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20.jpg" ContentType="image/jpg"/>
  <Override PartName="/ppt/media/image22.jpg" ContentType="image/jpg"/>
  <Override PartName="/ppt/media/image161.jpg" ContentType="image/jpg"/>
  <Override PartName="/ppt/media/image164.jpg" ContentType="image/jpg"/>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8"/>
  </p:notesMasterIdLst>
  <p:handoutMasterIdLst>
    <p:handoutMasterId r:id="rId149"/>
  </p:handoutMasterIdLst>
  <p:sldIdLst>
    <p:sldId id="256" r:id="rId2"/>
    <p:sldId id="257" r:id="rId3"/>
    <p:sldId id="271" r:id="rId4"/>
    <p:sldId id="707" r:id="rId5"/>
    <p:sldId id="259" r:id="rId6"/>
    <p:sldId id="260" r:id="rId7"/>
    <p:sldId id="261" r:id="rId8"/>
    <p:sldId id="262" r:id="rId9"/>
    <p:sldId id="263" r:id="rId10"/>
    <p:sldId id="264" r:id="rId11"/>
    <p:sldId id="265" r:id="rId12"/>
    <p:sldId id="266" r:id="rId13"/>
    <p:sldId id="267" r:id="rId14"/>
    <p:sldId id="268" r:id="rId15"/>
    <p:sldId id="269" r:id="rId16"/>
    <p:sldId id="270" r:id="rId17"/>
    <p:sldId id="387" r:id="rId18"/>
    <p:sldId id="272" r:id="rId19"/>
    <p:sldId id="388" r:id="rId20"/>
    <p:sldId id="273" r:id="rId21"/>
    <p:sldId id="274" r:id="rId22"/>
    <p:sldId id="393" r:id="rId23"/>
    <p:sldId id="389" r:id="rId24"/>
    <p:sldId id="394" r:id="rId25"/>
    <p:sldId id="395" r:id="rId26"/>
    <p:sldId id="392" r:id="rId27"/>
    <p:sldId id="396" r:id="rId28"/>
    <p:sldId id="705" r:id="rId29"/>
    <p:sldId id="706" r:id="rId30"/>
    <p:sldId id="708" r:id="rId31"/>
    <p:sldId id="742" r:id="rId32"/>
    <p:sldId id="743" r:id="rId33"/>
    <p:sldId id="744" r:id="rId34"/>
    <p:sldId id="745" r:id="rId35"/>
    <p:sldId id="746" r:id="rId36"/>
    <p:sldId id="747" r:id="rId37"/>
    <p:sldId id="748" r:id="rId38"/>
    <p:sldId id="749" r:id="rId39"/>
    <p:sldId id="750" r:id="rId40"/>
    <p:sldId id="751" r:id="rId41"/>
    <p:sldId id="752" r:id="rId42"/>
    <p:sldId id="753" r:id="rId43"/>
    <p:sldId id="754" r:id="rId44"/>
    <p:sldId id="755" r:id="rId45"/>
    <p:sldId id="756" r:id="rId46"/>
    <p:sldId id="757" r:id="rId47"/>
    <p:sldId id="759" r:id="rId48"/>
    <p:sldId id="760" r:id="rId49"/>
    <p:sldId id="761" r:id="rId50"/>
    <p:sldId id="762" r:id="rId51"/>
    <p:sldId id="764" r:id="rId52"/>
    <p:sldId id="765" r:id="rId53"/>
    <p:sldId id="766" r:id="rId54"/>
    <p:sldId id="767" r:id="rId55"/>
    <p:sldId id="769" r:id="rId56"/>
    <p:sldId id="768" r:id="rId57"/>
    <p:sldId id="709" r:id="rId58"/>
    <p:sldId id="771" r:id="rId59"/>
    <p:sldId id="772" r:id="rId60"/>
    <p:sldId id="773" r:id="rId61"/>
    <p:sldId id="667" r:id="rId62"/>
    <p:sldId id="668" r:id="rId63"/>
    <p:sldId id="774" r:id="rId64"/>
    <p:sldId id="775" r:id="rId65"/>
    <p:sldId id="729" r:id="rId66"/>
    <p:sldId id="776" r:id="rId67"/>
    <p:sldId id="777" r:id="rId68"/>
    <p:sldId id="712" r:id="rId69"/>
    <p:sldId id="713" r:id="rId70"/>
    <p:sldId id="717" r:id="rId71"/>
    <p:sldId id="720" r:id="rId72"/>
    <p:sldId id="726" r:id="rId73"/>
    <p:sldId id="727" r:id="rId74"/>
    <p:sldId id="780" r:id="rId75"/>
    <p:sldId id="779" r:id="rId76"/>
    <p:sldId id="781" r:id="rId77"/>
    <p:sldId id="782" r:id="rId78"/>
    <p:sldId id="783" r:id="rId79"/>
    <p:sldId id="784" r:id="rId80"/>
    <p:sldId id="785" r:id="rId81"/>
    <p:sldId id="685" r:id="rId82"/>
    <p:sldId id="623" r:id="rId83"/>
    <p:sldId id="675" r:id="rId84"/>
    <p:sldId id="676" r:id="rId85"/>
    <p:sldId id="634" r:id="rId86"/>
    <p:sldId id="677" r:id="rId87"/>
    <p:sldId id="787" r:id="rId88"/>
    <p:sldId id="790" r:id="rId89"/>
    <p:sldId id="789" r:id="rId90"/>
    <p:sldId id="679" r:id="rId91"/>
    <p:sldId id="664" r:id="rId92"/>
    <p:sldId id="680" r:id="rId93"/>
    <p:sldId id="681" r:id="rId94"/>
    <p:sldId id="682" r:id="rId95"/>
    <p:sldId id="683" r:id="rId96"/>
    <p:sldId id="786" r:id="rId97"/>
    <p:sldId id="791" r:id="rId98"/>
    <p:sldId id="797" r:id="rId99"/>
    <p:sldId id="792" r:id="rId100"/>
    <p:sldId id="793" r:id="rId101"/>
    <p:sldId id="794" r:id="rId102"/>
    <p:sldId id="795" r:id="rId103"/>
    <p:sldId id="796" r:id="rId104"/>
    <p:sldId id="802" r:id="rId105"/>
    <p:sldId id="803" r:id="rId106"/>
    <p:sldId id="804" r:id="rId107"/>
    <p:sldId id="806" r:id="rId108"/>
    <p:sldId id="807" r:id="rId109"/>
    <p:sldId id="808" r:id="rId110"/>
    <p:sldId id="809" r:id="rId111"/>
    <p:sldId id="811" r:id="rId112"/>
    <p:sldId id="812" r:id="rId113"/>
    <p:sldId id="814" r:id="rId114"/>
    <p:sldId id="815" r:id="rId115"/>
    <p:sldId id="816" r:id="rId116"/>
    <p:sldId id="817" r:id="rId117"/>
    <p:sldId id="820" r:id="rId118"/>
    <p:sldId id="818" r:id="rId119"/>
    <p:sldId id="823" r:id="rId120"/>
    <p:sldId id="825" r:id="rId121"/>
    <p:sldId id="826" r:id="rId122"/>
    <p:sldId id="828" r:id="rId123"/>
    <p:sldId id="829" r:id="rId124"/>
    <p:sldId id="827" r:id="rId125"/>
    <p:sldId id="819" r:id="rId126"/>
    <p:sldId id="830" r:id="rId127"/>
    <p:sldId id="832" r:id="rId128"/>
    <p:sldId id="833" r:id="rId129"/>
    <p:sldId id="834" r:id="rId130"/>
    <p:sldId id="835" r:id="rId131"/>
    <p:sldId id="837" r:id="rId132"/>
    <p:sldId id="838" r:id="rId133"/>
    <p:sldId id="839" r:id="rId134"/>
    <p:sldId id="840" r:id="rId135"/>
    <p:sldId id="841" r:id="rId136"/>
    <p:sldId id="843" r:id="rId137"/>
    <p:sldId id="844" r:id="rId138"/>
    <p:sldId id="842" r:id="rId139"/>
    <p:sldId id="315" r:id="rId140"/>
    <p:sldId id="846" r:id="rId141"/>
    <p:sldId id="822" r:id="rId142"/>
    <p:sldId id="847" r:id="rId143"/>
    <p:sldId id="848" r:id="rId144"/>
    <p:sldId id="849" r:id="rId145"/>
    <p:sldId id="852" r:id="rId146"/>
    <p:sldId id="853" r:id="rId1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256"/>
          </p14:sldIdLst>
        </p14:section>
        <p14:section name="Agenda" id="{B9B51309-D148-4332-87C2-07BE32FBCA3B}">
          <p14:sldIdLst>
            <p14:sldId id="257"/>
            <p14:sldId id="271"/>
          </p14:sldIdLst>
        </p14:section>
        <p14:section name="Section I - Why Probability and Statistics?" id="{44AF4A3E-F153-4B41-B8D0-8D8CA75B4028}">
          <p14:sldIdLst>
            <p14:sldId id="707"/>
            <p14:sldId id="259"/>
            <p14:sldId id="260"/>
            <p14:sldId id="261"/>
            <p14:sldId id="262"/>
            <p14:sldId id="263"/>
            <p14:sldId id="264"/>
            <p14:sldId id="265"/>
            <p14:sldId id="266"/>
            <p14:sldId id="267"/>
            <p14:sldId id="268"/>
            <p14:sldId id="269"/>
            <p14:sldId id="270"/>
            <p14:sldId id="387"/>
            <p14:sldId id="272"/>
            <p14:sldId id="388"/>
            <p14:sldId id="273"/>
            <p14:sldId id="274"/>
            <p14:sldId id="393"/>
            <p14:sldId id="389"/>
            <p14:sldId id="394"/>
            <p14:sldId id="395"/>
            <p14:sldId id="392"/>
            <p14:sldId id="396"/>
            <p14:sldId id="705"/>
            <p14:sldId id="706"/>
          </p14:sldIdLst>
        </p14:section>
        <p14:section name="Probability Fundamentals" id="{C4521D09-D588-414F-9016-98F9C0F1E87C}">
          <p14:sldIdLst>
            <p14:sldId id="708"/>
            <p14:sldId id="742"/>
            <p14:sldId id="743"/>
            <p14:sldId id="744"/>
            <p14:sldId id="745"/>
            <p14:sldId id="746"/>
            <p14:sldId id="747"/>
            <p14:sldId id="748"/>
            <p14:sldId id="749"/>
            <p14:sldId id="750"/>
            <p14:sldId id="751"/>
            <p14:sldId id="752"/>
            <p14:sldId id="753"/>
            <p14:sldId id="754"/>
            <p14:sldId id="755"/>
            <p14:sldId id="756"/>
            <p14:sldId id="757"/>
            <p14:sldId id="759"/>
            <p14:sldId id="760"/>
            <p14:sldId id="761"/>
            <p14:sldId id="762"/>
            <p14:sldId id="764"/>
            <p14:sldId id="765"/>
            <p14:sldId id="766"/>
            <p14:sldId id="767"/>
            <p14:sldId id="769"/>
            <p14:sldId id="768"/>
          </p14:sldIdLst>
        </p14:section>
        <p14:section name="Bayes Theorem" id="{10997D13-E8DF-434B-9251-2FEFCA7CFBED}">
          <p14:sldIdLst>
            <p14:sldId id="709"/>
            <p14:sldId id="771"/>
            <p14:sldId id="772"/>
            <p14:sldId id="773"/>
            <p14:sldId id="667"/>
            <p14:sldId id="668"/>
            <p14:sldId id="774"/>
            <p14:sldId id="775"/>
            <p14:sldId id="729"/>
            <p14:sldId id="776"/>
            <p14:sldId id="777"/>
            <p14:sldId id="712"/>
            <p14:sldId id="713"/>
            <p14:sldId id="717"/>
            <p14:sldId id="720"/>
            <p14:sldId id="726"/>
            <p14:sldId id="727"/>
            <p14:sldId id="780"/>
            <p14:sldId id="779"/>
            <p14:sldId id="781"/>
            <p14:sldId id="782"/>
            <p14:sldId id="783"/>
            <p14:sldId id="784"/>
            <p14:sldId id="785"/>
          </p14:sldIdLst>
        </p14:section>
        <p14:section name="Section IV" id="{BD273D67-3F14-4B4C-A074-3E6805A767E6}">
          <p14:sldIdLst>
            <p14:sldId id="685"/>
            <p14:sldId id="623"/>
            <p14:sldId id="675"/>
            <p14:sldId id="676"/>
            <p14:sldId id="634"/>
            <p14:sldId id="677"/>
            <p14:sldId id="787"/>
            <p14:sldId id="790"/>
            <p14:sldId id="789"/>
            <p14:sldId id="679"/>
            <p14:sldId id="664"/>
            <p14:sldId id="680"/>
            <p14:sldId id="681"/>
            <p14:sldId id="682"/>
            <p14:sldId id="683"/>
            <p14:sldId id="786"/>
            <p14:sldId id="791"/>
            <p14:sldId id="797"/>
            <p14:sldId id="792"/>
            <p14:sldId id="793"/>
            <p14:sldId id="794"/>
            <p14:sldId id="795"/>
            <p14:sldId id="796"/>
            <p14:sldId id="802"/>
            <p14:sldId id="803"/>
            <p14:sldId id="804"/>
            <p14:sldId id="806"/>
            <p14:sldId id="807"/>
          </p14:sldIdLst>
        </p14:section>
        <p14:section name="Section 5" id="{C3AD4DBA-67E9-4E5B-A654-C0087575531E}">
          <p14:sldIdLst>
            <p14:sldId id="808"/>
            <p14:sldId id="809"/>
            <p14:sldId id="811"/>
            <p14:sldId id="812"/>
            <p14:sldId id="814"/>
            <p14:sldId id="815"/>
            <p14:sldId id="816"/>
            <p14:sldId id="817"/>
            <p14:sldId id="820"/>
            <p14:sldId id="818"/>
            <p14:sldId id="823"/>
            <p14:sldId id="825"/>
            <p14:sldId id="826"/>
            <p14:sldId id="828"/>
            <p14:sldId id="829"/>
            <p14:sldId id="827"/>
            <p14:sldId id="819"/>
            <p14:sldId id="830"/>
            <p14:sldId id="832"/>
            <p14:sldId id="833"/>
            <p14:sldId id="834"/>
            <p14:sldId id="835"/>
            <p14:sldId id="837"/>
            <p14:sldId id="838"/>
            <p14:sldId id="839"/>
            <p14:sldId id="840"/>
            <p14:sldId id="841"/>
            <p14:sldId id="843"/>
            <p14:sldId id="844"/>
            <p14:sldId id="842"/>
            <p14:sldId id="315"/>
            <p14:sldId id="846"/>
            <p14:sldId id="822"/>
            <p14:sldId id="847"/>
            <p14:sldId id="848"/>
            <p14:sldId id="849"/>
            <p14:sldId id="852"/>
            <p14:sldId id="85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462F"/>
    <a:srgbClr val="923922"/>
    <a:srgbClr val="404040"/>
    <a:srgbClr val="D24726"/>
    <a:srgbClr val="FF9B45"/>
    <a:srgbClr val="F8CFB6"/>
    <a:srgbClr val="F8CAB6"/>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B1D0E6-ABB8-483E-97BA-920FF5755ACA}" v="2" dt="2020-10-29T23:59:47.4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17" autoAdjust="0"/>
    <p:restoredTop sz="94280" autoAdjust="0"/>
  </p:normalViewPr>
  <p:slideViewPr>
    <p:cSldViewPr snapToGrid="0">
      <p:cViewPr varScale="1">
        <p:scale>
          <a:sx n="77" d="100"/>
          <a:sy n="77" d="100"/>
        </p:scale>
        <p:origin x="312"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55" d="100"/>
          <a:sy n="55" d="100"/>
        </p:scale>
        <p:origin x="2880" y="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handoutMaster" Target="handoutMasters/handoutMaster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commentAuthors" Target="commentAuthors.xml"/><Relationship Id="rId155" Type="http://schemas.microsoft.com/office/2016/11/relationships/changesInfo" Target="changesInfos/changesInfo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presProps" Target="presProps.xml"/><Relationship Id="rId156" Type="http://schemas.microsoft.com/office/2015/10/relationships/revisionInfo" Target="revisionInfo.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Nield" userId="e7924354f0a44a8c" providerId="LiveId" clId="{BFB1D0E6-ABB8-483E-97BA-920FF5755ACA}"/>
    <pc:docChg chg="modSld">
      <pc:chgData name="Thomas Nield" userId="e7924354f0a44a8c" providerId="LiveId" clId="{BFB1D0E6-ABB8-483E-97BA-920FF5755ACA}" dt="2020-10-29T23:59:47.462" v="1" actId="20577"/>
      <pc:docMkLst>
        <pc:docMk/>
      </pc:docMkLst>
      <pc:sldChg chg="modSp">
        <pc:chgData name="Thomas Nield" userId="e7924354f0a44a8c" providerId="LiveId" clId="{BFB1D0E6-ABB8-483E-97BA-920FF5755ACA}" dt="2020-10-29T23:59:47.462" v="1" actId="20577"/>
        <pc:sldMkLst>
          <pc:docMk/>
          <pc:sldMk cId="2666642959" sldId="774"/>
        </pc:sldMkLst>
        <pc:spChg chg="mod">
          <ac:chgData name="Thomas Nield" userId="e7924354f0a44a8c" providerId="LiveId" clId="{BFB1D0E6-ABB8-483E-97BA-920FF5755ACA}" dt="2020-10-29T23:59:47.462" v="1" actId="20577"/>
          <ac:spMkLst>
            <pc:docMk/>
            <pc:sldMk cId="2666642959" sldId="774"/>
            <ac:spMk id="8" creationId="{540AD6DA-9972-4F49-B7EE-B41000695B38}"/>
          </ac:spMkLst>
        </pc:spChg>
      </pc:sldChg>
    </pc:docChg>
  </pc:docChgLst>
  <pc:docChgLst>
    <pc:chgData name="Thomas Nield" userId="e7924354f0a44a8c" providerId="LiveId" clId="{E0999202-6552-4D0D-8AA3-98306FB3E2D6}"/>
    <pc:docChg chg="undo custSel addSld delSld modSld sldOrd addSection modSection">
      <pc:chgData name="Thomas Nield" userId="e7924354f0a44a8c" providerId="LiveId" clId="{E0999202-6552-4D0D-8AA3-98306FB3E2D6}" dt="2020-05-05T23:02:49.776" v="22702" actId="2696"/>
      <pc:docMkLst>
        <pc:docMk/>
      </pc:docMkLst>
      <pc:sldChg chg="modSp mod">
        <pc:chgData name="Thomas Nield" userId="e7924354f0a44a8c" providerId="LiveId" clId="{E0999202-6552-4D0D-8AA3-98306FB3E2D6}" dt="2020-05-05T16:06:44.277" v="53" actId="20577"/>
        <pc:sldMkLst>
          <pc:docMk/>
          <pc:sldMk cId="3457616166" sldId="271"/>
        </pc:sldMkLst>
        <pc:spChg chg="mod">
          <ac:chgData name="Thomas Nield" userId="e7924354f0a44a8c" providerId="LiveId" clId="{E0999202-6552-4D0D-8AA3-98306FB3E2D6}" dt="2020-05-05T16:06:44.277" v="53" actId="20577"/>
          <ac:spMkLst>
            <pc:docMk/>
            <pc:sldMk cId="3457616166" sldId="271"/>
            <ac:spMk id="38" creationId="{00000000-0000-0000-0000-000000000000}"/>
          </ac:spMkLst>
        </pc:spChg>
      </pc:sldChg>
      <pc:sldChg chg="modSp ord">
        <pc:chgData name="Thomas Nield" userId="e7924354f0a44a8c" providerId="LiveId" clId="{E0999202-6552-4D0D-8AA3-98306FB3E2D6}" dt="2020-05-05T16:10:24.487" v="176" actId="20577"/>
        <pc:sldMkLst>
          <pc:docMk/>
          <pc:sldMk cId="3465737577" sldId="274"/>
        </pc:sldMkLst>
        <pc:spChg chg="mod">
          <ac:chgData name="Thomas Nield" userId="e7924354f0a44a8c" providerId="LiveId" clId="{E0999202-6552-4D0D-8AA3-98306FB3E2D6}" dt="2020-05-05T16:10:24.487" v="176" actId="20577"/>
          <ac:spMkLst>
            <pc:docMk/>
            <pc:sldMk cId="3465737577" sldId="274"/>
            <ac:spMk id="2" creationId="{00000000-0000-0000-0000-000000000000}"/>
          </ac:spMkLst>
        </pc:spChg>
      </pc:sldChg>
      <pc:sldChg chg="modSp mod ord">
        <pc:chgData name="Thomas Nield" userId="e7924354f0a44a8c" providerId="LiveId" clId="{E0999202-6552-4D0D-8AA3-98306FB3E2D6}" dt="2020-05-05T16:10:45.386" v="219" actId="20577"/>
        <pc:sldMkLst>
          <pc:docMk/>
          <pc:sldMk cId="3255067805" sldId="389"/>
        </pc:sldMkLst>
        <pc:spChg chg="mod">
          <ac:chgData name="Thomas Nield" userId="e7924354f0a44a8c" providerId="LiveId" clId="{E0999202-6552-4D0D-8AA3-98306FB3E2D6}" dt="2020-05-05T16:10:45.386" v="219" actId="20577"/>
          <ac:spMkLst>
            <pc:docMk/>
            <pc:sldMk cId="3255067805" sldId="389"/>
            <ac:spMk id="38" creationId="{00000000-0000-0000-0000-000000000000}"/>
          </ac:spMkLst>
        </pc:spChg>
      </pc:sldChg>
      <pc:sldChg chg="modSp mod">
        <pc:chgData name="Thomas Nield" userId="e7924354f0a44a8c" providerId="LiveId" clId="{E0999202-6552-4D0D-8AA3-98306FB3E2D6}" dt="2020-05-05T16:12:34.852" v="282" actId="20577"/>
        <pc:sldMkLst>
          <pc:docMk/>
          <pc:sldMk cId="3580781350" sldId="392"/>
        </pc:sldMkLst>
        <pc:spChg chg="mod">
          <ac:chgData name="Thomas Nield" userId="e7924354f0a44a8c" providerId="LiveId" clId="{E0999202-6552-4D0D-8AA3-98306FB3E2D6}" dt="2020-05-05T16:12:34.852" v="282" actId="20577"/>
          <ac:spMkLst>
            <pc:docMk/>
            <pc:sldMk cId="3580781350" sldId="392"/>
            <ac:spMk id="2" creationId="{E20FA6D9-5BE5-46C1-8F44-682CE5A940CB}"/>
          </ac:spMkLst>
        </pc:spChg>
      </pc:sldChg>
      <pc:sldChg chg="modSp mod ord">
        <pc:chgData name="Thomas Nield" userId="e7924354f0a44a8c" providerId="LiveId" clId="{E0999202-6552-4D0D-8AA3-98306FB3E2D6}" dt="2020-05-05T16:13:17.781" v="285" actId="20577"/>
        <pc:sldMkLst>
          <pc:docMk/>
          <pc:sldMk cId="2332887592" sldId="393"/>
        </pc:sldMkLst>
        <pc:spChg chg="mod">
          <ac:chgData name="Thomas Nield" userId="e7924354f0a44a8c" providerId="LiveId" clId="{E0999202-6552-4D0D-8AA3-98306FB3E2D6}" dt="2020-05-05T16:13:17.781" v="285" actId="20577"/>
          <ac:spMkLst>
            <pc:docMk/>
            <pc:sldMk cId="2332887592" sldId="393"/>
            <ac:spMk id="5" creationId="{E22660C5-5DD8-4374-9D7E-11999E25343B}"/>
          </ac:spMkLst>
        </pc:spChg>
      </pc:sldChg>
      <pc:sldChg chg="modSp mod ord">
        <pc:chgData name="Thomas Nield" userId="e7924354f0a44a8c" providerId="LiveId" clId="{E0999202-6552-4D0D-8AA3-98306FB3E2D6}" dt="2020-05-05T16:09:41.320" v="123" actId="20577"/>
        <pc:sldMkLst>
          <pc:docMk/>
          <pc:sldMk cId="608071002" sldId="394"/>
        </pc:sldMkLst>
        <pc:spChg chg="mod">
          <ac:chgData name="Thomas Nield" userId="e7924354f0a44a8c" providerId="LiveId" clId="{E0999202-6552-4D0D-8AA3-98306FB3E2D6}" dt="2020-05-05T16:09:41.320" v="123" actId="20577"/>
          <ac:spMkLst>
            <pc:docMk/>
            <pc:sldMk cId="608071002" sldId="394"/>
            <ac:spMk id="2" creationId="{062656E8-CA75-4A0C-9C82-16CB482A58E0}"/>
          </ac:spMkLst>
        </pc:spChg>
      </pc:sldChg>
      <pc:sldChg chg="modSp add mod">
        <pc:chgData name="Thomas Nield" userId="e7924354f0a44a8c" providerId="LiveId" clId="{E0999202-6552-4D0D-8AA3-98306FB3E2D6}" dt="2020-05-05T16:23:12.407" v="581" actId="27636"/>
        <pc:sldMkLst>
          <pc:docMk/>
          <pc:sldMk cId="3616804325" sldId="667"/>
        </pc:sldMkLst>
        <pc:spChg chg="mod">
          <ac:chgData name="Thomas Nield" userId="e7924354f0a44a8c" providerId="LiveId" clId="{E0999202-6552-4D0D-8AA3-98306FB3E2D6}" dt="2020-05-05T16:23:12.407" v="581" actId="27636"/>
          <ac:spMkLst>
            <pc:docMk/>
            <pc:sldMk cId="3616804325" sldId="667"/>
            <ac:spMk id="3" creationId="{F708E3AB-88FD-46B1-8143-C301C482AC6D}"/>
          </ac:spMkLst>
        </pc:spChg>
      </pc:sldChg>
      <pc:sldChg chg="add">
        <pc:chgData name="Thomas Nield" userId="e7924354f0a44a8c" providerId="LiveId" clId="{E0999202-6552-4D0D-8AA3-98306FB3E2D6}" dt="2020-05-05T16:23:12.046" v="580"/>
        <pc:sldMkLst>
          <pc:docMk/>
          <pc:sldMk cId="2666167745" sldId="668"/>
        </pc:sldMkLst>
      </pc:sldChg>
      <pc:sldChg chg="modSp mod">
        <pc:chgData name="Thomas Nield" userId="e7924354f0a44a8c" providerId="LiveId" clId="{E0999202-6552-4D0D-8AA3-98306FB3E2D6}" dt="2020-05-05T16:15:41.906" v="552" actId="1035"/>
        <pc:sldMkLst>
          <pc:docMk/>
          <pc:sldMk cId="3209591292" sldId="705"/>
        </pc:sldMkLst>
        <pc:spChg chg="mod">
          <ac:chgData name="Thomas Nield" userId="e7924354f0a44a8c" providerId="LiveId" clId="{E0999202-6552-4D0D-8AA3-98306FB3E2D6}" dt="2020-05-05T16:15:34.275" v="531" actId="27636"/>
          <ac:spMkLst>
            <pc:docMk/>
            <pc:sldMk cId="3209591292" sldId="705"/>
            <ac:spMk id="3" creationId="{8FD8043B-CB41-4EE4-A3B4-BCC34832E7F5}"/>
          </ac:spMkLst>
        </pc:spChg>
        <pc:picChg chg="mod">
          <ac:chgData name="Thomas Nield" userId="e7924354f0a44a8c" providerId="LiveId" clId="{E0999202-6552-4D0D-8AA3-98306FB3E2D6}" dt="2020-05-05T16:15:41.906" v="552" actId="1035"/>
          <ac:picMkLst>
            <pc:docMk/>
            <pc:sldMk cId="3209591292" sldId="705"/>
            <ac:picMk id="6" creationId="{19D590E9-193B-4732-9300-E04278159E94}"/>
          </ac:picMkLst>
        </pc:picChg>
        <pc:picChg chg="mod">
          <ac:chgData name="Thomas Nield" userId="e7924354f0a44a8c" providerId="LiveId" clId="{E0999202-6552-4D0D-8AA3-98306FB3E2D6}" dt="2020-05-05T16:15:41.906" v="552" actId="1035"/>
          <ac:picMkLst>
            <pc:docMk/>
            <pc:sldMk cId="3209591292" sldId="705"/>
            <ac:picMk id="21" creationId="{F76E55FB-8EA9-45E0-8BB9-72C7D39BA30B}"/>
          </ac:picMkLst>
        </pc:picChg>
        <pc:picChg chg="mod">
          <ac:chgData name="Thomas Nield" userId="e7924354f0a44a8c" providerId="LiveId" clId="{E0999202-6552-4D0D-8AA3-98306FB3E2D6}" dt="2020-05-05T16:15:41.906" v="552" actId="1035"/>
          <ac:picMkLst>
            <pc:docMk/>
            <pc:sldMk cId="3209591292" sldId="705"/>
            <ac:picMk id="23" creationId="{8DDD9A35-83F6-42FA-8F70-5A1BA3F28802}"/>
          </ac:picMkLst>
        </pc:picChg>
        <pc:picChg chg="mod">
          <ac:chgData name="Thomas Nield" userId="e7924354f0a44a8c" providerId="LiveId" clId="{E0999202-6552-4D0D-8AA3-98306FB3E2D6}" dt="2020-05-05T16:15:41.906" v="552" actId="1035"/>
          <ac:picMkLst>
            <pc:docMk/>
            <pc:sldMk cId="3209591292" sldId="705"/>
            <ac:picMk id="25" creationId="{F52AF9BE-DEDB-4EE6-873C-5A65CFB27A50}"/>
          </ac:picMkLst>
        </pc:picChg>
      </pc:sldChg>
      <pc:sldChg chg="ord">
        <pc:chgData name="Thomas Nield" userId="e7924354f0a44a8c" providerId="LiveId" clId="{E0999202-6552-4D0D-8AA3-98306FB3E2D6}" dt="2020-05-05T16:06:15.389" v="2" actId="20578"/>
        <pc:sldMkLst>
          <pc:docMk/>
          <pc:sldMk cId="1876682623" sldId="707"/>
        </pc:sldMkLst>
      </pc:sldChg>
      <pc:sldChg chg="modSp add mod">
        <pc:chgData name="Thomas Nield" userId="e7924354f0a44a8c" providerId="LiveId" clId="{E0999202-6552-4D0D-8AA3-98306FB3E2D6}" dt="2020-05-05T16:21:38.626" v="577" actId="20577"/>
        <pc:sldMkLst>
          <pc:docMk/>
          <pc:sldMk cId="1208215125" sldId="709"/>
        </pc:sldMkLst>
        <pc:spChg chg="mod">
          <ac:chgData name="Thomas Nield" userId="e7924354f0a44a8c" providerId="LiveId" clId="{E0999202-6552-4D0D-8AA3-98306FB3E2D6}" dt="2020-05-05T16:21:33.916" v="554" actId="20577"/>
          <ac:spMkLst>
            <pc:docMk/>
            <pc:sldMk cId="1208215125" sldId="709"/>
            <ac:spMk id="2" creationId="{00000000-0000-0000-0000-000000000000}"/>
          </ac:spMkLst>
        </pc:spChg>
        <pc:spChg chg="mod">
          <ac:chgData name="Thomas Nield" userId="e7924354f0a44a8c" providerId="LiveId" clId="{E0999202-6552-4D0D-8AA3-98306FB3E2D6}" dt="2020-05-05T16:21:38.626" v="577" actId="20577"/>
          <ac:spMkLst>
            <pc:docMk/>
            <pc:sldMk cId="1208215125" sldId="709"/>
            <ac:spMk id="3" creationId="{00000000-0000-0000-0000-000000000000}"/>
          </ac:spMkLst>
        </pc:spChg>
      </pc:sldChg>
      <pc:sldChg chg="modSp add mod">
        <pc:chgData name="Thomas Nield" userId="e7924354f0a44a8c" providerId="LiveId" clId="{E0999202-6552-4D0D-8AA3-98306FB3E2D6}" dt="2020-05-05T16:24:05.186" v="592" actId="5793"/>
        <pc:sldMkLst>
          <pc:docMk/>
          <pc:sldMk cId="2354947956" sldId="712"/>
        </pc:sldMkLst>
        <pc:spChg chg="mod">
          <ac:chgData name="Thomas Nield" userId="e7924354f0a44a8c" providerId="LiveId" clId="{E0999202-6552-4D0D-8AA3-98306FB3E2D6}" dt="2020-05-05T16:24:05.186" v="592" actId="5793"/>
          <ac:spMkLst>
            <pc:docMk/>
            <pc:sldMk cId="2354947956" sldId="712"/>
            <ac:spMk id="3" creationId="{4A297675-9A97-4550-AB1B-C2DFA2E5D3EE}"/>
          </ac:spMkLst>
        </pc:spChg>
      </pc:sldChg>
      <pc:sldChg chg="modSp add mod">
        <pc:chgData name="Thomas Nield" userId="e7924354f0a44a8c" providerId="LiveId" clId="{E0999202-6552-4D0D-8AA3-98306FB3E2D6}" dt="2020-05-05T16:24:23.226" v="602" actId="33524"/>
        <pc:sldMkLst>
          <pc:docMk/>
          <pc:sldMk cId="347562250" sldId="713"/>
        </pc:sldMkLst>
        <pc:spChg chg="mod">
          <ac:chgData name="Thomas Nield" userId="e7924354f0a44a8c" providerId="LiveId" clId="{E0999202-6552-4D0D-8AA3-98306FB3E2D6}" dt="2020-05-05T16:24:23.226" v="602" actId="33524"/>
          <ac:spMkLst>
            <pc:docMk/>
            <pc:sldMk cId="347562250" sldId="713"/>
            <ac:spMk id="3" creationId="{4A297675-9A97-4550-AB1B-C2DFA2E5D3EE}"/>
          </ac:spMkLst>
        </pc:spChg>
      </pc:sldChg>
      <pc:sldChg chg="modSp add mod">
        <pc:chgData name="Thomas Nield" userId="e7924354f0a44a8c" providerId="LiveId" clId="{E0999202-6552-4D0D-8AA3-98306FB3E2D6}" dt="2020-05-05T16:24:30.566" v="607" actId="5793"/>
        <pc:sldMkLst>
          <pc:docMk/>
          <pc:sldMk cId="308138468" sldId="717"/>
        </pc:sldMkLst>
        <pc:spChg chg="mod">
          <ac:chgData name="Thomas Nield" userId="e7924354f0a44a8c" providerId="LiveId" clId="{E0999202-6552-4D0D-8AA3-98306FB3E2D6}" dt="2020-05-05T16:24:30.566" v="607" actId="5793"/>
          <ac:spMkLst>
            <pc:docMk/>
            <pc:sldMk cId="308138468" sldId="717"/>
            <ac:spMk id="3" creationId="{4A297675-9A97-4550-AB1B-C2DFA2E5D3EE}"/>
          </ac:spMkLst>
        </pc:spChg>
      </pc:sldChg>
      <pc:sldChg chg="modSp add mod">
        <pc:chgData name="Thomas Nield" userId="e7924354f0a44a8c" providerId="LiveId" clId="{E0999202-6552-4D0D-8AA3-98306FB3E2D6}" dt="2020-05-05T16:24:41.896" v="616" actId="20577"/>
        <pc:sldMkLst>
          <pc:docMk/>
          <pc:sldMk cId="2619146712" sldId="720"/>
        </pc:sldMkLst>
        <pc:spChg chg="mod">
          <ac:chgData name="Thomas Nield" userId="e7924354f0a44a8c" providerId="LiveId" clId="{E0999202-6552-4D0D-8AA3-98306FB3E2D6}" dt="2020-05-05T16:24:41.896" v="616" actId="20577"/>
          <ac:spMkLst>
            <pc:docMk/>
            <pc:sldMk cId="2619146712" sldId="720"/>
            <ac:spMk id="3" creationId="{4A297675-9A97-4550-AB1B-C2DFA2E5D3EE}"/>
          </ac:spMkLst>
        </pc:spChg>
      </pc:sldChg>
      <pc:sldChg chg="modSp add mod">
        <pc:chgData name="Thomas Nield" userId="e7924354f0a44a8c" providerId="LiveId" clId="{E0999202-6552-4D0D-8AA3-98306FB3E2D6}" dt="2020-05-05T16:25:02.090" v="630" actId="20577"/>
        <pc:sldMkLst>
          <pc:docMk/>
          <pc:sldMk cId="1699723928" sldId="726"/>
        </pc:sldMkLst>
        <pc:spChg chg="mod">
          <ac:chgData name="Thomas Nield" userId="e7924354f0a44a8c" providerId="LiveId" clId="{E0999202-6552-4D0D-8AA3-98306FB3E2D6}" dt="2020-05-05T16:25:02.090" v="630" actId="20577"/>
          <ac:spMkLst>
            <pc:docMk/>
            <pc:sldMk cId="1699723928" sldId="726"/>
            <ac:spMk id="3" creationId="{4A297675-9A97-4550-AB1B-C2DFA2E5D3EE}"/>
          </ac:spMkLst>
        </pc:spChg>
      </pc:sldChg>
      <pc:sldChg chg="modSp add mod">
        <pc:chgData name="Thomas Nield" userId="e7924354f0a44a8c" providerId="LiveId" clId="{E0999202-6552-4D0D-8AA3-98306FB3E2D6}" dt="2020-05-05T16:25:16.881" v="635" actId="5793"/>
        <pc:sldMkLst>
          <pc:docMk/>
          <pc:sldMk cId="4184096076" sldId="727"/>
        </pc:sldMkLst>
        <pc:spChg chg="mod">
          <ac:chgData name="Thomas Nield" userId="e7924354f0a44a8c" providerId="LiveId" clId="{E0999202-6552-4D0D-8AA3-98306FB3E2D6}" dt="2020-05-05T16:25:16.881" v="635" actId="5793"/>
          <ac:spMkLst>
            <pc:docMk/>
            <pc:sldMk cId="4184096076" sldId="727"/>
            <ac:spMk id="3" creationId="{4A297675-9A97-4550-AB1B-C2DFA2E5D3EE}"/>
          </ac:spMkLst>
        </pc:spChg>
      </pc:sldChg>
      <pc:sldChg chg="add">
        <pc:chgData name="Thomas Nield" userId="e7924354f0a44a8c" providerId="LiveId" clId="{E0999202-6552-4D0D-8AA3-98306FB3E2D6}" dt="2020-05-05T16:23:12.046" v="580"/>
        <pc:sldMkLst>
          <pc:docMk/>
          <pc:sldMk cId="3040680952" sldId="729"/>
        </pc:sldMkLst>
      </pc:sldChg>
      <pc:sldChg chg="add ord">
        <pc:chgData name="Thomas Nield" userId="e7924354f0a44a8c" providerId="LiveId" clId="{E0999202-6552-4D0D-8AA3-98306FB3E2D6}" dt="2020-05-05T16:25:42.836" v="637"/>
        <pc:sldMkLst>
          <pc:docMk/>
          <pc:sldMk cId="2214688603" sldId="741"/>
        </pc:sldMkLst>
      </pc:sldChg>
      <pc:sldChg chg="addSp delSp modSp new mod">
        <pc:chgData name="Thomas Nield" userId="e7924354f0a44a8c" providerId="LiveId" clId="{E0999202-6552-4D0D-8AA3-98306FB3E2D6}" dt="2020-05-05T16:52:47.156" v="2672" actId="20577"/>
        <pc:sldMkLst>
          <pc:docMk/>
          <pc:sldMk cId="2554242989" sldId="742"/>
        </pc:sldMkLst>
        <pc:spChg chg="add del mod">
          <ac:chgData name="Thomas Nield" userId="e7924354f0a44a8c" providerId="LiveId" clId="{E0999202-6552-4D0D-8AA3-98306FB3E2D6}" dt="2020-05-05T16:52:47.156" v="2672" actId="20577"/>
          <ac:spMkLst>
            <pc:docMk/>
            <pc:sldMk cId="2554242989" sldId="742"/>
            <ac:spMk id="2" creationId="{38697753-21B5-413C-AA66-886030D9B4B1}"/>
          </ac:spMkLst>
        </pc:spChg>
        <pc:spChg chg="mod">
          <ac:chgData name="Thomas Nield" userId="e7924354f0a44a8c" providerId="LiveId" clId="{E0999202-6552-4D0D-8AA3-98306FB3E2D6}" dt="2020-05-05T16:34:12.836" v="666" actId="20577"/>
          <ac:spMkLst>
            <pc:docMk/>
            <pc:sldMk cId="2554242989" sldId="742"/>
            <ac:spMk id="3" creationId="{EA9991BA-BA87-460A-BB92-960ED6250C49}"/>
          </ac:spMkLst>
        </pc:spChg>
        <pc:spChg chg="add del">
          <ac:chgData name="Thomas Nield" userId="e7924354f0a44a8c" providerId="LiveId" clId="{E0999202-6552-4D0D-8AA3-98306FB3E2D6}" dt="2020-05-05T16:34:21.267" v="668"/>
          <ac:spMkLst>
            <pc:docMk/>
            <pc:sldMk cId="2554242989" sldId="742"/>
            <ac:spMk id="4" creationId="{1D624331-B201-4A6C-AF59-2C966CEA51E8}"/>
          </ac:spMkLst>
        </pc:spChg>
        <pc:spChg chg="add del">
          <ac:chgData name="Thomas Nield" userId="e7924354f0a44a8c" providerId="LiveId" clId="{E0999202-6552-4D0D-8AA3-98306FB3E2D6}" dt="2020-05-05T16:44:17.827" v="1528"/>
          <ac:spMkLst>
            <pc:docMk/>
            <pc:sldMk cId="2554242989" sldId="742"/>
            <ac:spMk id="7" creationId="{05DCCF43-D6A6-4CFF-BEDF-20A7EA410925}"/>
          </ac:spMkLst>
        </pc:spChg>
        <pc:spChg chg="add del mod">
          <ac:chgData name="Thomas Nield" userId="e7924354f0a44a8c" providerId="LiveId" clId="{E0999202-6552-4D0D-8AA3-98306FB3E2D6}" dt="2020-05-05T16:44:52.646" v="1556" actId="478"/>
          <ac:spMkLst>
            <pc:docMk/>
            <pc:sldMk cId="2554242989" sldId="742"/>
            <ac:spMk id="8" creationId="{C9D7AB30-D3AD-4573-A4D7-B98A3AC69519}"/>
          </ac:spMkLst>
        </pc:spChg>
        <pc:picChg chg="add mod">
          <ac:chgData name="Thomas Nield" userId="e7924354f0a44a8c" providerId="LiveId" clId="{E0999202-6552-4D0D-8AA3-98306FB3E2D6}" dt="2020-05-05T16:37:32.996" v="720" actId="14100"/>
          <ac:picMkLst>
            <pc:docMk/>
            <pc:sldMk cId="2554242989" sldId="742"/>
            <ac:picMk id="6" creationId="{A0BF7851-9FA4-4402-B0C9-6C50D01C647E}"/>
          </ac:picMkLst>
        </pc:picChg>
      </pc:sldChg>
      <pc:sldChg chg="addSp delSp modSp add mod">
        <pc:chgData name="Thomas Nield" userId="e7924354f0a44a8c" providerId="LiveId" clId="{E0999202-6552-4D0D-8AA3-98306FB3E2D6}" dt="2020-05-05T17:08:05.826" v="2826" actId="21"/>
        <pc:sldMkLst>
          <pc:docMk/>
          <pc:sldMk cId="934924301" sldId="743"/>
        </pc:sldMkLst>
        <pc:spChg chg="mod">
          <ac:chgData name="Thomas Nield" userId="e7924354f0a44a8c" providerId="LiveId" clId="{E0999202-6552-4D0D-8AA3-98306FB3E2D6}" dt="2020-05-05T17:08:05.826" v="2826" actId="21"/>
          <ac:spMkLst>
            <pc:docMk/>
            <pc:sldMk cId="934924301" sldId="743"/>
            <ac:spMk id="2" creationId="{38697753-21B5-413C-AA66-886030D9B4B1}"/>
          </ac:spMkLst>
        </pc:spChg>
        <pc:spChg chg="mod">
          <ac:chgData name="Thomas Nield" userId="e7924354f0a44a8c" providerId="LiveId" clId="{E0999202-6552-4D0D-8AA3-98306FB3E2D6}" dt="2020-05-05T16:45:40.746" v="1612" actId="20577"/>
          <ac:spMkLst>
            <pc:docMk/>
            <pc:sldMk cId="934924301" sldId="743"/>
            <ac:spMk id="3" creationId="{EA9991BA-BA87-460A-BB92-960ED6250C49}"/>
          </ac:spMkLst>
        </pc:spChg>
        <pc:picChg chg="add mod">
          <ac:chgData name="Thomas Nield" userId="e7924354f0a44a8c" providerId="LiveId" clId="{E0999202-6552-4D0D-8AA3-98306FB3E2D6}" dt="2020-05-05T16:45:58.751" v="1616" actId="27614"/>
          <ac:picMkLst>
            <pc:docMk/>
            <pc:sldMk cId="934924301" sldId="743"/>
            <ac:picMk id="5" creationId="{EC420835-FD3F-455B-8C01-2143993CA31F}"/>
          </ac:picMkLst>
        </pc:picChg>
        <pc:picChg chg="del">
          <ac:chgData name="Thomas Nield" userId="e7924354f0a44a8c" providerId="LiveId" clId="{E0999202-6552-4D0D-8AA3-98306FB3E2D6}" dt="2020-05-05T16:45:29.631" v="1559" actId="478"/>
          <ac:picMkLst>
            <pc:docMk/>
            <pc:sldMk cId="934924301" sldId="743"/>
            <ac:picMk id="6" creationId="{A0BF7851-9FA4-4402-B0C9-6C50D01C647E}"/>
          </ac:picMkLst>
        </pc:picChg>
      </pc:sldChg>
      <pc:sldChg chg="modSp add mod">
        <pc:chgData name="Thomas Nield" userId="e7924354f0a44a8c" providerId="LiveId" clId="{E0999202-6552-4D0D-8AA3-98306FB3E2D6}" dt="2020-05-05T17:25:02.786" v="4779" actId="20577"/>
        <pc:sldMkLst>
          <pc:docMk/>
          <pc:sldMk cId="2672478474" sldId="744"/>
        </pc:sldMkLst>
        <pc:spChg chg="mod">
          <ac:chgData name="Thomas Nield" userId="e7924354f0a44a8c" providerId="LiveId" clId="{E0999202-6552-4D0D-8AA3-98306FB3E2D6}" dt="2020-05-05T17:25:02.786" v="4779" actId="20577"/>
          <ac:spMkLst>
            <pc:docMk/>
            <pc:sldMk cId="2672478474" sldId="744"/>
            <ac:spMk id="2" creationId="{38697753-21B5-413C-AA66-886030D9B4B1}"/>
          </ac:spMkLst>
        </pc:spChg>
        <pc:spChg chg="mod">
          <ac:chgData name="Thomas Nield" userId="e7924354f0a44a8c" providerId="LiveId" clId="{E0999202-6552-4D0D-8AA3-98306FB3E2D6}" dt="2020-05-05T17:09:02.216" v="2926" actId="20577"/>
          <ac:spMkLst>
            <pc:docMk/>
            <pc:sldMk cId="2672478474" sldId="744"/>
            <ac:spMk id="3" creationId="{EA9991BA-BA87-460A-BB92-960ED6250C49}"/>
          </ac:spMkLst>
        </pc:spChg>
      </pc:sldChg>
      <pc:sldChg chg="addSp delSp modSp add mod">
        <pc:chgData name="Thomas Nield" userId="e7924354f0a44a8c" providerId="LiveId" clId="{E0999202-6552-4D0D-8AA3-98306FB3E2D6}" dt="2020-05-05T19:43:40.638" v="6232" actId="6549"/>
        <pc:sldMkLst>
          <pc:docMk/>
          <pc:sldMk cId="2812687822" sldId="745"/>
        </pc:sldMkLst>
        <pc:spChg chg="mod">
          <ac:chgData name="Thomas Nield" userId="e7924354f0a44a8c" providerId="LiveId" clId="{E0999202-6552-4D0D-8AA3-98306FB3E2D6}" dt="2020-05-05T19:43:40.638" v="6232" actId="6549"/>
          <ac:spMkLst>
            <pc:docMk/>
            <pc:sldMk cId="2812687822" sldId="745"/>
            <ac:spMk id="2" creationId="{38697753-21B5-413C-AA66-886030D9B4B1}"/>
          </ac:spMkLst>
        </pc:spChg>
        <pc:spChg chg="mod">
          <ac:chgData name="Thomas Nield" userId="e7924354f0a44a8c" providerId="LiveId" clId="{E0999202-6552-4D0D-8AA3-98306FB3E2D6}" dt="2020-05-05T17:23:46.136" v="4770" actId="20577"/>
          <ac:spMkLst>
            <pc:docMk/>
            <pc:sldMk cId="2812687822" sldId="745"/>
            <ac:spMk id="3" creationId="{EA9991BA-BA87-460A-BB92-960ED6250C49}"/>
          </ac:spMkLst>
        </pc:spChg>
        <pc:picChg chg="del">
          <ac:chgData name="Thomas Nield" userId="e7924354f0a44a8c" providerId="LiveId" clId="{E0999202-6552-4D0D-8AA3-98306FB3E2D6}" dt="2020-05-05T17:16:15.201" v="3847" actId="478"/>
          <ac:picMkLst>
            <pc:docMk/>
            <pc:sldMk cId="2812687822" sldId="745"/>
            <ac:picMk id="5" creationId="{EC420835-FD3F-455B-8C01-2143993CA31F}"/>
          </ac:picMkLst>
        </pc:picChg>
        <pc:picChg chg="add mod">
          <ac:chgData name="Thomas Nield" userId="e7924354f0a44a8c" providerId="LiveId" clId="{E0999202-6552-4D0D-8AA3-98306FB3E2D6}" dt="2020-05-05T17:24:27.096" v="4771" actId="1076"/>
          <ac:picMkLst>
            <pc:docMk/>
            <pc:sldMk cId="2812687822" sldId="745"/>
            <ac:picMk id="6" creationId="{AAF2DB45-37FB-468B-9191-B7AE4546C595}"/>
          </ac:picMkLst>
        </pc:picChg>
        <pc:picChg chg="add del mod">
          <ac:chgData name="Thomas Nield" userId="e7924354f0a44a8c" providerId="LiveId" clId="{E0999202-6552-4D0D-8AA3-98306FB3E2D6}" dt="2020-05-05T17:24:45.066" v="4778" actId="478"/>
          <ac:picMkLst>
            <pc:docMk/>
            <pc:sldMk cId="2812687822" sldId="745"/>
            <ac:picMk id="8" creationId="{42EAB7FF-9291-4184-B460-535D22452BC3}"/>
          </ac:picMkLst>
        </pc:picChg>
      </pc:sldChg>
      <pc:sldChg chg="addSp delSp modSp new mod">
        <pc:chgData name="Thomas Nield" userId="e7924354f0a44a8c" providerId="LiveId" clId="{E0999202-6552-4D0D-8AA3-98306FB3E2D6}" dt="2020-05-05T19:44:11.002" v="6234"/>
        <pc:sldMkLst>
          <pc:docMk/>
          <pc:sldMk cId="2891724466" sldId="746"/>
        </pc:sldMkLst>
        <pc:spChg chg="mod">
          <ac:chgData name="Thomas Nield" userId="e7924354f0a44a8c" providerId="LiveId" clId="{E0999202-6552-4D0D-8AA3-98306FB3E2D6}" dt="2020-05-05T19:42:35.433" v="6213" actId="14100"/>
          <ac:spMkLst>
            <pc:docMk/>
            <pc:sldMk cId="2891724466" sldId="746"/>
            <ac:spMk id="2" creationId="{26430F58-317F-4925-BEAA-601008C68CAC}"/>
          </ac:spMkLst>
        </pc:spChg>
        <pc:spChg chg="mod">
          <ac:chgData name="Thomas Nield" userId="e7924354f0a44a8c" providerId="LiveId" clId="{E0999202-6552-4D0D-8AA3-98306FB3E2D6}" dt="2020-05-05T17:37:56.247" v="5761" actId="20577"/>
          <ac:spMkLst>
            <pc:docMk/>
            <pc:sldMk cId="2891724466" sldId="746"/>
            <ac:spMk id="3" creationId="{51D8A3EA-5817-4D59-906E-191CC5D794A2}"/>
          </ac:spMkLst>
        </pc:spChg>
        <pc:spChg chg="add del mod">
          <ac:chgData name="Thomas Nield" userId="e7924354f0a44a8c" providerId="LiveId" clId="{E0999202-6552-4D0D-8AA3-98306FB3E2D6}" dt="2020-05-05T19:39:41.269" v="6004"/>
          <ac:spMkLst>
            <pc:docMk/>
            <pc:sldMk cId="2891724466" sldId="746"/>
            <ac:spMk id="6" creationId="{022F35F8-9F77-4CA1-838A-EA436C4FEB91}"/>
          </ac:spMkLst>
        </pc:spChg>
        <pc:spChg chg="add mod">
          <ac:chgData name="Thomas Nield" userId="e7924354f0a44a8c" providerId="LiveId" clId="{E0999202-6552-4D0D-8AA3-98306FB3E2D6}" dt="2020-05-05T19:41:15.145" v="6153" actId="20577"/>
          <ac:spMkLst>
            <pc:docMk/>
            <pc:sldMk cId="2891724466" sldId="746"/>
            <ac:spMk id="7" creationId="{F1348AF6-68C2-4D08-87D0-CD5E54BCD273}"/>
          </ac:spMkLst>
        </pc:spChg>
        <pc:picChg chg="add del mod">
          <ac:chgData name="Thomas Nield" userId="e7924354f0a44a8c" providerId="LiveId" clId="{E0999202-6552-4D0D-8AA3-98306FB3E2D6}" dt="2020-05-05T19:38:37.389" v="5960"/>
          <ac:picMkLst>
            <pc:docMk/>
            <pc:sldMk cId="2891724466" sldId="746"/>
            <ac:picMk id="5" creationId="{00FA4BA7-FD2D-4807-918E-B2ACD5F6A3BE}"/>
          </ac:picMkLst>
        </pc:picChg>
        <pc:picChg chg="add">
          <ac:chgData name="Thomas Nield" userId="e7924354f0a44a8c" providerId="LiveId" clId="{E0999202-6552-4D0D-8AA3-98306FB3E2D6}" dt="2020-05-05T19:42:51.522" v="6214"/>
          <ac:picMkLst>
            <pc:docMk/>
            <pc:sldMk cId="2891724466" sldId="746"/>
            <ac:picMk id="8" creationId="{5F1FD99D-2E8A-440E-BE89-77E04FCA626E}"/>
          </ac:picMkLst>
        </pc:picChg>
        <pc:picChg chg="add del">
          <ac:chgData name="Thomas Nield" userId="e7924354f0a44a8c" providerId="LiveId" clId="{E0999202-6552-4D0D-8AA3-98306FB3E2D6}" dt="2020-05-05T19:44:11.002" v="6234"/>
          <ac:picMkLst>
            <pc:docMk/>
            <pc:sldMk cId="2891724466" sldId="746"/>
            <ac:picMk id="9" creationId="{DF90F591-047D-41D8-99F6-621FB6069ECE}"/>
          </ac:picMkLst>
        </pc:picChg>
      </pc:sldChg>
      <pc:sldChg chg="addSp delSp modSp new mod">
        <pc:chgData name="Thomas Nield" userId="e7924354f0a44a8c" providerId="LiveId" clId="{E0999202-6552-4D0D-8AA3-98306FB3E2D6}" dt="2020-05-05T19:56:19.155" v="7256" actId="20577"/>
        <pc:sldMkLst>
          <pc:docMk/>
          <pc:sldMk cId="3780335996" sldId="747"/>
        </pc:sldMkLst>
        <pc:spChg chg="mod">
          <ac:chgData name="Thomas Nield" userId="e7924354f0a44a8c" providerId="LiveId" clId="{E0999202-6552-4D0D-8AA3-98306FB3E2D6}" dt="2020-05-05T19:56:19.155" v="7256" actId="20577"/>
          <ac:spMkLst>
            <pc:docMk/>
            <pc:sldMk cId="3780335996" sldId="747"/>
            <ac:spMk id="2" creationId="{08A368B5-3F81-4957-89B8-FB9896272F55}"/>
          </ac:spMkLst>
        </pc:spChg>
        <pc:spChg chg="mod">
          <ac:chgData name="Thomas Nield" userId="e7924354f0a44a8c" providerId="LiveId" clId="{E0999202-6552-4D0D-8AA3-98306FB3E2D6}" dt="2020-05-05T19:44:17.849" v="6256" actId="20577"/>
          <ac:spMkLst>
            <pc:docMk/>
            <pc:sldMk cId="3780335996" sldId="747"/>
            <ac:spMk id="3" creationId="{4F08C45A-2F24-4CF4-91AD-3E5EFE643701}"/>
          </ac:spMkLst>
        </pc:spChg>
        <pc:spChg chg="mod">
          <ac:chgData name="Thomas Nield" userId="e7924354f0a44a8c" providerId="LiveId" clId="{E0999202-6552-4D0D-8AA3-98306FB3E2D6}" dt="2020-05-05T19:50:17.478" v="6698" actId="20577"/>
          <ac:spMkLst>
            <pc:docMk/>
            <pc:sldMk cId="3780335996" sldId="747"/>
            <ac:spMk id="8" creationId="{BEABA022-1CF5-4AE8-9ADF-58595ABCF617}"/>
          </ac:spMkLst>
        </pc:spChg>
        <pc:spChg chg="add del mod">
          <ac:chgData name="Thomas Nield" userId="e7924354f0a44a8c" providerId="LiveId" clId="{E0999202-6552-4D0D-8AA3-98306FB3E2D6}" dt="2020-05-05T19:51:26.598" v="6729" actId="478"/>
          <ac:spMkLst>
            <pc:docMk/>
            <pc:sldMk cId="3780335996" sldId="747"/>
            <ac:spMk id="13" creationId="{492E6302-5064-462E-A344-FDE7AC2B3C97}"/>
          </ac:spMkLst>
        </pc:spChg>
        <pc:spChg chg="add mod">
          <ac:chgData name="Thomas Nield" userId="e7924354f0a44a8c" providerId="LiveId" clId="{E0999202-6552-4D0D-8AA3-98306FB3E2D6}" dt="2020-05-05T19:51:48.843" v="6738" actId="1076"/>
          <ac:spMkLst>
            <pc:docMk/>
            <pc:sldMk cId="3780335996" sldId="747"/>
            <ac:spMk id="14" creationId="{3414E837-2E59-4CE8-818E-8577E691DB32}"/>
          </ac:spMkLst>
        </pc:spChg>
        <pc:spChg chg="add del mod">
          <ac:chgData name="Thomas Nield" userId="e7924354f0a44a8c" providerId="LiveId" clId="{E0999202-6552-4D0D-8AA3-98306FB3E2D6}" dt="2020-05-05T19:55:55.503" v="7223"/>
          <ac:spMkLst>
            <pc:docMk/>
            <pc:sldMk cId="3780335996" sldId="747"/>
            <ac:spMk id="15" creationId="{DBF96753-24BB-473C-9BA9-BA2D58C19B44}"/>
          </ac:spMkLst>
        </pc:spChg>
        <pc:picChg chg="add del mod">
          <ac:chgData name="Thomas Nield" userId="e7924354f0a44a8c" providerId="LiveId" clId="{E0999202-6552-4D0D-8AA3-98306FB3E2D6}" dt="2020-05-05T19:46:36.334" v="6551" actId="478"/>
          <ac:picMkLst>
            <pc:docMk/>
            <pc:sldMk cId="3780335996" sldId="747"/>
            <ac:picMk id="5" creationId="{E949EC35-712E-4604-919B-492BDDFC0BAF}"/>
          </ac:picMkLst>
        </pc:picChg>
        <pc:picChg chg="add del mod">
          <ac:chgData name="Thomas Nield" userId="e7924354f0a44a8c" providerId="LiveId" clId="{E0999202-6552-4D0D-8AA3-98306FB3E2D6}" dt="2020-05-05T19:48:46.118" v="6658" actId="478"/>
          <ac:picMkLst>
            <pc:docMk/>
            <pc:sldMk cId="3780335996" sldId="747"/>
            <ac:picMk id="7" creationId="{A3D28C07-3EE5-4586-B6CD-3772CF3EF303}"/>
          </ac:picMkLst>
        </pc:picChg>
        <pc:picChg chg="add mod">
          <ac:chgData name="Thomas Nield" userId="e7924354f0a44a8c" providerId="LiveId" clId="{E0999202-6552-4D0D-8AA3-98306FB3E2D6}" dt="2020-05-05T19:51:34.068" v="6733" actId="1076"/>
          <ac:picMkLst>
            <pc:docMk/>
            <pc:sldMk cId="3780335996" sldId="747"/>
            <ac:picMk id="10" creationId="{2C033C65-DB0D-4480-A7B2-6549A086AE5D}"/>
          </ac:picMkLst>
        </pc:picChg>
        <pc:picChg chg="add mod">
          <ac:chgData name="Thomas Nield" userId="e7924354f0a44a8c" providerId="LiveId" clId="{E0999202-6552-4D0D-8AA3-98306FB3E2D6}" dt="2020-05-05T19:51:51.133" v="6739" actId="1076"/>
          <ac:picMkLst>
            <pc:docMk/>
            <pc:sldMk cId="3780335996" sldId="747"/>
            <ac:picMk id="12" creationId="{2C98B1AD-A616-42E0-AD84-4D6D1583DF32}"/>
          </ac:picMkLst>
        </pc:picChg>
      </pc:sldChg>
      <pc:sldChg chg="addSp delSp modSp add mod">
        <pc:chgData name="Thomas Nield" userId="e7924354f0a44a8c" providerId="LiveId" clId="{E0999202-6552-4D0D-8AA3-98306FB3E2D6}" dt="2020-05-05T20:12:04.152" v="8271" actId="20577"/>
        <pc:sldMkLst>
          <pc:docMk/>
          <pc:sldMk cId="414096736" sldId="748"/>
        </pc:sldMkLst>
        <pc:spChg chg="mod">
          <ac:chgData name="Thomas Nield" userId="e7924354f0a44a8c" providerId="LiveId" clId="{E0999202-6552-4D0D-8AA3-98306FB3E2D6}" dt="2020-05-05T20:12:04.152" v="8271" actId="20577"/>
          <ac:spMkLst>
            <pc:docMk/>
            <pc:sldMk cId="414096736" sldId="748"/>
            <ac:spMk id="2" creationId="{08A368B5-3F81-4957-89B8-FB9896272F55}"/>
          </ac:spMkLst>
        </pc:spChg>
        <pc:spChg chg="add del mod">
          <ac:chgData name="Thomas Nield" userId="e7924354f0a44a8c" providerId="LiveId" clId="{E0999202-6552-4D0D-8AA3-98306FB3E2D6}" dt="2020-05-05T19:58:39.213" v="7433" actId="478"/>
          <ac:spMkLst>
            <pc:docMk/>
            <pc:sldMk cId="414096736" sldId="748"/>
            <ac:spMk id="6" creationId="{C36EC8BC-C444-4CE8-89F9-0AAF7FB2AC0E}"/>
          </ac:spMkLst>
        </pc:spChg>
        <pc:spChg chg="del">
          <ac:chgData name="Thomas Nield" userId="e7924354f0a44a8c" providerId="LiveId" clId="{E0999202-6552-4D0D-8AA3-98306FB3E2D6}" dt="2020-05-05T19:57:31.745" v="7426" actId="478"/>
          <ac:spMkLst>
            <pc:docMk/>
            <pc:sldMk cId="414096736" sldId="748"/>
            <ac:spMk id="8" creationId="{BEABA022-1CF5-4AE8-9ADF-58595ABCF617}"/>
          </ac:spMkLst>
        </pc:spChg>
        <pc:spChg chg="add del mod">
          <ac:chgData name="Thomas Nield" userId="e7924354f0a44a8c" providerId="LiveId" clId="{E0999202-6552-4D0D-8AA3-98306FB3E2D6}" dt="2020-05-05T19:58:39.213" v="7433" actId="478"/>
          <ac:spMkLst>
            <pc:docMk/>
            <pc:sldMk cId="414096736" sldId="748"/>
            <ac:spMk id="11" creationId="{78506DE1-4BFF-4236-80B0-858C6AB463B3}"/>
          </ac:spMkLst>
        </pc:spChg>
        <pc:spChg chg="del">
          <ac:chgData name="Thomas Nield" userId="e7924354f0a44a8c" providerId="LiveId" clId="{E0999202-6552-4D0D-8AA3-98306FB3E2D6}" dt="2020-05-05T19:59:29.468" v="7445" actId="478"/>
          <ac:spMkLst>
            <pc:docMk/>
            <pc:sldMk cId="414096736" sldId="748"/>
            <ac:spMk id="14" creationId="{3414E837-2E59-4CE8-818E-8577E691DB32}"/>
          </ac:spMkLst>
        </pc:spChg>
        <pc:spChg chg="add del mod">
          <ac:chgData name="Thomas Nield" userId="e7924354f0a44a8c" providerId="LiveId" clId="{E0999202-6552-4D0D-8AA3-98306FB3E2D6}" dt="2020-05-05T19:59:16.807" v="7435" actId="478"/>
          <ac:spMkLst>
            <pc:docMk/>
            <pc:sldMk cId="414096736" sldId="748"/>
            <ac:spMk id="16" creationId="{657FB4ED-7732-44D8-B885-17B6019E04DC}"/>
          </ac:spMkLst>
        </pc:spChg>
        <pc:spChg chg="add del mod">
          <ac:chgData name="Thomas Nield" userId="e7924354f0a44a8c" providerId="LiveId" clId="{E0999202-6552-4D0D-8AA3-98306FB3E2D6}" dt="2020-05-05T20:09:30.312" v="8095" actId="478"/>
          <ac:spMkLst>
            <pc:docMk/>
            <pc:sldMk cId="414096736" sldId="748"/>
            <ac:spMk id="21" creationId="{19C98B1F-9E8F-4C03-964B-54A98AD11887}"/>
          </ac:spMkLst>
        </pc:spChg>
        <pc:spChg chg="add del mod">
          <ac:chgData name="Thomas Nield" userId="e7924354f0a44a8c" providerId="LiveId" clId="{E0999202-6552-4D0D-8AA3-98306FB3E2D6}" dt="2020-05-05T20:09:30.312" v="8095" actId="478"/>
          <ac:spMkLst>
            <pc:docMk/>
            <pc:sldMk cId="414096736" sldId="748"/>
            <ac:spMk id="22" creationId="{6BFC7B17-682A-416C-ADF3-4918EA1EAED9}"/>
          </ac:spMkLst>
        </pc:spChg>
        <pc:spChg chg="add mod">
          <ac:chgData name="Thomas Nield" userId="e7924354f0a44a8c" providerId="LiveId" clId="{E0999202-6552-4D0D-8AA3-98306FB3E2D6}" dt="2020-05-05T20:09:42.552" v="8099" actId="1076"/>
          <ac:spMkLst>
            <pc:docMk/>
            <pc:sldMk cId="414096736" sldId="748"/>
            <ac:spMk id="23" creationId="{51579DFA-7CCB-496B-B602-7BA3809FEA66}"/>
          </ac:spMkLst>
        </pc:spChg>
        <pc:graphicFrameChg chg="add del mod">
          <ac:chgData name="Thomas Nield" userId="e7924354f0a44a8c" providerId="LiveId" clId="{E0999202-6552-4D0D-8AA3-98306FB3E2D6}" dt="2020-05-05T20:01:37.495" v="7490" actId="478"/>
          <ac:graphicFrameMkLst>
            <pc:docMk/>
            <pc:sldMk cId="414096736" sldId="748"/>
            <ac:graphicFrameMk id="17" creationId="{D6899002-3BD2-4AA9-A37D-9F632083A9CC}"/>
          </ac:graphicFrameMkLst>
        </pc:graphicFrameChg>
        <pc:graphicFrameChg chg="add del mod modGraphic">
          <ac:chgData name="Thomas Nield" userId="e7924354f0a44a8c" providerId="LiveId" clId="{E0999202-6552-4D0D-8AA3-98306FB3E2D6}" dt="2020-05-05T20:03:16.186" v="7608" actId="478"/>
          <ac:graphicFrameMkLst>
            <pc:docMk/>
            <pc:sldMk cId="414096736" sldId="748"/>
            <ac:graphicFrameMk id="18" creationId="{CDEFEE39-7B03-4554-A296-5F20CD6D4507}"/>
          </ac:graphicFrameMkLst>
        </pc:graphicFrameChg>
        <pc:graphicFrameChg chg="add mod">
          <ac:chgData name="Thomas Nield" userId="e7924354f0a44a8c" providerId="LiveId" clId="{E0999202-6552-4D0D-8AA3-98306FB3E2D6}" dt="2020-05-05T20:06:04.652" v="7729"/>
          <ac:graphicFrameMkLst>
            <pc:docMk/>
            <pc:sldMk cId="414096736" sldId="748"/>
            <ac:graphicFrameMk id="20" creationId="{483150D7-830A-4916-80E1-56EE6603AA37}"/>
          </ac:graphicFrameMkLst>
        </pc:graphicFrameChg>
        <pc:picChg chg="add del mod">
          <ac:chgData name="Thomas Nield" userId="e7924354f0a44a8c" providerId="LiveId" clId="{E0999202-6552-4D0D-8AA3-98306FB3E2D6}" dt="2020-05-05T19:58:39.213" v="7433" actId="478"/>
          <ac:picMkLst>
            <pc:docMk/>
            <pc:sldMk cId="414096736" sldId="748"/>
            <ac:picMk id="5" creationId="{052EF18C-6057-46DA-A616-F546B96F26EF}"/>
          </ac:picMkLst>
        </pc:picChg>
        <pc:picChg chg="add del mod">
          <ac:chgData name="Thomas Nield" userId="e7924354f0a44a8c" providerId="LiveId" clId="{E0999202-6552-4D0D-8AA3-98306FB3E2D6}" dt="2020-05-05T19:58:39.213" v="7433" actId="478"/>
          <ac:picMkLst>
            <pc:docMk/>
            <pc:sldMk cId="414096736" sldId="748"/>
            <ac:picMk id="9" creationId="{EB5B36EE-DB5B-40CC-B349-44D70304BF8E}"/>
          </ac:picMkLst>
        </pc:picChg>
        <pc:picChg chg="del">
          <ac:chgData name="Thomas Nield" userId="e7924354f0a44a8c" providerId="LiveId" clId="{E0999202-6552-4D0D-8AA3-98306FB3E2D6}" dt="2020-05-05T19:59:29.468" v="7445" actId="478"/>
          <ac:picMkLst>
            <pc:docMk/>
            <pc:sldMk cId="414096736" sldId="748"/>
            <ac:picMk id="10" creationId="{2C033C65-DB0D-4480-A7B2-6549A086AE5D}"/>
          </ac:picMkLst>
        </pc:picChg>
        <pc:picChg chg="del mod">
          <ac:chgData name="Thomas Nield" userId="e7924354f0a44a8c" providerId="LiveId" clId="{E0999202-6552-4D0D-8AA3-98306FB3E2D6}" dt="2020-05-05T19:59:28.087" v="7443" actId="478"/>
          <ac:picMkLst>
            <pc:docMk/>
            <pc:sldMk cId="414096736" sldId="748"/>
            <ac:picMk id="12" creationId="{2C98B1AD-A616-42E0-AD84-4D6D1583DF32}"/>
          </ac:picMkLst>
        </pc:picChg>
        <pc:picChg chg="add del mod">
          <ac:chgData name="Thomas Nield" userId="e7924354f0a44a8c" providerId="LiveId" clId="{E0999202-6552-4D0D-8AA3-98306FB3E2D6}" dt="2020-05-05T19:59:28.412" v="7444" actId="478"/>
          <ac:picMkLst>
            <pc:docMk/>
            <pc:sldMk cId="414096736" sldId="748"/>
            <ac:picMk id="15" creationId="{6EA50058-8EFF-4B09-8B2A-ED93E05540CB}"/>
          </ac:picMkLst>
        </pc:picChg>
      </pc:sldChg>
      <pc:sldChg chg="addSp delSp modSp new mod">
        <pc:chgData name="Thomas Nield" userId="e7924354f0a44a8c" providerId="LiveId" clId="{E0999202-6552-4D0D-8AA3-98306FB3E2D6}" dt="2020-05-05T20:25:07.587" v="9672" actId="113"/>
        <pc:sldMkLst>
          <pc:docMk/>
          <pc:sldMk cId="686118708" sldId="749"/>
        </pc:sldMkLst>
        <pc:spChg chg="mod">
          <ac:chgData name="Thomas Nield" userId="e7924354f0a44a8c" providerId="LiveId" clId="{E0999202-6552-4D0D-8AA3-98306FB3E2D6}" dt="2020-05-05T20:25:07.587" v="9672" actId="113"/>
          <ac:spMkLst>
            <pc:docMk/>
            <pc:sldMk cId="686118708" sldId="749"/>
            <ac:spMk id="2" creationId="{42BF0769-C928-42B1-826B-9D4DA0571721}"/>
          </ac:spMkLst>
        </pc:spChg>
        <pc:spChg chg="mod">
          <ac:chgData name="Thomas Nield" userId="e7924354f0a44a8c" providerId="LiveId" clId="{E0999202-6552-4D0D-8AA3-98306FB3E2D6}" dt="2020-05-05T20:12:16.683" v="8291" actId="20577"/>
          <ac:spMkLst>
            <pc:docMk/>
            <pc:sldMk cId="686118708" sldId="749"/>
            <ac:spMk id="3" creationId="{2F5D82EA-BD70-4961-928F-285916826B7C}"/>
          </ac:spMkLst>
        </pc:spChg>
        <pc:spChg chg="add mod">
          <ac:chgData name="Thomas Nield" userId="e7924354f0a44a8c" providerId="LiveId" clId="{E0999202-6552-4D0D-8AA3-98306FB3E2D6}" dt="2020-05-05T20:24:59.238" v="9670" actId="1076"/>
          <ac:spMkLst>
            <pc:docMk/>
            <pc:sldMk cId="686118708" sldId="749"/>
            <ac:spMk id="4" creationId="{40EA4E79-47E0-414A-9E88-188615A85351}"/>
          </ac:spMkLst>
        </pc:spChg>
        <pc:spChg chg="add del mod">
          <ac:chgData name="Thomas Nield" userId="e7924354f0a44a8c" providerId="LiveId" clId="{E0999202-6552-4D0D-8AA3-98306FB3E2D6}" dt="2020-05-05T20:24:49.228" v="9668" actId="478"/>
          <ac:spMkLst>
            <pc:docMk/>
            <pc:sldMk cId="686118708" sldId="749"/>
            <ac:spMk id="7" creationId="{FCDFCA78-E80F-4A0E-86F4-313F6B61EC57}"/>
          </ac:spMkLst>
        </pc:spChg>
        <pc:picChg chg="add mod">
          <ac:chgData name="Thomas Nield" userId="e7924354f0a44a8c" providerId="LiveId" clId="{E0999202-6552-4D0D-8AA3-98306FB3E2D6}" dt="2020-05-05T20:24:47.678" v="9667" actId="14100"/>
          <ac:picMkLst>
            <pc:docMk/>
            <pc:sldMk cId="686118708" sldId="749"/>
            <ac:picMk id="6" creationId="{B43364B6-A0E5-40E7-AE44-155FACCAB93A}"/>
          </ac:picMkLst>
        </pc:picChg>
      </pc:sldChg>
      <pc:sldChg chg="addSp modSp new mod">
        <pc:chgData name="Thomas Nield" userId="e7924354f0a44a8c" providerId="LiveId" clId="{E0999202-6552-4D0D-8AA3-98306FB3E2D6}" dt="2020-05-05T20:38:43.570" v="10448" actId="20577"/>
        <pc:sldMkLst>
          <pc:docMk/>
          <pc:sldMk cId="1273124419" sldId="750"/>
        </pc:sldMkLst>
        <pc:spChg chg="mod">
          <ac:chgData name="Thomas Nield" userId="e7924354f0a44a8c" providerId="LiveId" clId="{E0999202-6552-4D0D-8AA3-98306FB3E2D6}" dt="2020-05-05T20:38:43.570" v="10448" actId="20577"/>
          <ac:spMkLst>
            <pc:docMk/>
            <pc:sldMk cId="1273124419" sldId="750"/>
            <ac:spMk id="2" creationId="{268704F5-1389-4535-9542-8E78A81E5A98}"/>
          </ac:spMkLst>
        </pc:spChg>
        <pc:spChg chg="mod">
          <ac:chgData name="Thomas Nield" userId="e7924354f0a44a8c" providerId="LiveId" clId="{E0999202-6552-4D0D-8AA3-98306FB3E2D6}" dt="2020-05-05T20:25:43.498" v="9705" actId="20577"/>
          <ac:spMkLst>
            <pc:docMk/>
            <pc:sldMk cId="1273124419" sldId="750"/>
            <ac:spMk id="3" creationId="{5EEDB993-DE65-41AF-AD8F-A13C819BCBDB}"/>
          </ac:spMkLst>
        </pc:spChg>
        <pc:picChg chg="add mod">
          <ac:chgData name="Thomas Nield" userId="e7924354f0a44a8c" providerId="LiveId" clId="{E0999202-6552-4D0D-8AA3-98306FB3E2D6}" dt="2020-05-05T20:26:59.523" v="9834" actId="1076"/>
          <ac:picMkLst>
            <pc:docMk/>
            <pc:sldMk cId="1273124419" sldId="750"/>
            <ac:picMk id="4" creationId="{C0E7204B-7EB4-405A-BBB3-77BD7C6EC7BB}"/>
          </ac:picMkLst>
        </pc:picChg>
      </pc:sldChg>
      <pc:sldChg chg="addSp delSp modSp new mod">
        <pc:chgData name="Thomas Nield" userId="e7924354f0a44a8c" providerId="LiveId" clId="{E0999202-6552-4D0D-8AA3-98306FB3E2D6}" dt="2020-05-05T20:51:04.886" v="11507" actId="1076"/>
        <pc:sldMkLst>
          <pc:docMk/>
          <pc:sldMk cId="1627763719" sldId="751"/>
        </pc:sldMkLst>
        <pc:spChg chg="mod">
          <ac:chgData name="Thomas Nield" userId="e7924354f0a44a8c" providerId="LiveId" clId="{E0999202-6552-4D0D-8AA3-98306FB3E2D6}" dt="2020-05-05T20:51:00.187" v="11506" actId="20577"/>
          <ac:spMkLst>
            <pc:docMk/>
            <pc:sldMk cId="1627763719" sldId="751"/>
            <ac:spMk id="2" creationId="{874FE29F-F82D-4DA4-8D7C-7454305102FB}"/>
          </ac:spMkLst>
        </pc:spChg>
        <pc:spChg chg="mod">
          <ac:chgData name="Thomas Nield" userId="e7924354f0a44a8c" providerId="LiveId" clId="{E0999202-6552-4D0D-8AA3-98306FB3E2D6}" dt="2020-05-05T20:47:32.681" v="11163" actId="20577"/>
          <ac:spMkLst>
            <pc:docMk/>
            <pc:sldMk cId="1627763719" sldId="751"/>
            <ac:spMk id="3" creationId="{BFEC1934-2EC4-42BE-8858-326DCF2269BC}"/>
          </ac:spMkLst>
        </pc:spChg>
        <pc:spChg chg="add mod">
          <ac:chgData name="Thomas Nield" userId="e7924354f0a44a8c" providerId="LiveId" clId="{E0999202-6552-4D0D-8AA3-98306FB3E2D6}" dt="2020-05-05T20:43:50.420" v="10476" actId="20577"/>
          <ac:spMkLst>
            <pc:docMk/>
            <pc:sldMk cId="1627763719" sldId="751"/>
            <ac:spMk id="4" creationId="{2CA2464E-FB42-46E9-AD24-ABB00F73354E}"/>
          </ac:spMkLst>
        </pc:spChg>
        <pc:spChg chg="add mod">
          <ac:chgData name="Thomas Nield" userId="e7924354f0a44a8c" providerId="LiveId" clId="{E0999202-6552-4D0D-8AA3-98306FB3E2D6}" dt="2020-05-05T20:44:07.450" v="10479" actId="1076"/>
          <ac:spMkLst>
            <pc:docMk/>
            <pc:sldMk cId="1627763719" sldId="751"/>
            <ac:spMk id="7" creationId="{371AE239-1450-4334-89EF-4D6D8C11DE5F}"/>
          </ac:spMkLst>
        </pc:spChg>
        <pc:spChg chg="add mod">
          <ac:chgData name="Thomas Nield" userId="e7924354f0a44a8c" providerId="LiveId" clId="{E0999202-6552-4D0D-8AA3-98306FB3E2D6}" dt="2020-05-05T20:51:04.886" v="11507" actId="1076"/>
          <ac:spMkLst>
            <pc:docMk/>
            <pc:sldMk cId="1627763719" sldId="751"/>
            <ac:spMk id="10" creationId="{C0AE4BA6-6D7C-42BA-9DB7-84BFAE5BA598}"/>
          </ac:spMkLst>
        </pc:spChg>
        <pc:picChg chg="add mod">
          <ac:chgData name="Thomas Nield" userId="e7924354f0a44a8c" providerId="LiveId" clId="{E0999202-6552-4D0D-8AA3-98306FB3E2D6}" dt="2020-05-05T20:49:00.891" v="11290" actId="1076"/>
          <ac:picMkLst>
            <pc:docMk/>
            <pc:sldMk cId="1627763719" sldId="751"/>
            <ac:picMk id="5" creationId="{E37168FE-6D45-4E03-B659-4D0F67464F99}"/>
          </ac:picMkLst>
        </pc:picChg>
        <pc:picChg chg="add del mod">
          <ac:chgData name="Thomas Nield" userId="e7924354f0a44a8c" providerId="LiveId" clId="{E0999202-6552-4D0D-8AA3-98306FB3E2D6}" dt="2020-05-05T20:48:48.971" v="11283" actId="478"/>
          <ac:picMkLst>
            <pc:docMk/>
            <pc:sldMk cId="1627763719" sldId="751"/>
            <ac:picMk id="6" creationId="{A96B47C8-4DDF-4823-A978-634442654A0B}"/>
          </ac:picMkLst>
        </pc:picChg>
        <pc:picChg chg="add mod">
          <ac:chgData name="Thomas Nield" userId="e7924354f0a44a8c" providerId="LiveId" clId="{E0999202-6552-4D0D-8AA3-98306FB3E2D6}" dt="2020-05-05T20:48:58.315" v="11289" actId="1076"/>
          <ac:picMkLst>
            <pc:docMk/>
            <pc:sldMk cId="1627763719" sldId="751"/>
            <ac:picMk id="9" creationId="{95D8773E-9551-45E2-A194-1FF484E32CEB}"/>
          </ac:picMkLst>
        </pc:picChg>
      </pc:sldChg>
      <pc:sldChg chg="addSp delSp modSp add mod">
        <pc:chgData name="Thomas Nield" userId="e7924354f0a44a8c" providerId="LiveId" clId="{E0999202-6552-4D0D-8AA3-98306FB3E2D6}" dt="2020-05-05T20:58:46.190" v="12340" actId="20577"/>
        <pc:sldMkLst>
          <pc:docMk/>
          <pc:sldMk cId="3791343654" sldId="752"/>
        </pc:sldMkLst>
        <pc:spChg chg="mod">
          <ac:chgData name="Thomas Nield" userId="e7924354f0a44a8c" providerId="LiveId" clId="{E0999202-6552-4D0D-8AA3-98306FB3E2D6}" dt="2020-05-05T20:58:46.190" v="12340" actId="20577"/>
          <ac:spMkLst>
            <pc:docMk/>
            <pc:sldMk cId="3791343654" sldId="752"/>
            <ac:spMk id="2" creationId="{874FE29F-F82D-4DA4-8D7C-7454305102FB}"/>
          </ac:spMkLst>
        </pc:spChg>
        <pc:spChg chg="mod">
          <ac:chgData name="Thomas Nield" userId="e7924354f0a44a8c" providerId="LiveId" clId="{E0999202-6552-4D0D-8AA3-98306FB3E2D6}" dt="2020-05-05T20:51:19.326" v="11512" actId="20577"/>
          <ac:spMkLst>
            <pc:docMk/>
            <pc:sldMk cId="3791343654" sldId="752"/>
            <ac:spMk id="3" creationId="{BFEC1934-2EC4-42BE-8858-326DCF2269BC}"/>
          </ac:spMkLst>
        </pc:spChg>
        <pc:spChg chg="add del mod">
          <ac:chgData name="Thomas Nield" userId="e7924354f0a44a8c" providerId="LiveId" clId="{E0999202-6552-4D0D-8AA3-98306FB3E2D6}" dt="2020-05-05T20:56:36.602" v="12104" actId="21"/>
          <ac:spMkLst>
            <pc:docMk/>
            <pc:sldMk cId="3791343654" sldId="752"/>
            <ac:spMk id="8" creationId="{9064D247-6415-45F0-8C7E-37127254B887}"/>
          </ac:spMkLst>
        </pc:spChg>
        <pc:spChg chg="add del mod">
          <ac:chgData name="Thomas Nield" userId="e7924354f0a44a8c" providerId="LiveId" clId="{E0999202-6552-4D0D-8AA3-98306FB3E2D6}" dt="2020-05-05T20:56:39.807" v="12109"/>
          <ac:spMkLst>
            <pc:docMk/>
            <pc:sldMk cId="3791343654" sldId="752"/>
            <ac:spMk id="9" creationId="{AA089894-B2F4-40D3-A8F1-3505059D3948}"/>
          </ac:spMkLst>
        </pc:spChg>
        <pc:spChg chg="add mod">
          <ac:chgData name="Thomas Nield" userId="e7924354f0a44a8c" providerId="LiveId" clId="{E0999202-6552-4D0D-8AA3-98306FB3E2D6}" dt="2020-05-05T20:56:42.387" v="12113" actId="1038"/>
          <ac:spMkLst>
            <pc:docMk/>
            <pc:sldMk cId="3791343654" sldId="752"/>
            <ac:spMk id="10" creationId="{15653A87-0B0F-4EF0-AD2D-7A1AC692B198}"/>
          </ac:spMkLst>
        </pc:spChg>
        <pc:spChg chg="add mod">
          <ac:chgData name="Thomas Nield" userId="e7924354f0a44a8c" providerId="LiveId" clId="{E0999202-6552-4D0D-8AA3-98306FB3E2D6}" dt="2020-05-05T20:58:36.430" v="12299" actId="1076"/>
          <ac:spMkLst>
            <pc:docMk/>
            <pc:sldMk cId="3791343654" sldId="752"/>
            <ac:spMk id="11" creationId="{16AC8C90-D5E8-4020-8940-7E7D43DCDE33}"/>
          </ac:spMkLst>
        </pc:spChg>
      </pc:sldChg>
      <pc:sldChg chg="addSp delSp modSp add mod">
        <pc:chgData name="Thomas Nield" userId="e7924354f0a44a8c" providerId="LiveId" clId="{E0999202-6552-4D0D-8AA3-98306FB3E2D6}" dt="2020-05-05T21:29:01.801" v="14080" actId="1035"/>
        <pc:sldMkLst>
          <pc:docMk/>
          <pc:sldMk cId="1674027322" sldId="753"/>
        </pc:sldMkLst>
        <pc:spChg chg="mod">
          <ac:chgData name="Thomas Nield" userId="e7924354f0a44a8c" providerId="LiveId" clId="{E0999202-6552-4D0D-8AA3-98306FB3E2D6}" dt="2020-05-05T21:28:55.498" v="14059" actId="20577"/>
          <ac:spMkLst>
            <pc:docMk/>
            <pc:sldMk cId="1674027322" sldId="753"/>
            <ac:spMk id="2" creationId="{874FE29F-F82D-4DA4-8D7C-7454305102FB}"/>
          </ac:spMkLst>
        </pc:spChg>
        <pc:spChg chg="add mod">
          <ac:chgData name="Thomas Nield" userId="e7924354f0a44a8c" providerId="LiveId" clId="{E0999202-6552-4D0D-8AA3-98306FB3E2D6}" dt="2020-05-05T21:29:01.801" v="14080" actId="1035"/>
          <ac:spMkLst>
            <pc:docMk/>
            <pc:sldMk cId="1674027322" sldId="753"/>
            <ac:spMk id="8" creationId="{69451C7E-C8BA-4B69-8898-43EA4AB739EE}"/>
          </ac:spMkLst>
        </pc:spChg>
        <pc:spChg chg="add mod">
          <ac:chgData name="Thomas Nield" userId="e7924354f0a44a8c" providerId="LiveId" clId="{E0999202-6552-4D0D-8AA3-98306FB3E2D6}" dt="2020-05-05T21:29:01.801" v="14080" actId="1035"/>
          <ac:spMkLst>
            <pc:docMk/>
            <pc:sldMk cId="1674027322" sldId="753"/>
            <ac:spMk id="9" creationId="{51A93B09-142B-44E5-A0A3-AB5AEFFA244D}"/>
          </ac:spMkLst>
        </pc:spChg>
        <pc:spChg chg="del">
          <ac:chgData name="Thomas Nield" userId="e7924354f0a44a8c" providerId="LiveId" clId="{E0999202-6552-4D0D-8AA3-98306FB3E2D6}" dt="2020-05-05T21:09:07.440" v="13519" actId="478"/>
          <ac:spMkLst>
            <pc:docMk/>
            <pc:sldMk cId="1674027322" sldId="753"/>
            <ac:spMk id="10" creationId="{15653A87-0B0F-4EF0-AD2D-7A1AC692B198}"/>
          </ac:spMkLst>
        </pc:spChg>
        <pc:spChg chg="del">
          <ac:chgData name="Thomas Nield" userId="e7924354f0a44a8c" providerId="LiveId" clId="{E0999202-6552-4D0D-8AA3-98306FB3E2D6}" dt="2020-05-05T21:09:09.030" v="13520" actId="478"/>
          <ac:spMkLst>
            <pc:docMk/>
            <pc:sldMk cId="1674027322" sldId="753"/>
            <ac:spMk id="11" creationId="{16AC8C90-D5E8-4020-8940-7E7D43DCDE33}"/>
          </ac:spMkLst>
        </pc:spChg>
        <pc:spChg chg="add del mod">
          <ac:chgData name="Thomas Nield" userId="e7924354f0a44a8c" providerId="LiveId" clId="{E0999202-6552-4D0D-8AA3-98306FB3E2D6}" dt="2020-05-05T21:19:55.539" v="13831"/>
          <ac:spMkLst>
            <pc:docMk/>
            <pc:sldMk cId="1674027322" sldId="753"/>
            <ac:spMk id="12" creationId="{0E6BF043-C585-45BC-9743-85018F469736}"/>
          </ac:spMkLst>
        </pc:spChg>
        <pc:picChg chg="mod">
          <ac:chgData name="Thomas Nield" userId="e7924354f0a44a8c" providerId="LiveId" clId="{E0999202-6552-4D0D-8AA3-98306FB3E2D6}" dt="2020-05-05T21:19:24.025" v="13824" actId="1076"/>
          <ac:picMkLst>
            <pc:docMk/>
            <pc:sldMk cId="1674027322" sldId="753"/>
            <ac:picMk id="5" creationId="{E37168FE-6D45-4E03-B659-4D0F67464F99}"/>
          </ac:picMkLst>
        </pc:picChg>
      </pc:sldChg>
      <pc:sldChg chg="delSp modSp add mod">
        <pc:chgData name="Thomas Nield" userId="e7924354f0a44a8c" providerId="LiveId" clId="{E0999202-6552-4D0D-8AA3-98306FB3E2D6}" dt="2020-05-05T22:50:37.251" v="22625" actId="6549"/>
        <pc:sldMkLst>
          <pc:docMk/>
          <pc:sldMk cId="371547244" sldId="754"/>
        </pc:sldMkLst>
        <pc:spChg chg="mod">
          <ac:chgData name="Thomas Nield" userId="e7924354f0a44a8c" providerId="LiveId" clId="{E0999202-6552-4D0D-8AA3-98306FB3E2D6}" dt="2020-05-05T22:50:37.251" v="22625" actId="6549"/>
          <ac:spMkLst>
            <pc:docMk/>
            <pc:sldMk cId="371547244" sldId="754"/>
            <ac:spMk id="2" creationId="{874FE29F-F82D-4DA4-8D7C-7454305102FB}"/>
          </ac:spMkLst>
        </pc:spChg>
        <pc:spChg chg="mod">
          <ac:chgData name="Thomas Nield" userId="e7924354f0a44a8c" providerId="LiveId" clId="{E0999202-6552-4D0D-8AA3-98306FB3E2D6}" dt="2020-05-05T21:29:41.755" v="14095" actId="20577"/>
          <ac:spMkLst>
            <pc:docMk/>
            <pc:sldMk cId="371547244" sldId="754"/>
            <ac:spMk id="3" creationId="{BFEC1934-2EC4-42BE-8858-326DCF2269BC}"/>
          </ac:spMkLst>
        </pc:spChg>
        <pc:spChg chg="del">
          <ac:chgData name="Thomas Nield" userId="e7924354f0a44a8c" providerId="LiveId" clId="{E0999202-6552-4D0D-8AA3-98306FB3E2D6}" dt="2020-05-05T21:29:52.820" v="14099" actId="478"/>
          <ac:spMkLst>
            <pc:docMk/>
            <pc:sldMk cId="371547244" sldId="754"/>
            <ac:spMk id="8" creationId="{69451C7E-C8BA-4B69-8898-43EA4AB739EE}"/>
          </ac:spMkLst>
        </pc:spChg>
        <pc:spChg chg="del">
          <ac:chgData name="Thomas Nield" userId="e7924354f0a44a8c" providerId="LiveId" clId="{E0999202-6552-4D0D-8AA3-98306FB3E2D6}" dt="2020-05-05T21:29:52.820" v="14099" actId="478"/>
          <ac:spMkLst>
            <pc:docMk/>
            <pc:sldMk cId="371547244" sldId="754"/>
            <ac:spMk id="9" creationId="{51A93B09-142B-44E5-A0A3-AB5AEFFA244D}"/>
          </ac:spMkLst>
        </pc:spChg>
      </pc:sldChg>
      <pc:sldChg chg="addSp delSp modSp add mod">
        <pc:chgData name="Thomas Nield" userId="e7924354f0a44a8c" providerId="LiveId" clId="{E0999202-6552-4D0D-8AA3-98306FB3E2D6}" dt="2020-05-05T21:43:58.881" v="15985" actId="20577"/>
        <pc:sldMkLst>
          <pc:docMk/>
          <pc:sldMk cId="1417471510" sldId="755"/>
        </pc:sldMkLst>
        <pc:spChg chg="mod">
          <ac:chgData name="Thomas Nield" userId="e7924354f0a44a8c" providerId="LiveId" clId="{E0999202-6552-4D0D-8AA3-98306FB3E2D6}" dt="2020-05-05T21:43:58.881" v="15985" actId="20577"/>
          <ac:spMkLst>
            <pc:docMk/>
            <pc:sldMk cId="1417471510" sldId="755"/>
            <ac:spMk id="2" creationId="{874FE29F-F82D-4DA4-8D7C-7454305102FB}"/>
          </ac:spMkLst>
        </pc:spChg>
        <pc:spChg chg="mod">
          <ac:chgData name="Thomas Nield" userId="e7924354f0a44a8c" providerId="LiveId" clId="{E0999202-6552-4D0D-8AA3-98306FB3E2D6}" dt="2020-05-05T21:32:43.495" v="14803" actId="20577"/>
          <ac:spMkLst>
            <pc:docMk/>
            <pc:sldMk cId="1417471510" sldId="755"/>
            <ac:spMk id="3" creationId="{BFEC1934-2EC4-42BE-8858-326DCF2269BC}"/>
          </ac:spMkLst>
        </pc:spChg>
        <pc:spChg chg="add del mod">
          <ac:chgData name="Thomas Nield" userId="e7924354f0a44a8c" providerId="LiveId" clId="{E0999202-6552-4D0D-8AA3-98306FB3E2D6}" dt="2020-05-05T21:37:14.535" v="15410" actId="1076"/>
          <ac:spMkLst>
            <pc:docMk/>
            <pc:sldMk cId="1417471510" sldId="755"/>
            <ac:spMk id="4" creationId="{2CA2464E-FB42-46E9-AD24-ABB00F73354E}"/>
          </ac:spMkLst>
        </pc:spChg>
        <pc:spChg chg="add del">
          <ac:chgData name="Thomas Nield" userId="e7924354f0a44a8c" providerId="LiveId" clId="{E0999202-6552-4D0D-8AA3-98306FB3E2D6}" dt="2020-05-05T21:33:26.896" v="14835" actId="478"/>
          <ac:spMkLst>
            <pc:docMk/>
            <pc:sldMk cId="1417471510" sldId="755"/>
            <ac:spMk id="7" creationId="{371AE239-1450-4334-89EF-4D6D8C11DE5F}"/>
          </ac:spMkLst>
        </pc:spChg>
        <pc:spChg chg="add del mod">
          <ac:chgData name="Thomas Nield" userId="e7924354f0a44a8c" providerId="LiveId" clId="{E0999202-6552-4D0D-8AA3-98306FB3E2D6}" dt="2020-05-05T21:37:18.922" v="15411" actId="478"/>
          <ac:spMkLst>
            <pc:docMk/>
            <pc:sldMk cId="1417471510" sldId="755"/>
            <ac:spMk id="10" creationId="{8344A982-4EB3-4792-99FF-C298698A0472}"/>
          </ac:spMkLst>
        </pc:spChg>
        <pc:picChg chg="add del">
          <ac:chgData name="Thomas Nield" userId="e7924354f0a44a8c" providerId="LiveId" clId="{E0999202-6552-4D0D-8AA3-98306FB3E2D6}" dt="2020-05-05T21:33:26.896" v="14835" actId="478"/>
          <ac:picMkLst>
            <pc:docMk/>
            <pc:sldMk cId="1417471510" sldId="755"/>
            <ac:picMk id="5" creationId="{E37168FE-6D45-4E03-B659-4D0F67464F99}"/>
          </ac:picMkLst>
        </pc:picChg>
        <pc:picChg chg="add del">
          <ac:chgData name="Thomas Nield" userId="e7924354f0a44a8c" providerId="LiveId" clId="{E0999202-6552-4D0D-8AA3-98306FB3E2D6}" dt="2020-05-05T21:33:26.896" v="14835" actId="478"/>
          <ac:picMkLst>
            <pc:docMk/>
            <pc:sldMk cId="1417471510" sldId="755"/>
            <ac:picMk id="6" creationId="{A96B47C8-4DDF-4823-A978-634442654A0B}"/>
          </ac:picMkLst>
        </pc:picChg>
        <pc:picChg chg="add mod">
          <ac:chgData name="Thomas Nield" userId="e7924354f0a44a8c" providerId="LiveId" clId="{E0999202-6552-4D0D-8AA3-98306FB3E2D6}" dt="2020-05-05T21:37:10.839" v="15409" actId="1076"/>
          <ac:picMkLst>
            <pc:docMk/>
            <pc:sldMk cId="1417471510" sldId="755"/>
            <ac:picMk id="9" creationId="{2F22B2BF-5896-4111-8528-5FA805F555A0}"/>
          </ac:picMkLst>
        </pc:picChg>
      </pc:sldChg>
      <pc:sldChg chg="addSp modSp add mod">
        <pc:chgData name="Thomas Nield" userId="e7924354f0a44a8c" providerId="LiveId" clId="{E0999202-6552-4D0D-8AA3-98306FB3E2D6}" dt="2020-05-05T21:56:11.922" v="17381" actId="20577"/>
        <pc:sldMkLst>
          <pc:docMk/>
          <pc:sldMk cId="2848366445" sldId="756"/>
        </pc:sldMkLst>
        <pc:spChg chg="mod">
          <ac:chgData name="Thomas Nield" userId="e7924354f0a44a8c" providerId="LiveId" clId="{E0999202-6552-4D0D-8AA3-98306FB3E2D6}" dt="2020-05-05T21:55:00.823" v="17344" actId="20578"/>
          <ac:spMkLst>
            <pc:docMk/>
            <pc:sldMk cId="2848366445" sldId="756"/>
            <ac:spMk id="2" creationId="{874FE29F-F82D-4DA4-8D7C-7454305102FB}"/>
          </ac:spMkLst>
        </pc:spChg>
        <pc:spChg chg="add mod">
          <ac:chgData name="Thomas Nield" userId="e7924354f0a44a8c" providerId="LiveId" clId="{E0999202-6552-4D0D-8AA3-98306FB3E2D6}" dt="2020-05-05T21:56:11.922" v="17381" actId="20577"/>
          <ac:spMkLst>
            <pc:docMk/>
            <pc:sldMk cId="2848366445" sldId="756"/>
            <ac:spMk id="5" creationId="{26025290-6934-4AC5-99EA-3409B4EE123D}"/>
          </ac:spMkLst>
        </pc:spChg>
      </pc:sldChg>
      <pc:sldChg chg="modSp add mod">
        <pc:chgData name="Thomas Nield" userId="e7924354f0a44a8c" providerId="LiveId" clId="{E0999202-6552-4D0D-8AA3-98306FB3E2D6}" dt="2020-05-05T22:01:23.099" v="18003" actId="6549"/>
        <pc:sldMkLst>
          <pc:docMk/>
          <pc:sldMk cId="371830904" sldId="757"/>
        </pc:sldMkLst>
        <pc:spChg chg="mod">
          <ac:chgData name="Thomas Nield" userId="e7924354f0a44a8c" providerId="LiveId" clId="{E0999202-6552-4D0D-8AA3-98306FB3E2D6}" dt="2020-05-05T22:00:43.060" v="17999" actId="20577"/>
          <ac:spMkLst>
            <pc:docMk/>
            <pc:sldMk cId="371830904" sldId="757"/>
            <ac:spMk id="2" creationId="{874FE29F-F82D-4DA4-8D7C-7454305102FB}"/>
          </ac:spMkLst>
        </pc:spChg>
        <pc:spChg chg="mod">
          <ac:chgData name="Thomas Nield" userId="e7924354f0a44a8c" providerId="LiveId" clId="{E0999202-6552-4D0D-8AA3-98306FB3E2D6}" dt="2020-05-05T22:01:23.099" v="18003" actId="6549"/>
          <ac:spMkLst>
            <pc:docMk/>
            <pc:sldMk cId="371830904" sldId="757"/>
            <ac:spMk id="5" creationId="{26025290-6934-4AC5-99EA-3409B4EE123D}"/>
          </ac:spMkLst>
        </pc:spChg>
      </pc:sldChg>
      <pc:sldChg chg="add">
        <pc:chgData name="Thomas Nield" userId="e7924354f0a44a8c" providerId="LiveId" clId="{E0999202-6552-4D0D-8AA3-98306FB3E2D6}" dt="2020-05-05T22:01:28.684" v="18004"/>
        <pc:sldMkLst>
          <pc:docMk/>
          <pc:sldMk cId="2012574079" sldId="758"/>
        </pc:sldMkLst>
      </pc:sldChg>
      <pc:sldChg chg="addSp delSp modSp add mod">
        <pc:chgData name="Thomas Nield" userId="e7924354f0a44a8c" providerId="LiveId" clId="{E0999202-6552-4D0D-8AA3-98306FB3E2D6}" dt="2020-05-05T22:08:09.633" v="18965" actId="20577"/>
        <pc:sldMkLst>
          <pc:docMk/>
          <pc:sldMk cId="1263096418" sldId="759"/>
        </pc:sldMkLst>
        <pc:spChg chg="del">
          <ac:chgData name="Thomas Nield" userId="e7924354f0a44a8c" providerId="LiveId" clId="{E0999202-6552-4D0D-8AA3-98306FB3E2D6}" dt="2020-05-05T22:02:45.112" v="18006" actId="478"/>
          <ac:spMkLst>
            <pc:docMk/>
            <pc:sldMk cId="1263096418" sldId="759"/>
            <ac:spMk id="2" creationId="{874FE29F-F82D-4DA4-8D7C-7454305102FB}"/>
          </ac:spMkLst>
        </pc:spChg>
        <pc:spChg chg="del">
          <ac:chgData name="Thomas Nield" userId="e7924354f0a44a8c" providerId="LiveId" clId="{E0999202-6552-4D0D-8AA3-98306FB3E2D6}" dt="2020-05-05T22:02:45.112" v="18006" actId="478"/>
          <ac:spMkLst>
            <pc:docMk/>
            <pc:sldMk cId="1263096418" sldId="759"/>
            <ac:spMk id="5" creationId="{26025290-6934-4AC5-99EA-3409B4EE123D}"/>
          </ac:spMkLst>
        </pc:spChg>
        <pc:spChg chg="add del mod">
          <ac:chgData name="Thomas Nield" userId="e7924354f0a44a8c" providerId="LiveId" clId="{E0999202-6552-4D0D-8AA3-98306FB3E2D6}" dt="2020-05-05T22:08:09.633" v="18965" actId="20577"/>
          <ac:spMkLst>
            <pc:docMk/>
            <pc:sldMk cId="1263096418" sldId="759"/>
            <ac:spMk id="7" creationId="{E0497B29-0748-496B-9769-0B266296BE75}"/>
          </ac:spMkLst>
        </pc:spChg>
        <pc:spChg chg="add del">
          <ac:chgData name="Thomas Nield" userId="e7924354f0a44a8c" providerId="LiveId" clId="{E0999202-6552-4D0D-8AA3-98306FB3E2D6}" dt="2020-05-05T22:02:51.382" v="18009"/>
          <ac:spMkLst>
            <pc:docMk/>
            <pc:sldMk cId="1263096418" sldId="759"/>
            <ac:spMk id="8" creationId="{9858960C-BAE1-428C-99E6-4CB05C599A94}"/>
          </ac:spMkLst>
        </pc:spChg>
        <pc:spChg chg="add del">
          <ac:chgData name="Thomas Nield" userId="e7924354f0a44a8c" providerId="LiveId" clId="{E0999202-6552-4D0D-8AA3-98306FB3E2D6}" dt="2020-05-05T22:03:34.719" v="18184"/>
          <ac:spMkLst>
            <pc:docMk/>
            <pc:sldMk cId="1263096418" sldId="759"/>
            <ac:spMk id="10" creationId="{F69FC8D4-F24F-43A1-A73C-ED9F941A09AD}"/>
          </ac:spMkLst>
        </pc:spChg>
        <pc:spChg chg="add mod">
          <ac:chgData name="Thomas Nield" userId="e7924354f0a44a8c" providerId="LiveId" clId="{E0999202-6552-4D0D-8AA3-98306FB3E2D6}" dt="2020-05-05T22:05:32.708" v="18291" actId="20577"/>
          <ac:spMkLst>
            <pc:docMk/>
            <pc:sldMk cId="1263096418" sldId="759"/>
            <ac:spMk id="11" creationId="{CA58CF9A-EFE3-49E4-B7D8-1E33B5A7BA1F}"/>
          </ac:spMkLst>
        </pc:spChg>
      </pc:sldChg>
      <pc:sldChg chg="addSp delSp modSp new mod">
        <pc:chgData name="Thomas Nield" userId="e7924354f0a44a8c" providerId="LiveId" clId="{E0999202-6552-4D0D-8AA3-98306FB3E2D6}" dt="2020-05-05T22:14:32.850" v="19502" actId="20577"/>
        <pc:sldMkLst>
          <pc:docMk/>
          <pc:sldMk cId="3416460463" sldId="760"/>
        </pc:sldMkLst>
        <pc:spChg chg="mod">
          <ac:chgData name="Thomas Nield" userId="e7924354f0a44a8c" providerId="LiveId" clId="{E0999202-6552-4D0D-8AA3-98306FB3E2D6}" dt="2020-05-05T22:14:32.850" v="19502" actId="20577"/>
          <ac:spMkLst>
            <pc:docMk/>
            <pc:sldMk cId="3416460463" sldId="760"/>
            <ac:spMk id="2" creationId="{566CA5C2-DB72-4615-8A8F-88850B92ED1B}"/>
          </ac:spMkLst>
        </pc:spChg>
        <pc:spChg chg="mod">
          <ac:chgData name="Thomas Nield" userId="e7924354f0a44a8c" providerId="LiveId" clId="{E0999202-6552-4D0D-8AA3-98306FB3E2D6}" dt="2020-05-05T22:08:24.206" v="18979" actId="20577"/>
          <ac:spMkLst>
            <pc:docMk/>
            <pc:sldMk cId="3416460463" sldId="760"/>
            <ac:spMk id="3" creationId="{BA671A62-AA41-4B44-A72A-3BF1BB32F4AC}"/>
          </ac:spMkLst>
        </pc:spChg>
        <pc:spChg chg="add del mod">
          <ac:chgData name="Thomas Nield" userId="e7924354f0a44a8c" providerId="LiveId" clId="{E0999202-6552-4D0D-8AA3-98306FB3E2D6}" dt="2020-05-05T22:10:05.143" v="19306" actId="478"/>
          <ac:spMkLst>
            <pc:docMk/>
            <pc:sldMk cId="3416460463" sldId="760"/>
            <ac:spMk id="6" creationId="{BB75F813-E4CB-434C-B21E-D67093DF9641}"/>
          </ac:spMkLst>
        </pc:spChg>
        <pc:spChg chg="add del mod">
          <ac:chgData name="Thomas Nield" userId="e7924354f0a44a8c" providerId="LiveId" clId="{E0999202-6552-4D0D-8AA3-98306FB3E2D6}" dt="2020-05-05T22:12:53.130" v="19475"/>
          <ac:spMkLst>
            <pc:docMk/>
            <pc:sldMk cId="3416460463" sldId="760"/>
            <ac:spMk id="7" creationId="{2875E30D-CDD3-49BB-81DB-85DF86602800}"/>
          </ac:spMkLst>
        </pc:spChg>
        <pc:spChg chg="add del">
          <ac:chgData name="Thomas Nield" userId="e7924354f0a44a8c" providerId="LiveId" clId="{E0999202-6552-4D0D-8AA3-98306FB3E2D6}" dt="2020-05-05T22:12:52.786" v="19473"/>
          <ac:spMkLst>
            <pc:docMk/>
            <pc:sldMk cId="3416460463" sldId="760"/>
            <ac:spMk id="8" creationId="{CCF65AFD-5521-4B55-A805-1827F5680B8C}"/>
          </ac:spMkLst>
        </pc:spChg>
        <pc:spChg chg="add del">
          <ac:chgData name="Thomas Nield" userId="e7924354f0a44a8c" providerId="LiveId" clId="{E0999202-6552-4D0D-8AA3-98306FB3E2D6}" dt="2020-05-05T22:12:54.660" v="19477"/>
          <ac:spMkLst>
            <pc:docMk/>
            <pc:sldMk cId="3416460463" sldId="760"/>
            <ac:spMk id="9" creationId="{C1EB7C88-C20B-43D1-973C-107C6812C0E3}"/>
          </ac:spMkLst>
        </pc:spChg>
        <pc:spChg chg="add del mod">
          <ac:chgData name="Thomas Nield" userId="e7924354f0a44a8c" providerId="LiveId" clId="{E0999202-6552-4D0D-8AA3-98306FB3E2D6}" dt="2020-05-05T22:14:28.294" v="19501" actId="21"/>
          <ac:spMkLst>
            <pc:docMk/>
            <pc:sldMk cId="3416460463" sldId="760"/>
            <ac:spMk id="10" creationId="{1ADC76F7-E8A5-4D0A-BF4D-E7E2CE4A8A93}"/>
          </ac:spMkLst>
        </pc:spChg>
        <pc:picChg chg="add mod">
          <ac:chgData name="Thomas Nield" userId="e7924354f0a44a8c" providerId="LiveId" clId="{E0999202-6552-4D0D-8AA3-98306FB3E2D6}" dt="2020-05-05T22:10:03.597" v="19305" actId="1076"/>
          <ac:picMkLst>
            <pc:docMk/>
            <pc:sldMk cId="3416460463" sldId="760"/>
            <ac:picMk id="5" creationId="{D0BCB085-6729-4E8D-A9E5-E9C7D8F4DD6B}"/>
          </ac:picMkLst>
        </pc:picChg>
      </pc:sldChg>
      <pc:sldChg chg="addSp delSp modSp add mod">
        <pc:chgData name="Thomas Nield" userId="e7924354f0a44a8c" providerId="LiveId" clId="{E0999202-6552-4D0D-8AA3-98306FB3E2D6}" dt="2020-05-05T22:19:31.087" v="19837" actId="20577"/>
        <pc:sldMkLst>
          <pc:docMk/>
          <pc:sldMk cId="662809009" sldId="761"/>
        </pc:sldMkLst>
        <pc:spChg chg="mod">
          <ac:chgData name="Thomas Nield" userId="e7924354f0a44a8c" providerId="LiveId" clId="{E0999202-6552-4D0D-8AA3-98306FB3E2D6}" dt="2020-05-05T22:15:40.623" v="19654" actId="20577"/>
          <ac:spMkLst>
            <pc:docMk/>
            <pc:sldMk cId="662809009" sldId="761"/>
            <ac:spMk id="2" creationId="{566CA5C2-DB72-4615-8A8F-88850B92ED1B}"/>
          </ac:spMkLst>
        </pc:spChg>
        <pc:spChg chg="add mod">
          <ac:chgData name="Thomas Nield" userId="e7924354f0a44a8c" providerId="LiveId" clId="{E0999202-6552-4D0D-8AA3-98306FB3E2D6}" dt="2020-05-05T22:19:03.816" v="19828" actId="1076"/>
          <ac:spMkLst>
            <pc:docMk/>
            <pc:sldMk cId="662809009" sldId="761"/>
            <ac:spMk id="4" creationId="{1763A5E2-9028-45DB-A0BB-ADECBD92E69C}"/>
          </ac:spMkLst>
        </pc:spChg>
        <pc:spChg chg="add del mod">
          <ac:chgData name="Thomas Nield" userId="e7924354f0a44a8c" providerId="LiveId" clId="{E0999202-6552-4D0D-8AA3-98306FB3E2D6}" dt="2020-05-05T22:15:22.398" v="19612" actId="21"/>
          <ac:spMkLst>
            <pc:docMk/>
            <pc:sldMk cId="662809009" sldId="761"/>
            <ac:spMk id="6" creationId="{ED04A258-595B-4D01-ABB6-9392AC2D9063}"/>
          </ac:spMkLst>
        </pc:spChg>
        <pc:spChg chg="add del mod">
          <ac:chgData name="Thomas Nield" userId="e7924354f0a44a8c" providerId="LiveId" clId="{E0999202-6552-4D0D-8AA3-98306FB3E2D6}" dt="2020-05-05T22:19:31.087" v="19837" actId="20577"/>
          <ac:spMkLst>
            <pc:docMk/>
            <pc:sldMk cId="662809009" sldId="761"/>
            <ac:spMk id="7" creationId="{905C4FA6-CDFE-4A2F-BD23-D4A167E45536}"/>
          </ac:spMkLst>
        </pc:spChg>
        <pc:spChg chg="add mod">
          <ac:chgData name="Thomas Nield" userId="e7924354f0a44a8c" providerId="LiveId" clId="{E0999202-6552-4D0D-8AA3-98306FB3E2D6}" dt="2020-05-05T22:16:26.400" v="19740" actId="20577"/>
          <ac:spMkLst>
            <pc:docMk/>
            <pc:sldMk cId="662809009" sldId="761"/>
            <ac:spMk id="8" creationId="{FB68FA2B-BC4B-4167-8258-ACD6EEF3050D}"/>
          </ac:spMkLst>
        </pc:spChg>
      </pc:sldChg>
      <pc:sldChg chg="add del">
        <pc:chgData name="Thomas Nield" userId="e7924354f0a44a8c" providerId="LiveId" clId="{E0999202-6552-4D0D-8AA3-98306FB3E2D6}" dt="2020-05-05T22:18:58.010" v="19827" actId="2696"/>
        <pc:sldMkLst>
          <pc:docMk/>
          <pc:sldMk cId="3528767926" sldId="762"/>
        </pc:sldMkLst>
      </pc:sldChg>
      <pc:sldChg chg="delSp modSp add mod">
        <pc:chgData name="Thomas Nield" userId="e7924354f0a44a8c" providerId="LiveId" clId="{E0999202-6552-4D0D-8AA3-98306FB3E2D6}" dt="2020-05-05T22:21:27.701" v="20465" actId="20577"/>
        <pc:sldMkLst>
          <pc:docMk/>
          <pc:sldMk cId="3984140580" sldId="762"/>
        </pc:sldMkLst>
        <pc:spChg chg="mod">
          <ac:chgData name="Thomas Nield" userId="e7924354f0a44a8c" providerId="LiveId" clId="{E0999202-6552-4D0D-8AA3-98306FB3E2D6}" dt="2020-05-05T22:20:22.489" v="20036" actId="113"/>
          <ac:spMkLst>
            <pc:docMk/>
            <pc:sldMk cId="3984140580" sldId="762"/>
            <ac:spMk id="2" creationId="{566CA5C2-DB72-4615-8A8F-88850B92ED1B}"/>
          </ac:spMkLst>
        </pc:spChg>
        <pc:spChg chg="del">
          <ac:chgData name="Thomas Nield" userId="e7924354f0a44a8c" providerId="LiveId" clId="{E0999202-6552-4D0D-8AA3-98306FB3E2D6}" dt="2020-05-05T22:19:49.432" v="19854" actId="478"/>
          <ac:spMkLst>
            <pc:docMk/>
            <pc:sldMk cId="3984140580" sldId="762"/>
            <ac:spMk id="4" creationId="{1763A5E2-9028-45DB-A0BB-ADECBD92E69C}"/>
          </ac:spMkLst>
        </pc:spChg>
        <pc:spChg chg="mod">
          <ac:chgData name="Thomas Nield" userId="e7924354f0a44a8c" providerId="LiveId" clId="{E0999202-6552-4D0D-8AA3-98306FB3E2D6}" dt="2020-05-05T22:21:27.701" v="20465" actId="20577"/>
          <ac:spMkLst>
            <pc:docMk/>
            <pc:sldMk cId="3984140580" sldId="762"/>
            <ac:spMk id="7" creationId="{905C4FA6-CDFE-4A2F-BD23-D4A167E45536}"/>
          </ac:spMkLst>
        </pc:spChg>
        <pc:spChg chg="del">
          <ac:chgData name="Thomas Nield" userId="e7924354f0a44a8c" providerId="LiveId" clId="{E0999202-6552-4D0D-8AA3-98306FB3E2D6}" dt="2020-05-05T22:19:45.964" v="19853" actId="478"/>
          <ac:spMkLst>
            <pc:docMk/>
            <pc:sldMk cId="3984140580" sldId="762"/>
            <ac:spMk id="8" creationId="{FB68FA2B-BC4B-4167-8258-ACD6EEF3050D}"/>
          </ac:spMkLst>
        </pc:spChg>
      </pc:sldChg>
      <pc:sldChg chg="addSp delSp modSp new del mod">
        <pc:chgData name="Thomas Nield" userId="e7924354f0a44a8c" providerId="LiveId" clId="{E0999202-6552-4D0D-8AA3-98306FB3E2D6}" dt="2020-05-05T22:51:07.748" v="22626" actId="2696"/>
        <pc:sldMkLst>
          <pc:docMk/>
          <pc:sldMk cId="2380165468" sldId="763"/>
        </pc:sldMkLst>
        <pc:spChg chg="del">
          <ac:chgData name="Thomas Nield" userId="e7924354f0a44a8c" providerId="LiveId" clId="{E0999202-6552-4D0D-8AA3-98306FB3E2D6}" dt="2020-05-05T22:21:55.425" v="20470" actId="478"/>
          <ac:spMkLst>
            <pc:docMk/>
            <pc:sldMk cId="2380165468" sldId="763"/>
            <ac:spMk id="2" creationId="{2054E42F-9CCD-4E7C-9260-CD96C2D49B2F}"/>
          </ac:spMkLst>
        </pc:spChg>
        <pc:spChg chg="mod">
          <ac:chgData name="Thomas Nield" userId="e7924354f0a44a8c" providerId="LiveId" clId="{E0999202-6552-4D0D-8AA3-98306FB3E2D6}" dt="2020-05-05T22:22:21.349" v="20490" actId="20577"/>
          <ac:spMkLst>
            <pc:docMk/>
            <pc:sldMk cId="2380165468" sldId="763"/>
            <ac:spMk id="3" creationId="{2B2861BB-CABE-44A4-82D6-A3442596098D}"/>
          </ac:spMkLst>
        </pc:spChg>
        <pc:spChg chg="add del">
          <ac:chgData name="Thomas Nield" userId="e7924354f0a44a8c" providerId="LiveId" clId="{E0999202-6552-4D0D-8AA3-98306FB3E2D6}" dt="2020-05-05T22:21:43.420" v="20468"/>
          <ac:spMkLst>
            <pc:docMk/>
            <pc:sldMk cId="2380165468" sldId="763"/>
            <ac:spMk id="4" creationId="{F9A25AFF-C7DC-470E-B7EC-7156C8D0E466}"/>
          </ac:spMkLst>
        </pc:spChg>
        <pc:spChg chg="add mod">
          <ac:chgData name="Thomas Nield" userId="e7924354f0a44a8c" providerId="LiveId" clId="{E0999202-6552-4D0D-8AA3-98306FB3E2D6}" dt="2020-05-05T22:22:17.411" v="20476" actId="14100"/>
          <ac:spMkLst>
            <pc:docMk/>
            <pc:sldMk cId="2380165468" sldId="763"/>
            <ac:spMk id="5" creationId="{AFA363D8-CF58-4196-9A3F-A2D9AB8300F8}"/>
          </ac:spMkLst>
        </pc:spChg>
      </pc:sldChg>
      <pc:sldChg chg="addSp modSp new mod">
        <pc:chgData name="Thomas Nield" userId="e7924354f0a44a8c" providerId="LiveId" clId="{E0999202-6552-4D0D-8AA3-98306FB3E2D6}" dt="2020-05-05T22:57:31.322" v="22695" actId="14100"/>
        <pc:sldMkLst>
          <pc:docMk/>
          <pc:sldMk cId="1856542161" sldId="764"/>
        </pc:sldMkLst>
        <pc:spChg chg="mod">
          <ac:chgData name="Thomas Nield" userId="e7924354f0a44a8c" providerId="LiveId" clId="{E0999202-6552-4D0D-8AA3-98306FB3E2D6}" dt="2020-05-05T22:57:31.322" v="22695" actId="14100"/>
          <ac:spMkLst>
            <pc:docMk/>
            <pc:sldMk cId="1856542161" sldId="764"/>
            <ac:spMk id="2" creationId="{CDCFD4ED-611F-4FFA-95BA-2C9DD8A13251}"/>
          </ac:spMkLst>
        </pc:spChg>
        <pc:spChg chg="mod">
          <ac:chgData name="Thomas Nield" userId="e7924354f0a44a8c" providerId="LiveId" clId="{E0999202-6552-4D0D-8AA3-98306FB3E2D6}" dt="2020-05-05T22:23:16.497" v="20524" actId="20577"/>
          <ac:spMkLst>
            <pc:docMk/>
            <pc:sldMk cId="1856542161" sldId="764"/>
            <ac:spMk id="3" creationId="{6E3CB605-5288-44EF-8621-E5EC729DA890}"/>
          </ac:spMkLst>
        </pc:spChg>
        <pc:picChg chg="add">
          <ac:chgData name="Thomas Nield" userId="e7924354f0a44a8c" providerId="LiveId" clId="{E0999202-6552-4D0D-8AA3-98306FB3E2D6}" dt="2020-05-05T22:57:26.173" v="22693"/>
          <ac:picMkLst>
            <pc:docMk/>
            <pc:sldMk cId="1856542161" sldId="764"/>
            <ac:picMk id="4" creationId="{7C4E4A92-EAE1-4EC9-9CB6-FA5531BB29FC}"/>
          </ac:picMkLst>
        </pc:picChg>
      </pc:sldChg>
      <pc:sldChg chg="addSp modSp add del mod">
        <pc:chgData name="Thomas Nield" userId="e7924354f0a44a8c" providerId="LiveId" clId="{E0999202-6552-4D0D-8AA3-98306FB3E2D6}" dt="2020-05-05T22:57:42.775" v="22699" actId="14100"/>
        <pc:sldMkLst>
          <pc:docMk/>
          <pc:sldMk cId="1217429146" sldId="765"/>
        </pc:sldMkLst>
        <pc:spChg chg="mod">
          <ac:chgData name="Thomas Nield" userId="e7924354f0a44a8c" providerId="LiveId" clId="{E0999202-6552-4D0D-8AA3-98306FB3E2D6}" dt="2020-05-05T22:57:42.775" v="22699" actId="14100"/>
          <ac:spMkLst>
            <pc:docMk/>
            <pc:sldMk cId="1217429146" sldId="765"/>
            <ac:spMk id="2" creationId="{CDCFD4ED-611F-4FFA-95BA-2C9DD8A13251}"/>
          </ac:spMkLst>
        </pc:spChg>
        <pc:picChg chg="add">
          <ac:chgData name="Thomas Nield" userId="e7924354f0a44a8c" providerId="LiveId" clId="{E0999202-6552-4D0D-8AA3-98306FB3E2D6}" dt="2020-05-05T22:57:35.853" v="22696"/>
          <ac:picMkLst>
            <pc:docMk/>
            <pc:sldMk cId="1217429146" sldId="765"/>
            <ac:picMk id="4" creationId="{E5BBD90A-E7F3-45EB-A535-5F66EEE4439A}"/>
          </ac:picMkLst>
        </pc:picChg>
      </pc:sldChg>
      <pc:sldChg chg="add del">
        <pc:chgData name="Thomas Nield" userId="e7924354f0a44a8c" providerId="LiveId" clId="{E0999202-6552-4D0D-8AA3-98306FB3E2D6}" dt="2020-05-05T22:31:59.155" v="21572"/>
        <pc:sldMkLst>
          <pc:docMk/>
          <pc:sldMk cId="1497496536" sldId="766"/>
        </pc:sldMkLst>
      </pc:sldChg>
      <pc:sldChg chg="addSp modSp add mod">
        <pc:chgData name="Thomas Nield" userId="e7924354f0a44a8c" providerId="LiveId" clId="{E0999202-6552-4D0D-8AA3-98306FB3E2D6}" dt="2020-05-05T22:53:14.697" v="22640" actId="14100"/>
        <pc:sldMkLst>
          <pc:docMk/>
          <pc:sldMk cId="2688048512" sldId="766"/>
        </pc:sldMkLst>
        <pc:spChg chg="mod">
          <ac:chgData name="Thomas Nield" userId="e7924354f0a44a8c" providerId="LiveId" clId="{E0999202-6552-4D0D-8AA3-98306FB3E2D6}" dt="2020-05-05T22:53:14.697" v="22640" actId="14100"/>
          <ac:spMkLst>
            <pc:docMk/>
            <pc:sldMk cId="2688048512" sldId="766"/>
            <ac:spMk id="2" creationId="{CDCFD4ED-611F-4FFA-95BA-2C9DD8A13251}"/>
          </ac:spMkLst>
        </pc:spChg>
        <pc:spChg chg="mod">
          <ac:chgData name="Thomas Nield" userId="e7924354f0a44a8c" providerId="LiveId" clId="{E0999202-6552-4D0D-8AA3-98306FB3E2D6}" dt="2020-05-05T22:32:07.910" v="21575" actId="20577"/>
          <ac:spMkLst>
            <pc:docMk/>
            <pc:sldMk cId="2688048512" sldId="766"/>
            <ac:spMk id="3" creationId="{6E3CB605-5288-44EF-8621-E5EC729DA890}"/>
          </ac:spMkLst>
        </pc:spChg>
        <pc:picChg chg="add mod">
          <ac:chgData name="Thomas Nield" userId="e7924354f0a44a8c" providerId="LiveId" clId="{E0999202-6552-4D0D-8AA3-98306FB3E2D6}" dt="2020-05-05T22:52:49.466" v="22633" actId="14100"/>
          <ac:picMkLst>
            <pc:docMk/>
            <pc:sldMk cId="2688048512" sldId="766"/>
            <ac:picMk id="5" creationId="{554F7088-702D-495D-B50F-377B5FBD4915}"/>
          </ac:picMkLst>
        </pc:picChg>
      </pc:sldChg>
      <pc:sldChg chg="addSp delSp modSp add mod">
        <pc:chgData name="Thomas Nield" userId="e7924354f0a44a8c" providerId="LiveId" clId="{E0999202-6552-4D0D-8AA3-98306FB3E2D6}" dt="2020-05-05T22:58:41.745" v="22700" actId="20577"/>
        <pc:sldMkLst>
          <pc:docMk/>
          <pc:sldMk cId="1153752210" sldId="767"/>
        </pc:sldMkLst>
        <pc:spChg chg="mod">
          <ac:chgData name="Thomas Nield" userId="e7924354f0a44a8c" providerId="LiveId" clId="{E0999202-6552-4D0D-8AA3-98306FB3E2D6}" dt="2020-05-05T22:56:28.557" v="22682" actId="20577"/>
          <ac:spMkLst>
            <pc:docMk/>
            <pc:sldMk cId="1153752210" sldId="767"/>
            <ac:spMk id="2" creationId="{CDCFD4ED-611F-4FFA-95BA-2C9DD8A13251}"/>
          </ac:spMkLst>
        </pc:spChg>
        <pc:spChg chg="add mod">
          <ac:chgData name="Thomas Nield" userId="e7924354f0a44a8c" providerId="LiveId" clId="{E0999202-6552-4D0D-8AA3-98306FB3E2D6}" dt="2020-05-05T22:58:41.745" v="22700" actId="20577"/>
          <ac:spMkLst>
            <pc:docMk/>
            <pc:sldMk cId="1153752210" sldId="767"/>
            <ac:spMk id="4" creationId="{6F3B57BA-DCAB-4EC1-81E2-A32B2F8328C2}"/>
          </ac:spMkLst>
        </pc:spChg>
        <pc:picChg chg="add del mod">
          <ac:chgData name="Thomas Nield" userId="e7924354f0a44a8c" providerId="LiveId" clId="{E0999202-6552-4D0D-8AA3-98306FB3E2D6}" dt="2020-05-05T22:52:55.203" v="22635" actId="478"/>
          <ac:picMkLst>
            <pc:docMk/>
            <pc:sldMk cId="1153752210" sldId="767"/>
            <ac:picMk id="6" creationId="{3EC9FC41-AF4D-4910-846B-5538046FDD41}"/>
          </ac:picMkLst>
        </pc:picChg>
        <pc:picChg chg="add">
          <ac:chgData name="Thomas Nield" userId="e7924354f0a44a8c" providerId="LiveId" clId="{E0999202-6552-4D0D-8AA3-98306FB3E2D6}" dt="2020-05-05T22:53:04.015" v="22638"/>
          <ac:picMkLst>
            <pc:docMk/>
            <pc:sldMk cId="1153752210" sldId="767"/>
            <ac:picMk id="7" creationId="{9D47C0E3-55F4-47DC-ABB4-1F293077EDF3}"/>
          </ac:picMkLst>
        </pc:picChg>
      </pc:sldChg>
      <pc:sldChg chg="addSp modSp add mod">
        <pc:chgData name="Thomas Nield" userId="e7924354f0a44a8c" providerId="LiveId" clId="{E0999202-6552-4D0D-8AA3-98306FB3E2D6}" dt="2020-05-05T22:59:16.119" v="22701" actId="14100"/>
        <pc:sldMkLst>
          <pc:docMk/>
          <pc:sldMk cId="2597751417" sldId="768"/>
        </pc:sldMkLst>
        <pc:spChg chg="mod">
          <ac:chgData name="Thomas Nield" userId="e7924354f0a44a8c" providerId="LiveId" clId="{E0999202-6552-4D0D-8AA3-98306FB3E2D6}" dt="2020-05-05T22:59:16.119" v="22701" actId="14100"/>
          <ac:spMkLst>
            <pc:docMk/>
            <pc:sldMk cId="2597751417" sldId="768"/>
            <ac:spMk id="2" creationId="{CDCFD4ED-611F-4FFA-95BA-2C9DD8A13251}"/>
          </ac:spMkLst>
        </pc:spChg>
        <pc:spChg chg="mod">
          <ac:chgData name="Thomas Nield" userId="e7924354f0a44a8c" providerId="LiveId" clId="{E0999202-6552-4D0D-8AA3-98306FB3E2D6}" dt="2020-05-05T22:42:20.871" v="22359" actId="20577"/>
          <ac:spMkLst>
            <pc:docMk/>
            <pc:sldMk cId="2597751417" sldId="768"/>
            <ac:spMk id="3" creationId="{6E3CB605-5288-44EF-8621-E5EC729DA890}"/>
          </ac:spMkLst>
        </pc:spChg>
        <pc:spChg chg="add mod">
          <ac:chgData name="Thomas Nield" userId="e7924354f0a44a8c" providerId="LiveId" clId="{E0999202-6552-4D0D-8AA3-98306FB3E2D6}" dt="2020-05-05T22:53:48.398" v="22648" actId="1076"/>
          <ac:spMkLst>
            <pc:docMk/>
            <pc:sldMk cId="2597751417" sldId="768"/>
            <ac:spMk id="4" creationId="{BC8D7538-2C5C-423C-B511-F9C8AC1CD779}"/>
          </ac:spMkLst>
        </pc:spChg>
        <pc:picChg chg="add">
          <ac:chgData name="Thomas Nield" userId="e7924354f0a44a8c" providerId="LiveId" clId="{E0999202-6552-4D0D-8AA3-98306FB3E2D6}" dt="2020-05-05T22:53:37.810" v="22644"/>
          <ac:picMkLst>
            <pc:docMk/>
            <pc:sldMk cId="2597751417" sldId="768"/>
            <ac:picMk id="5" creationId="{D591011C-FF1F-4919-9B89-7AF012135A73}"/>
          </ac:picMkLst>
        </pc:picChg>
      </pc:sldChg>
      <pc:sldChg chg="addSp delSp modSp add mod ord">
        <pc:chgData name="Thomas Nield" userId="e7924354f0a44a8c" providerId="LiveId" clId="{E0999202-6552-4D0D-8AA3-98306FB3E2D6}" dt="2020-05-05T22:53:23.053" v="22642"/>
        <pc:sldMkLst>
          <pc:docMk/>
          <pc:sldMk cId="2360637396" sldId="769"/>
        </pc:sldMkLst>
        <pc:spChg chg="mod">
          <ac:chgData name="Thomas Nield" userId="e7924354f0a44a8c" providerId="LiveId" clId="{E0999202-6552-4D0D-8AA3-98306FB3E2D6}" dt="2020-05-05T22:53:22.600" v="22641" actId="14100"/>
          <ac:spMkLst>
            <pc:docMk/>
            <pc:sldMk cId="2360637396" sldId="769"/>
            <ac:spMk id="2" creationId="{CDCFD4ED-611F-4FFA-95BA-2C9DD8A13251}"/>
          </ac:spMkLst>
        </pc:spChg>
        <pc:spChg chg="del">
          <ac:chgData name="Thomas Nield" userId="e7924354f0a44a8c" providerId="LiveId" clId="{E0999202-6552-4D0D-8AA3-98306FB3E2D6}" dt="2020-05-05T22:44:32.623" v="22560" actId="478"/>
          <ac:spMkLst>
            <pc:docMk/>
            <pc:sldMk cId="2360637396" sldId="769"/>
            <ac:spMk id="4" creationId="{BC8D7538-2C5C-423C-B511-F9C8AC1CD779}"/>
          </ac:spMkLst>
        </pc:spChg>
        <pc:picChg chg="add">
          <ac:chgData name="Thomas Nield" userId="e7924354f0a44a8c" providerId="LiveId" clId="{E0999202-6552-4D0D-8AA3-98306FB3E2D6}" dt="2020-05-05T22:53:23.053" v="22642"/>
          <ac:picMkLst>
            <pc:docMk/>
            <pc:sldMk cId="2360637396" sldId="769"/>
            <ac:picMk id="5" creationId="{C8C58DEE-F97F-4A15-A3D2-F54FA6795624}"/>
          </ac:picMkLst>
        </pc:picChg>
      </pc:sldChg>
      <pc:sldChg chg="addSp delSp modSp add del mod ord">
        <pc:chgData name="Thomas Nield" userId="e7924354f0a44a8c" providerId="LiveId" clId="{E0999202-6552-4D0D-8AA3-98306FB3E2D6}" dt="2020-05-05T23:02:49.776" v="22702" actId="2696"/>
        <pc:sldMkLst>
          <pc:docMk/>
          <pc:sldMk cId="138945277" sldId="770"/>
        </pc:sldMkLst>
        <pc:spChg chg="mod">
          <ac:chgData name="Thomas Nield" userId="e7924354f0a44a8c" providerId="LiveId" clId="{E0999202-6552-4D0D-8AA3-98306FB3E2D6}" dt="2020-05-05T22:57:11.217" v="22692" actId="27636"/>
          <ac:spMkLst>
            <pc:docMk/>
            <pc:sldMk cId="138945277" sldId="770"/>
            <ac:spMk id="2" creationId="{CDCFD4ED-611F-4FFA-95BA-2C9DD8A13251}"/>
          </ac:spMkLst>
        </pc:spChg>
        <pc:spChg chg="mod">
          <ac:chgData name="Thomas Nield" userId="e7924354f0a44a8c" providerId="LiveId" clId="{E0999202-6552-4D0D-8AA3-98306FB3E2D6}" dt="2020-05-05T22:48:48.917" v="22586" actId="20577"/>
          <ac:spMkLst>
            <pc:docMk/>
            <pc:sldMk cId="138945277" sldId="770"/>
            <ac:spMk id="3" creationId="{6E3CB605-5288-44EF-8621-E5EC729DA890}"/>
          </ac:spMkLst>
        </pc:spChg>
        <pc:spChg chg="del mod">
          <ac:chgData name="Thomas Nield" userId="e7924354f0a44a8c" providerId="LiveId" clId="{E0999202-6552-4D0D-8AA3-98306FB3E2D6}" dt="2020-05-05T22:57:05.583" v="22687" actId="478"/>
          <ac:spMkLst>
            <pc:docMk/>
            <pc:sldMk cId="138945277" sldId="770"/>
            <ac:spMk id="4" creationId="{6F3B57BA-DCAB-4EC1-81E2-A32B2F8328C2}"/>
          </ac:spMkLst>
        </pc:spChg>
        <pc:picChg chg="add">
          <ac:chgData name="Thomas Nield" userId="e7924354f0a44a8c" providerId="LiveId" clId="{E0999202-6552-4D0D-8AA3-98306FB3E2D6}" dt="2020-05-05T22:54:19.343" v="22650"/>
          <ac:picMkLst>
            <pc:docMk/>
            <pc:sldMk cId="138945277" sldId="770"/>
            <ac:picMk id="5" creationId="{5A145127-B7A8-4B69-9885-585343AA3187}"/>
          </ac:picMkLst>
        </pc:picChg>
      </pc:sldChg>
      <pc:sldChg chg="modSp add del mod">
        <pc:chgData name="Thomas Nield" userId="e7924354f0a44a8c" providerId="LiveId" clId="{E0999202-6552-4D0D-8AA3-98306FB3E2D6}" dt="2020-05-05T22:48:42.349" v="22581" actId="2696"/>
        <pc:sldMkLst>
          <pc:docMk/>
          <pc:sldMk cId="1723937817" sldId="770"/>
        </pc:sldMkLst>
        <pc:spChg chg="mod">
          <ac:chgData name="Thomas Nield" userId="e7924354f0a44a8c" providerId="LiveId" clId="{E0999202-6552-4D0D-8AA3-98306FB3E2D6}" dt="2020-05-05T22:45:49.327" v="22580" actId="20577"/>
          <ac:spMkLst>
            <pc:docMk/>
            <pc:sldMk cId="1723937817" sldId="770"/>
            <ac:spMk id="2" creationId="{CDCFD4ED-611F-4FFA-95BA-2C9DD8A13251}"/>
          </ac:spMkLst>
        </pc:spChg>
        <pc:spChg chg="mod">
          <ac:chgData name="Thomas Nield" userId="e7924354f0a44a8c" providerId="LiveId" clId="{E0999202-6552-4D0D-8AA3-98306FB3E2D6}" dt="2020-05-05T22:45:44.077" v="22578" actId="20577"/>
          <ac:spMkLst>
            <pc:docMk/>
            <pc:sldMk cId="1723937817" sldId="770"/>
            <ac:spMk id="3" creationId="{6E3CB605-5288-44EF-8621-E5EC729DA890}"/>
          </ac:spMkLst>
        </pc:spChg>
      </pc:sldChg>
      <pc:sldChg chg="add del">
        <pc:chgData name="Thomas Nield" userId="e7924354f0a44a8c" providerId="LiveId" clId="{E0999202-6552-4D0D-8AA3-98306FB3E2D6}" dt="2020-05-05T23:02:49.776" v="22702" actId="2696"/>
        <pc:sldMkLst>
          <pc:docMk/>
          <pc:sldMk cId="2022247123" sldId="771"/>
        </pc:sldMkLst>
      </pc:sldChg>
    </pc:docChg>
  </pc:docChgLst>
  <pc:docChgLst>
    <pc:chgData name="Thomas Nield" userId="e7924354f0a44a8c" providerId="LiveId" clId="{8EE91A55-1D06-4C85-9C19-0AAA8F883793}"/>
    <pc:docChg chg="undo custSel addSld delSld modSld modSection">
      <pc:chgData name="Thomas Nield" userId="e7924354f0a44a8c" providerId="LiveId" clId="{8EE91A55-1D06-4C85-9C19-0AAA8F883793}" dt="2019-12-27T14:03:54.526" v="2049"/>
      <pc:docMkLst>
        <pc:docMk/>
      </pc:docMkLst>
      <pc:sldChg chg="modSp">
        <pc:chgData name="Thomas Nield" userId="e7924354f0a44a8c" providerId="LiveId" clId="{8EE91A55-1D06-4C85-9C19-0AAA8F883793}" dt="2019-12-27T13:51:01.884" v="662" actId="20577"/>
        <pc:sldMkLst>
          <pc:docMk/>
          <pc:sldMk cId="4023606397" sldId="389"/>
        </pc:sldMkLst>
        <pc:spChg chg="mod">
          <ac:chgData name="Thomas Nield" userId="e7924354f0a44a8c" providerId="LiveId" clId="{8EE91A55-1D06-4C85-9C19-0AAA8F883793}" dt="2019-12-27T13:51:01.884" v="662" actId="20577"/>
          <ac:spMkLst>
            <pc:docMk/>
            <pc:sldMk cId="4023606397" sldId="389"/>
            <ac:spMk id="38" creationId="{00000000-0000-0000-0000-000000000000}"/>
          </ac:spMkLst>
        </pc:spChg>
      </pc:sldChg>
      <pc:sldChg chg="modSp">
        <pc:chgData name="Thomas Nield" userId="e7924354f0a44a8c" providerId="LiveId" clId="{8EE91A55-1D06-4C85-9C19-0AAA8F883793}" dt="2019-12-27T13:55:52.643" v="1066" actId="20577"/>
        <pc:sldMkLst>
          <pc:docMk/>
          <pc:sldMk cId="215841083" sldId="390"/>
        </pc:sldMkLst>
        <pc:spChg chg="mod">
          <ac:chgData name="Thomas Nield" userId="e7924354f0a44a8c" providerId="LiveId" clId="{8EE91A55-1D06-4C85-9C19-0AAA8F883793}" dt="2019-12-27T13:55:52.643" v="1066" actId="20577"/>
          <ac:spMkLst>
            <pc:docMk/>
            <pc:sldMk cId="215841083" sldId="390"/>
            <ac:spMk id="2" creationId="{DF6D4E42-8CA4-41D5-88BE-BB376856F5D5}"/>
          </ac:spMkLst>
        </pc:spChg>
      </pc:sldChg>
      <pc:sldChg chg="del">
        <pc:chgData name="Thomas Nield" userId="e7924354f0a44a8c" providerId="LiveId" clId="{8EE91A55-1D06-4C85-9C19-0AAA8F883793}" dt="2019-12-27T13:30:32.840" v="177" actId="2696"/>
        <pc:sldMkLst>
          <pc:docMk/>
          <pc:sldMk cId="977158277" sldId="391"/>
        </pc:sldMkLst>
      </pc:sldChg>
      <pc:sldChg chg="addSp delSp modSp add">
        <pc:chgData name="Thomas Nield" userId="e7924354f0a44a8c" providerId="LiveId" clId="{8EE91A55-1D06-4C85-9C19-0AAA8F883793}" dt="2019-12-27T13:49:27.276" v="536" actId="20577"/>
        <pc:sldMkLst>
          <pc:docMk/>
          <pc:sldMk cId="3174279690" sldId="391"/>
        </pc:sldMkLst>
        <pc:spChg chg="mod">
          <ac:chgData name="Thomas Nield" userId="e7924354f0a44a8c" providerId="LiveId" clId="{8EE91A55-1D06-4C85-9C19-0AAA8F883793}" dt="2019-12-27T13:49:27.276" v="536" actId="20577"/>
          <ac:spMkLst>
            <pc:docMk/>
            <pc:sldMk cId="3174279690" sldId="391"/>
            <ac:spMk id="2" creationId="{DF6D4E42-8CA4-41D5-88BE-BB376856F5D5}"/>
          </ac:spMkLst>
        </pc:spChg>
        <pc:spChg chg="mod">
          <ac:chgData name="Thomas Nield" userId="e7924354f0a44a8c" providerId="LiveId" clId="{8EE91A55-1D06-4C85-9C19-0AAA8F883793}" dt="2019-12-27T13:44:37.068" v="180"/>
          <ac:spMkLst>
            <pc:docMk/>
            <pc:sldMk cId="3174279690" sldId="391"/>
            <ac:spMk id="4" creationId="{16912A2E-0715-416C-AA8F-C912245B2F09}"/>
          </ac:spMkLst>
        </pc:spChg>
        <pc:picChg chg="add del">
          <ac:chgData name="Thomas Nield" userId="e7924354f0a44a8c" providerId="LiveId" clId="{8EE91A55-1D06-4C85-9C19-0AAA8F883793}" dt="2019-12-27T13:44:48.475" v="182"/>
          <ac:picMkLst>
            <pc:docMk/>
            <pc:sldMk cId="3174279690" sldId="391"/>
            <ac:picMk id="5" creationId="{266D50E5-6576-40CF-8D7E-647C2E389BD2}"/>
          </ac:picMkLst>
        </pc:picChg>
        <pc:picChg chg="mod">
          <ac:chgData name="Thomas Nield" userId="e7924354f0a44a8c" providerId="LiveId" clId="{8EE91A55-1D06-4C85-9C19-0AAA8F883793}" dt="2019-12-27T13:44:52.249" v="183" actId="14826"/>
          <ac:picMkLst>
            <pc:docMk/>
            <pc:sldMk cId="3174279690" sldId="391"/>
            <ac:picMk id="2050" creationId="{26F61D3E-9B0B-40CD-98F8-04C12CD36E6A}"/>
          </ac:picMkLst>
        </pc:picChg>
      </pc:sldChg>
      <pc:sldChg chg="modSp add">
        <pc:chgData name="Thomas Nield" userId="e7924354f0a44a8c" providerId="LiveId" clId="{8EE91A55-1D06-4C85-9C19-0AAA8F883793}" dt="2019-12-27T13:59:03.687" v="1516" actId="20577"/>
        <pc:sldMkLst>
          <pc:docMk/>
          <pc:sldMk cId="3795352512" sldId="392"/>
        </pc:sldMkLst>
        <pc:spChg chg="mod">
          <ac:chgData name="Thomas Nield" userId="e7924354f0a44a8c" providerId="LiveId" clId="{8EE91A55-1D06-4C85-9C19-0AAA8F883793}" dt="2019-12-27T13:58:48.656" v="1501" actId="20577"/>
          <ac:spMkLst>
            <pc:docMk/>
            <pc:sldMk cId="3795352512" sldId="392"/>
            <ac:spMk id="2" creationId="{DF6D4E42-8CA4-41D5-88BE-BB376856F5D5}"/>
          </ac:spMkLst>
        </pc:spChg>
        <pc:spChg chg="mod">
          <ac:chgData name="Thomas Nield" userId="e7924354f0a44a8c" providerId="LiveId" clId="{8EE91A55-1D06-4C85-9C19-0AAA8F883793}" dt="2019-12-27T13:59:03.687" v="1516" actId="20577"/>
          <ac:spMkLst>
            <pc:docMk/>
            <pc:sldMk cId="3795352512" sldId="392"/>
            <ac:spMk id="4" creationId="{16912A2E-0715-416C-AA8F-C912245B2F09}"/>
          </ac:spMkLst>
        </pc:spChg>
        <pc:picChg chg="mod">
          <ac:chgData name="Thomas Nield" userId="e7924354f0a44a8c" providerId="LiveId" clId="{8EE91A55-1D06-4C85-9C19-0AAA8F883793}" dt="2019-12-27T13:56:27.551" v="1074" actId="14826"/>
          <ac:picMkLst>
            <pc:docMk/>
            <pc:sldMk cId="3795352512" sldId="392"/>
            <ac:picMk id="2050" creationId="{26F61D3E-9B0B-40CD-98F8-04C12CD36E6A}"/>
          </ac:picMkLst>
        </pc:picChg>
      </pc:sldChg>
      <pc:sldChg chg="modSp add">
        <pc:chgData name="Thomas Nield" userId="e7924354f0a44a8c" providerId="LiveId" clId="{8EE91A55-1D06-4C85-9C19-0AAA8F883793}" dt="2019-12-27T14:02:30.102" v="2048" actId="20577"/>
        <pc:sldMkLst>
          <pc:docMk/>
          <pc:sldMk cId="1744355919" sldId="393"/>
        </pc:sldMkLst>
        <pc:spChg chg="mod">
          <ac:chgData name="Thomas Nield" userId="e7924354f0a44a8c" providerId="LiveId" clId="{8EE91A55-1D06-4C85-9C19-0AAA8F883793}" dt="2019-12-27T14:02:30.102" v="2048" actId="20577"/>
          <ac:spMkLst>
            <pc:docMk/>
            <pc:sldMk cId="1744355919" sldId="393"/>
            <ac:spMk id="2" creationId="{B7790E55-3434-48F9-9920-B382F90A481E}"/>
          </ac:spMkLst>
        </pc:spChg>
        <pc:spChg chg="mod">
          <ac:chgData name="Thomas Nield" userId="e7924354f0a44a8c" providerId="LiveId" clId="{8EE91A55-1D06-4C85-9C19-0AAA8F883793}" dt="2019-12-27T13:59:33.617" v="1538" actId="20577"/>
          <ac:spMkLst>
            <pc:docMk/>
            <pc:sldMk cId="1744355919" sldId="393"/>
            <ac:spMk id="3" creationId="{00B67B08-796C-4F45-818B-EA5C921CCE21}"/>
          </ac:spMkLst>
        </pc:spChg>
      </pc:sldChg>
      <pc:sldChg chg="add">
        <pc:chgData name="Thomas Nield" userId="e7924354f0a44a8c" providerId="LiveId" clId="{8EE91A55-1D06-4C85-9C19-0AAA8F883793}" dt="2019-12-27T14:03:54.526" v="2049"/>
        <pc:sldMkLst>
          <pc:docMk/>
          <pc:sldMk cId="2033569053" sldId="394"/>
        </pc:sldMkLst>
      </pc:sldChg>
    </pc:docChg>
  </pc:docChgLst>
  <pc:docChgLst>
    <pc:chgData name="Thomas Nield" userId="e7924354f0a44a8c" providerId="LiveId" clId="{537F8CFF-8437-4DF9-B7F4-23B8232D3EB4}"/>
    <pc:docChg chg="undo redo custSel addSld delSld modSld sldOrd addSection delSection modSection">
      <pc:chgData name="Thomas Nield" userId="e7924354f0a44a8c" providerId="LiveId" clId="{537F8CFF-8437-4DF9-B7F4-23B8232D3EB4}" dt="2020-05-20T19:39:11.661" v="67837" actId="20577"/>
      <pc:docMkLst>
        <pc:docMk/>
      </pc:docMkLst>
      <pc:sldChg chg="modSp mod">
        <pc:chgData name="Thomas Nield" userId="e7924354f0a44a8c" providerId="LiveId" clId="{537F8CFF-8437-4DF9-B7F4-23B8232D3EB4}" dt="2020-05-07T12:40:27.789" v="24868" actId="20577"/>
        <pc:sldMkLst>
          <pc:docMk/>
          <pc:sldMk cId="2471807738" sldId="256"/>
        </pc:sldMkLst>
        <pc:spChg chg="mod">
          <ac:chgData name="Thomas Nield" userId="e7924354f0a44a8c" providerId="LiveId" clId="{537F8CFF-8437-4DF9-B7F4-23B8232D3EB4}" dt="2020-05-07T12:40:27.789" v="24868" actId="20577"/>
          <ac:spMkLst>
            <pc:docMk/>
            <pc:sldMk cId="2471807738" sldId="256"/>
            <ac:spMk id="2" creationId="{00000000-0000-0000-0000-000000000000}"/>
          </ac:spMkLst>
        </pc:spChg>
      </pc:sldChg>
      <pc:sldChg chg="modSp mod">
        <pc:chgData name="Thomas Nield" userId="e7924354f0a44a8c" providerId="LiveId" clId="{537F8CFF-8437-4DF9-B7F4-23B8232D3EB4}" dt="2020-04-03T13:40:38.943" v="62" actId="20577"/>
        <pc:sldMkLst>
          <pc:docMk/>
          <pc:sldMk cId="1328676004" sldId="257"/>
        </pc:sldMkLst>
        <pc:spChg chg="mod">
          <ac:chgData name="Thomas Nield" userId="e7924354f0a44a8c" providerId="LiveId" clId="{537F8CFF-8437-4DF9-B7F4-23B8232D3EB4}" dt="2020-04-03T13:40:38.943" v="62" actId="20577"/>
          <ac:spMkLst>
            <pc:docMk/>
            <pc:sldMk cId="1328676004" sldId="257"/>
            <ac:spMk id="5" creationId="{00000000-0000-0000-0000-000000000000}"/>
          </ac:spMkLst>
        </pc:spChg>
      </pc:sldChg>
      <pc:sldChg chg="modSp mod">
        <pc:chgData name="Thomas Nield" userId="e7924354f0a44a8c" providerId="LiveId" clId="{537F8CFF-8437-4DF9-B7F4-23B8232D3EB4}" dt="2020-05-14T22:14:37.089" v="66969" actId="20577"/>
        <pc:sldMkLst>
          <pc:docMk/>
          <pc:sldMk cId="3457616166" sldId="271"/>
        </pc:sldMkLst>
        <pc:spChg chg="mod">
          <ac:chgData name="Thomas Nield" userId="e7924354f0a44a8c" providerId="LiveId" clId="{537F8CFF-8437-4DF9-B7F4-23B8232D3EB4}" dt="2020-05-14T22:14:37.089" v="66969" actId="20577"/>
          <ac:spMkLst>
            <pc:docMk/>
            <pc:sldMk cId="3457616166" sldId="271"/>
            <ac:spMk id="38" creationId="{00000000-0000-0000-0000-000000000000}"/>
          </ac:spMkLst>
        </pc:spChg>
      </pc:sldChg>
      <pc:sldChg chg="addSp modSp del mod modAnim">
        <pc:chgData name="Thomas Nield" userId="e7924354f0a44a8c" providerId="LiveId" clId="{537F8CFF-8437-4DF9-B7F4-23B8232D3EB4}" dt="2020-04-03T18:09:16.043" v="11219" actId="2696"/>
        <pc:sldMkLst>
          <pc:docMk/>
          <pc:sldMk cId="3017149098" sldId="274"/>
        </pc:sldMkLst>
        <pc:spChg chg="mod">
          <ac:chgData name="Thomas Nield" userId="e7924354f0a44a8c" providerId="LiveId" clId="{537F8CFF-8437-4DF9-B7F4-23B8232D3EB4}" dt="2020-04-03T15:48:36.173" v="9344" actId="20577"/>
          <ac:spMkLst>
            <pc:docMk/>
            <pc:sldMk cId="3017149098" sldId="274"/>
            <ac:spMk id="2" creationId="{00000000-0000-0000-0000-000000000000}"/>
          </ac:spMkLst>
        </pc:spChg>
        <pc:spChg chg="mod">
          <ac:chgData name="Thomas Nield" userId="e7924354f0a44a8c" providerId="LiveId" clId="{537F8CFF-8437-4DF9-B7F4-23B8232D3EB4}" dt="2020-04-03T13:42:21.237" v="191" actId="20577"/>
          <ac:spMkLst>
            <pc:docMk/>
            <pc:sldMk cId="3017149098" sldId="274"/>
            <ac:spMk id="8" creationId="{00000000-0000-0000-0000-000000000000}"/>
          </ac:spMkLst>
        </pc:spChg>
        <pc:picChg chg="add mod">
          <ac:chgData name="Thomas Nield" userId="e7924354f0a44a8c" providerId="LiveId" clId="{537F8CFF-8437-4DF9-B7F4-23B8232D3EB4}" dt="2020-04-03T13:44:58.829" v="727" actId="1076"/>
          <ac:picMkLst>
            <pc:docMk/>
            <pc:sldMk cId="3017149098" sldId="274"/>
            <ac:picMk id="1026" creationId="{793954A7-9FB4-469D-A792-D077DCF78CFD}"/>
          </ac:picMkLst>
        </pc:picChg>
      </pc:sldChg>
      <pc:sldChg chg="add">
        <pc:chgData name="Thomas Nield" userId="e7924354f0a44a8c" providerId="LiveId" clId="{537F8CFF-8437-4DF9-B7F4-23B8232D3EB4}" dt="2020-04-03T18:09:22.390" v="11220"/>
        <pc:sldMkLst>
          <pc:docMk/>
          <pc:sldMk cId="3465737577" sldId="274"/>
        </pc:sldMkLst>
      </pc:sldChg>
      <pc:sldChg chg="del">
        <pc:chgData name="Thomas Nield" userId="e7924354f0a44a8c" providerId="LiveId" clId="{537F8CFF-8437-4DF9-B7F4-23B8232D3EB4}" dt="2020-04-03T13:42:17.867" v="180" actId="2696"/>
        <pc:sldMkLst>
          <pc:docMk/>
          <pc:sldMk cId="2270443988" sldId="275"/>
        </pc:sldMkLst>
      </pc:sldChg>
      <pc:sldChg chg="modSp add ord modAnim">
        <pc:chgData name="Thomas Nield" userId="e7924354f0a44a8c" providerId="LiveId" clId="{537F8CFF-8437-4DF9-B7F4-23B8232D3EB4}" dt="2020-05-11T01:31:29.661" v="63918"/>
        <pc:sldMkLst>
          <pc:docMk/>
          <pc:sldMk cId="2890467824" sldId="315"/>
        </pc:sldMkLst>
        <pc:spChg chg="mod">
          <ac:chgData name="Thomas Nield" userId="e7924354f0a44a8c" providerId="LiveId" clId="{537F8CFF-8437-4DF9-B7F4-23B8232D3EB4}" dt="2020-05-11T01:29:56.541" v="63688" actId="20577"/>
          <ac:spMkLst>
            <pc:docMk/>
            <pc:sldMk cId="2890467824" sldId="315"/>
            <ac:spMk id="3" creationId="{170C29BA-6ACB-4218-8BD8-2F41A165FC79}"/>
          </ac:spMkLst>
        </pc:spChg>
      </pc:sldChg>
      <pc:sldChg chg="addSp modSp add mod modAnim">
        <pc:chgData name="Thomas Nield" userId="e7924354f0a44a8c" providerId="LiveId" clId="{537F8CFF-8437-4DF9-B7F4-23B8232D3EB4}" dt="2020-05-11T00:49:07.625" v="60211"/>
        <pc:sldMkLst>
          <pc:docMk/>
          <pc:sldMk cId="3255067805" sldId="389"/>
        </pc:sldMkLst>
        <pc:spChg chg="mod">
          <ac:chgData name="Thomas Nield" userId="e7924354f0a44a8c" providerId="LiveId" clId="{537F8CFF-8437-4DF9-B7F4-23B8232D3EB4}" dt="2020-04-03T13:47:21.815" v="937" actId="20577"/>
          <ac:spMkLst>
            <pc:docMk/>
            <pc:sldMk cId="3255067805" sldId="389"/>
            <ac:spMk id="8" creationId="{00000000-0000-0000-0000-000000000000}"/>
          </ac:spMkLst>
        </pc:spChg>
        <pc:spChg chg="mod">
          <ac:chgData name="Thomas Nield" userId="e7924354f0a44a8c" providerId="LiveId" clId="{537F8CFF-8437-4DF9-B7F4-23B8232D3EB4}" dt="2020-04-03T14:58:39.105" v="7143" actId="20577"/>
          <ac:spMkLst>
            <pc:docMk/>
            <pc:sldMk cId="3255067805" sldId="389"/>
            <ac:spMk id="38" creationId="{00000000-0000-0000-0000-000000000000}"/>
          </ac:spMkLst>
        </pc:spChg>
        <pc:picChg chg="add mod">
          <ac:chgData name="Thomas Nield" userId="e7924354f0a44a8c" providerId="LiveId" clId="{537F8CFF-8437-4DF9-B7F4-23B8232D3EB4}" dt="2020-04-03T13:52:09.285" v="1701" actId="1076"/>
          <ac:picMkLst>
            <pc:docMk/>
            <pc:sldMk cId="3255067805" sldId="389"/>
            <ac:picMk id="2050" creationId="{22246081-FD32-49CB-A8CF-7407D067D93A}"/>
          </ac:picMkLst>
        </pc:picChg>
      </pc:sldChg>
      <pc:sldChg chg="del">
        <pc:chgData name="Thomas Nield" userId="e7924354f0a44a8c" providerId="LiveId" clId="{537F8CFF-8437-4DF9-B7F4-23B8232D3EB4}" dt="2020-04-03T13:46:48.270" v="921" actId="47"/>
        <pc:sldMkLst>
          <pc:docMk/>
          <pc:sldMk cId="4023606397" sldId="389"/>
        </pc:sldMkLst>
      </pc:sldChg>
      <pc:sldChg chg="del">
        <pc:chgData name="Thomas Nield" userId="e7924354f0a44a8c" providerId="LiveId" clId="{537F8CFF-8437-4DF9-B7F4-23B8232D3EB4}" dt="2020-04-03T13:46:48.270" v="921" actId="47"/>
        <pc:sldMkLst>
          <pc:docMk/>
          <pc:sldMk cId="215841083" sldId="390"/>
        </pc:sldMkLst>
      </pc:sldChg>
      <pc:sldChg chg="modSp add del mod">
        <pc:chgData name="Thomas Nield" userId="e7924354f0a44a8c" providerId="LiveId" clId="{537F8CFF-8437-4DF9-B7F4-23B8232D3EB4}" dt="2020-04-03T14:25:24.955" v="5436" actId="2696"/>
        <pc:sldMkLst>
          <pc:docMk/>
          <pc:sldMk cId="4243291866" sldId="390"/>
        </pc:sldMkLst>
        <pc:spChg chg="mod">
          <ac:chgData name="Thomas Nield" userId="e7924354f0a44a8c" providerId="LiveId" clId="{537F8CFF-8437-4DF9-B7F4-23B8232D3EB4}" dt="2020-04-03T14:01:17.731" v="2813" actId="20577"/>
          <ac:spMkLst>
            <pc:docMk/>
            <pc:sldMk cId="4243291866" sldId="390"/>
            <ac:spMk id="2" creationId="{E20FA6D9-5BE5-46C1-8F44-682CE5A940CB}"/>
          </ac:spMkLst>
        </pc:spChg>
        <pc:spChg chg="mod">
          <ac:chgData name="Thomas Nield" userId="e7924354f0a44a8c" providerId="LiveId" clId="{537F8CFF-8437-4DF9-B7F4-23B8232D3EB4}" dt="2020-04-03T13:57:32.582" v="2251" actId="20577"/>
          <ac:spMkLst>
            <pc:docMk/>
            <pc:sldMk cId="4243291866" sldId="390"/>
            <ac:spMk id="3" creationId="{C3990F67-1C99-4F18-A2F3-64A32767C6FD}"/>
          </ac:spMkLst>
        </pc:spChg>
      </pc:sldChg>
      <pc:sldChg chg="modSp add del mod">
        <pc:chgData name="Thomas Nield" userId="e7924354f0a44a8c" providerId="LiveId" clId="{537F8CFF-8437-4DF9-B7F4-23B8232D3EB4}" dt="2020-04-03T14:25:24.955" v="5436" actId="2696"/>
        <pc:sldMkLst>
          <pc:docMk/>
          <pc:sldMk cId="2131535610" sldId="391"/>
        </pc:sldMkLst>
        <pc:spChg chg="mod">
          <ac:chgData name="Thomas Nield" userId="e7924354f0a44a8c" providerId="LiveId" clId="{537F8CFF-8437-4DF9-B7F4-23B8232D3EB4}" dt="2020-04-03T13:58:17.947" v="2444" actId="20577"/>
          <ac:spMkLst>
            <pc:docMk/>
            <pc:sldMk cId="2131535610" sldId="391"/>
            <ac:spMk id="3" creationId="{C3990F67-1C99-4F18-A2F3-64A32767C6FD}"/>
          </ac:spMkLst>
        </pc:spChg>
      </pc:sldChg>
      <pc:sldChg chg="del">
        <pc:chgData name="Thomas Nield" userId="e7924354f0a44a8c" providerId="LiveId" clId="{537F8CFF-8437-4DF9-B7F4-23B8232D3EB4}" dt="2020-04-03T13:46:48.270" v="921" actId="47"/>
        <pc:sldMkLst>
          <pc:docMk/>
          <pc:sldMk cId="3174279690" sldId="391"/>
        </pc:sldMkLst>
      </pc:sldChg>
      <pc:sldChg chg="addSp delSp modSp add mod">
        <pc:chgData name="Thomas Nield" userId="e7924354f0a44a8c" providerId="LiveId" clId="{537F8CFF-8437-4DF9-B7F4-23B8232D3EB4}" dt="2020-05-11T00:50:27.375" v="60218" actId="20577"/>
        <pc:sldMkLst>
          <pc:docMk/>
          <pc:sldMk cId="3580781350" sldId="392"/>
        </pc:sldMkLst>
        <pc:spChg chg="mod">
          <ac:chgData name="Thomas Nield" userId="e7924354f0a44a8c" providerId="LiveId" clId="{537F8CFF-8437-4DF9-B7F4-23B8232D3EB4}" dt="2020-05-11T00:50:27.375" v="60218" actId="20577"/>
          <ac:spMkLst>
            <pc:docMk/>
            <pc:sldMk cId="3580781350" sldId="392"/>
            <ac:spMk id="2" creationId="{E20FA6D9-5BE5-46C1-8F44-682CE5A940CB}"/>
          </ac:spMkLst>
        </pc:spChg>
        <pc:spChg chg="mod">
          <ac:chgData name="Thomas Nield" userId="e7924354f0a44a8c" providerId="LiveId" clId="{537F8CFF-8437-4DF9-B7F4-23B8232D3EB4}" dt="2020-04-03T13:58:46.485" v="2538" actId="20577"/>
          <ac:spMkLst>
            <pc:docMk/>
            <pc:sldMk cId="3580781350" sldId="392"/>
            <ac:spMk id="3" creationId="{C3990F67-1C99-4F18-A2F3-64A32767C6FD}"/>
          </ac:spMkLst>
        </pc:spChg>
        <pc:spChg chg="del">
          <ac:chgData name="Thomas Nield" userId="e7924354f0a44a8c" providerId="LiveId" clId="{537F8CFF-8437-4DF9-B7F4-23B8232D3EB4}" dt="2020-04-03T15:12:22.936" v="7890" actId="478"/>
          <ac:spMkLst>
            <pc:docMk/>
            <pc:sldMk cId="3580781350" sldId="392"/>
            <ac:spMk id="7" creationId="{DF7502BC-C0B0-4A7C-83EA-EE1AAC2F7870}"/>
          </ac:spMkLst>
        </pc:spChg>
        <pc:spChg chg="del">
          <ac:chgData name="Thomas Nield" userId="e7924354f0a44a8c" providerId="LiveId" clId="{537F8CFF-8437-4DF9-B7F4-23B8232D3EB4}" dt="2020-04-03T15:12:24.624" v="7891" actId="478"/>
          <ac:spMkLst>
            <pc:docMk/>
            <pc:sldMk cId="3580781350" sldId="392"/>
            <ac:spMk id="8" creationId="{283EDC02-99F3-4566-8CA1-66E191D89BCC}"/>
          </ac:spMkLst>
        </pc:spChg>
        <pc:grpChg chg="add mod">
          <ac:chgData name="Thomas Nield" userId="e7924354f0a44a8c" providerId="LiveId" clId="{537F8CFF-8437-4DF9-B7F4-23B8232D3EB4}" dt="2020-04-03T15:12:42.344" v="7894" actId="1076"/>
          <ac:grpSpMkLst>
            <pc:docMk/>
            <pc:sldMk cId="3580781350" sldId="392"/>
            <ac:grpSpMk id="4" creationId="{08719D5D-98C1-4ECF-9336-CA296012376A}"/>
          </ac:grpSpMkLst>
        </pc:grpChg>
        <pc:picChg chg="add mod">
          <ac:chgData name="Thomas Nield" userId="e7924354f0a44a8c" providerId="LiveId" clId="{537F8CFF-8437-4DF9-B7F4-23B8232D3EB4}" dt="2020-04-03T15:12:44.044" v="7895" actId="1076"/>
          <ac:picMkLst>
            <pc:docMk/>
            <pc:sldMk cId="3580781350" sldId="392"/>
            <ac:picMk id="10" creationId="{663CAFA9-0D25-46BF-80F7-0E189A06E628}"/>
          </ac:picMkLst>
        </pc:picChg>
      </pc:sldChg>
      <pc:sldChg chg="del">
        <pc:chgData name="Thomas Nield" userId="e7924354f0a44a8c" providerId="LiveId" clId="{537F8CFF-8437-4DF9-B7F4-23B8232D3EB4}" dt="2020-04-03T13:46:48.270" v="921" actId="47"/>
        <pc:sldMkLst>
          <pc:docMk/>
          <pc:sldMk cId="3795352512" sldId="392"/>
        </pc:sldMkLst>
      </pc:sldChg>
      <pc:sldChg chg="add del">
        <pc:chgData name="Thomas Nield" userId="e7924354f0a44a8c" providerId="LiveId" clId="{537F8CFF-8437-4DF9-B7F4-23B8232D3EB4}" dt="2020-04-03T13:58:20.104" v="2447"/>
        <pc:sldMkLst>
          <pc:docMk/>
          <pc:sldMk cId="1028932378" sldId="393"/>
        </pc:sldMkLst>
      </pc:sldChg>
      <pc:sldChg chg="del">
        <pc:chgData name="Thomas Nield" userId="e7924354f0a44a8c" providerId="LiveId" clId="{537F8CFF-8437-4DF9-B7F4-23B8232D3EB4}" dt="2020-04-03T13:46:48.270" v="921" actId="47"/>
        <pc:sldMkLst>
          <pc:docMk/>
          <pc:sldMk cId="1744355919" sldId="393"/>
        </pc:sldMkLst>
      </pc:sldChg>
      <pc:sldChg chg="addSp modSp add mod modAnim">
        <pc:chgData name="Thomas Nield" userId="e7924354f0a44a8c" providerId="LiveId" clId="{537F8CFF-8437-4DF9-B7F4-23B8232D3EB4}" dt="2020-05-11T00:49:03.666" v="60210"/>
        <pc:sldMkLst>
          <pc:docMk/>
          <pc:sldMk cId="2332887592" sldId="393"/>
        </pc:sldMkLst>
        <pc:spChg chg="mod">
          <ac:chgData name="Thomas Nield" userId="e7924354f0a44a8c" providerId="LiveId" clId="{537F8CFF-8437-4DF9-B7F4-23B8232D3EB4}" dt="2020-04-03T18:13:10.017" v="11318" actId="20577"/>
          <ac:spMkLst>
            <pc:docMk/>
            <pc:sldMk cId="2332887592" sldId="393"/>
            <ac:spMk id="2" creationId="{E20FA6D9-5BE5-46C1-8F44-682CE5A940CB}"/>
          </ac:spMkLst>
        </pc:spChg>
        <pc:spChg chg="mod">
          <ac:chgData name="Thomas Nield" userId="e7924354f0a44a8c" providerId="LiveId" clId="{537F8CFF-8437-4DF9-B7F4-23B8232D3EB4}" dt="2020-04-03T13:58:58.909" v="2584" actId="20577"/>
          <ac:spMkLst>
            <pc:docMk/>
            <pc:sldMk cId="2332887592" sldId="393"/>
            <ac:spMk id="3" creationId="{C3990F67-1C99-4F18-A2F3-64A32767C6FD}"/>
          </ac:spMkLst>
        </pc:spChg>
        <pc:spChg chg="add mod">
          <ac:chgData name="Thomas Nield" userId="e7924354f0a44a8c" providerId="LiveId" clId="{537F8CFF-8437-4DF9-B7F4-23B8232D3EB4}" dt="2020-04-03T18:15:35.495" v="11465" actId="20577"/>
          <ac:spMkLst>
            <pc:docMk/>
            <pc:sldMk cId="2332887592" sldId="393"/>
            <ac:spMk id="5" creationId="{E22660C5-5DD8-4374-9D7E-11999E25343B}"/>
          </ac:spMkLst>
        </pc:spChg>
        <pc:picChg chg="add mod">
          <ac:chgData name="Thomas Nield" userId="e7924354f0a44a8c" providerId="LiveId" clId="{537F8CFF-8437-4DF9-B7F4-23B8232D3EB4}" dt="2020-04-03T18:14:55.067" v="11320" actId="14826"/>
          <ac:picMkLst>
            <pc:docMk/>
            <pc:sldMk cId="2332887592" sldId="393"/>
            <ac:picMk id="4098" creationId="{9D0081D6-A5B1-443D-972F-C34A9A33C6D2}"/>
          </ac:picMkLst>
        </pc:picChg>
      </pc:sldChg>
      <pc:sldChg chg="addSp delSp modSp add mod modAnim">
        <pc:chgData name="Thomas Nield" userId="e7924354f0a44a8c" providerId="LiveId" clId="{537F8CFF-8437-4DF9-B7F4-23B8232D3EB4}" dt="2020-05-11T00:49:11.301" v="60212"/>
        <pc:sldMkLst>
          <pc:docMk/>
          <pc:sldMk cId="608071002" sldId="394"/>
        </pc:sldMkLst>
        <pc:spChg chg="mod">
          <ac:chgData name="Thomas Nield" userId="e7924354f0a44a8c" providerId="LiveId" clId="{537F8CFF-8437-4DF9-B7F4-23B8232D3EB4}" dt="2020-04-03T18:09:49.013" v="11240" actId="20577"/>
          <ac:spMkLst>
            <pc:docMk/>
            <pc:sldMk cId="608071002" sldId="394"/>
            <ac:spMk id="2" creationId="{062656E8-CA75-4A0C-9C82-16CB482A58E0}"/>
          </ac:spMkLst>
        </pc:spChg>
        <pc:spChg chg="mod">
          <ac:chgData name="Thomas Nield" userId="e7924354f0a44a8c" providerId="LiveId" clId="{537F8CFF-8437-4DF9-B7F4-23B8232D3EB4}" dt="2020-04-03T14:01:27.720" v="2815"/>
          <ac:spMkLst>
            <pc:docMk/>
            <pc:sldMk cId="608071002" sldId="394"/>
            <ac:spMk id="3" creationId="{3EF4C6BB-1381-45DA-A89A-B6EE6468D504}"/>
          </ac:spMkLst>
        </pc:spChg>
        <pc:spChg chg="add mod">
          <ac:chgData name="Thomas Nield" userId="e7924354f0a44a8c" providerId="LiveId" clId="{537F8CFF-8437-4DF9-B7F4-23B8232D3EB4}" dt="2020-04-03T15:11:14.873" v="7875" actId="164"/>
          <ac:spMkLst>
            <pc:docMk/>
            <pc:sldMk cId="608071002" sldId="394"/>
            <ac:spMk id="6" creationId="{FB9D2DD1-F605-45EB-8134-E3F78F54B9EA}"/>
          </ac:spMkLst>
        </pc:spChg>
        <pc:spChg chg="add mod">
          <ac:chgData name="Thomas Nield" userId="e7924354f0a44a8c" providerId="LiveId" clId="{537F8CFF-8437-4DF9-B7F4-23B8232D3EB4}" dt="2020-04-03T15:11:14.873" v="7875" actId="164"/>
          <ac:spMkLst>
            <pc:docMk/>
            <pc:sldMk cId="608071002" sldId="394"/>
            <ac:spMk id="7" creationId="{490F6FCC-5244-4B51-B853-57458A4AD2AC}"/>
          </ac:spMkLst>
        </pc:spChg>
        <pc:spChg chg="add mod">
          <ac:chgData name="Thomas Nield" userId="e7924354f0a44a8c" providerId="LiveId" clId="{537F8CFF-8437-4DF9-B7F4-23B8232D3EB4}" dt="2020-04-03T15:11:14.873" v="7875" actId="164"/>
          <ac:spMkLst>
            <pc:docMk/>
            <pc:sldMk cId="608071002" sldId="394"/>
            <ac:spMk id="8" creationId="{158C1C1A-4B25-4C52-8D2F-DA417A0C2D45}"/>
          </ac:spMkLst>
        </pc:spChg>
        <pc:spChg chg="add mod">
          <ac:chgData name="Thomas Nield" userId="e7924354f0a44a8c" providerId="LiveId" clId="{537F8CFF-8437-4DF9-B7F4-23B8232D3EB4}" dt="2020-04-03T15:11:14.873" v="7875" actId="164"/>
          <ac:spMkLst>
            <pc:docMk/>
            <pc:sldMk cId="608071002" sldId="394"/>
            <ac:spMk id="9" creationId="{0F160B8E-114D-423D-9031-2C572BBB14AA}"/>
          </ac:spMkLst>
        </pc:spChg>
        <pc:spChg chg="add del">
          <ac:chgData name="Thomas Nield" userId="e7924354f0a44a8c" providerId="LiveId" clId="{537F8CFF-8437-4DF9-B7F4-23B8232D3EB4}" dt="2020-04-03T14:22:08.760" v="4782" actId="478"/>
          <ac:spMkLst>
            <pc:docMk/>
            <pc:sldMk cId="608071002" sldId="394"/>
            <ac:spMk id="10" creationId="{0B0E2515-4ACF-4EC3-AA1A-9970893F9F1C}"/>
          </ac:spMkLst>
        </pc:spChg>
        <pc:spChg chg="add mod">
          <ac:chgData name="Thomas Nield" userId="e7924354f0a44a8c" providerId="LiveId" clId="{537F8CFF-8437-4DF9-B7F4-23B8232D3EB4}" dt="2020-04-03T15:11:14.873" v="7875" actId="164"/>
          <ac:spMkLst>
            <pc:docMk/>
            <pc:sldMk cId="608071002" sldId="394"/>
            <ac:spMk id="11" creationId="{19662129-2B39-43AE-9EFA-8C81547EA958}"/>
          </ac:spMkLst>
        </pc:spChg>
        <pc:spChg chg="add mod">
          <ac:chgData name="Thomas Nield" userId="e7924354f0a44a8c" providerId="LiveId" clId="{537F8CFF-8437-4DF9-B7F4-23B8232D3EB4}" dt="2020-04-03T15:01:22.463" v="7286" actId="114"/>
          <ac:spMkLst>
            <pc:docMk/>
            <pc:sldMk cId="608071002" sldId="394"/>
            <ac:spMk id="12" creationId="{6B50A06C-9DD8-4F44-B6E0-65FA4534A656}"/>
          </ac:spMkLst>
        </pc:spChg>
        <pc:grpChg chg="add mod">
          <ac:chgData name="Thomas Nield" userId="e7924354f0a44a8c" providerId="LiveId" clId="{537F8CFF-8437-4DF9-B7F4-23B8232D3EB4}" dt="2020-04-03T15:11:14.873" v="7875" actId="164"/>
          <ac:grpSpMkLst>
            <pc:docMk/>
            <pc:sldMk cId="608071002" sldId="394"/>
            <ac:grpSpMk id="13" creationId="{B272B041-315C-48BF-A22D-0512122408A0}"/>
          </ac:grpSpMkLst>
        </pc:grpChg>
        <pc:picChg chg="add del mod">
          <ac:chgData name="Thomas Nield" userId="e7924354f0a44a8c" providerId="LiveId" clId="{537F8CFF-8437-4DF9-B7F4-23B8232D3EB4}" dt="2020-04-03T14:13:05.030" v="3905" actId="478"/>
          <ac:picMkLst>
            <pc:docMk/>
            <pc:sldMk cId="608071002" sldId="394"/>
            <ac:picMk id="5" creationId="{72D11C71-79F5-436C-9807-2732A9FFE759}"/>
          </ac:picMkLst>
        </pc:picChg>
      </pc:sldChg>
      <pc:sldChg chg="del">
        <pc:chgData name="Thomas Nield" userId="e7924354f0a44a8c" providerId="LiveId" clId="{537F8CFF-8437-4DF9-B7F4-23B8232D3EB4}" dt="2020-04-03T13:46:48.270" v="921" actId="47"/>
        <pc:sldMkLst>
          <pc:docMk/>
          <pc:sldMk cId="2033569053" sldId="394"/>
        </pc:sldMkLst>
      </pc:sldChg>
      <pc:sldChg chg="addSp delSp modSp add mod modAnim">
        <pc:chgData name="Thomas Nield" userId="e7924354f0a44a8c" providerId="LiveId" clId="{537F8CFF-8437-4DF9-B7F4-23B8232D3EB4}" dt="2020-05-11T00:49:15.505" v="60213"/>
        <pc:sldMkLst>
          <pc:docMk/>
          <pc:sldMk cId="1196713286" sldId="395"/>
        </pc:sldMkLst>
        <pc:spChg chg="mod">
          <ac:chgData name="Thomas Nield" userId="e7924354f0a44a8c" providerId="LiveId" clId="{537F8CFF-8437-4DF9-B7F4-23B8232D3EB4}" dt="2020-04-03T18:11:24.804" v="11266" actId="27636"/>
          <ac:spMkLst>
            <pc:docMk/>
            <pc:sldMk cId="1196713286" sldId="395"/>
            <ac:spMk id="2" creationId="{062656E8-CA75-4A0C-9C82-16CB482A58E0}"/>
          </ac:spMkLst>
        </pc:spChg>
        <pc:spChg chg="mod">
          <ac:chgData name="Thomas Nield" userId="e7924354f0a44a8c" providerId="LiveId" clId="{537F8CFF-8437-4DF9-B7F4-23B8232D3EB4}" dt="2020-04-03T14:14:58.181" v="3960" actId="20577"/>
          <ac:spMkLst>
            <pc:docMk/>
            <pc:sldMk cId="1196713286" sldId="395"/>
            <ac:spMk id="3" creationId="{3EF4C6BB-1381-45DA-A89A-B6EE6468D504}"/>
          </ac:spMkLst>
        </pc:spChg>
        <pc:spChg chg="del">
          <ac:chgData name="Thomas Nield" userId="e7924354f0a44a8c" providerId="LiveId" clId="{537F8CFF-8437-4DF9-B7F4-23B8232D3EB4}" dt="2020-04-03T14:18:49.426" v="4089" actId="478"/>
          <ac:spMkLst>
            <pc:docMk/>
            <pc:sldMk cId="1196713286" sldId="395"/>
            <ac:spMk id="6" creationId="{FB9D2DD1-F605-45EB-8134-E3F78F54B9EA}"/>
          </ac:spMkLst>
        </pc:spChg>
        <pc:spChg chg="del">
          <ac:chgData name="Thomas Nield" userId="e7924354f0a44a8c" providerId="LiveId" clId="{537F8CFF-8437-4DF9-B7F4-23B8232D3EB4}" dt="2020-04-03T14:18:49.426" v="4089" actId="478"/>
          <ac:spMkLst>
            <pc:docMk/>
            <pc:sldMk cId="1196713286" sldId="395"/>
            <ac:spMk id="7" creationId="{490F6FCC-5244-4B51-B853-57458A4AD2AC}"/>
          </ac:spMkLst>
        </pc:spChg>
        <pc:spChg chg="del">
          <ac:chgData name="Thomas Nield" userId="e7924354f0a44a8c" providerId="LiveId" clId="{537F8CFF-8437-4DF9-B7F4-23B8232D3EB4}" dt="2020-04-03T14:18:49.426" v="4089" actId="478"/>
          <ac:spMkLst>
            <pc:docMk/>
            <pc:sldMk cId="1196713286" sldId="395"/>
            <ac:spMk id="8" creationId="{158C1C1A-4B25-4C52-8D2F-DA417A0C2D45}"/>
          </ac:spMkLst>
        </pc:spChg>
        <pc:spChg chg="del">
          <ac:chgData name="Thomas Nield" userId="e7924354f0a44a8c" providerId="LiveId" clId="{537F8CFF-8437-4DF9-B7F4-23B8232D3EB4}" dt="2020-04-03T14:20:07.839" v="4364" actId="478"/>
          <ac:spMkLst>
            <pc:docMk/>
            <pc:sldMk cId="1196713286" sldId="395"/>
            <ac:spMk id="9" creationId="{0F160B8E-114D-423D-9031-2C572BBB14AA}"/>
          </ac:spMkLst>
        </pc:spChg>
        <pc:spChg chg="del">
          <ac:chgData name="Thomas Nield" userId="e7924354f0a44a8c" providerId="LiveId" clId="{537F8CFF-8437-4DF9-B7F4-23B8232D3EB4}" dt="2020-04-03T14:15:09.277" v="3983" actId="478"/>
          <ac:spMkLst>
            <pc:docMk/>
            <pc:sldMk cId="1196713286" sldId="395"/>
            <ac:spMk id="10" creationId="{0B0E2515-4ACF-4EC3-AA1A-9970893F9F1C}"/>
          </ac:spMkLst>
        </pc:spChg>
        <pc:spChg chg="add mod">
          <ac:chgData name="Thomas Nield" userId="e7924354f0a44a8c" providerId="LiveId" clId="{537F8CFF-8437-4DF9-B7F4-23B8232D3EB4}" dt="2020-04-03T15:02:15.494" v="7520" actId="1076"/>
          <ac:spMkLst>
            <pc:docMk/>
            <pc:sldMk cId="1196713286" sldId="395"/>
            <ac:spMk id="11" creationId="{F938DD3B-6025-47FF-B908-43D141C312D3}"/>
          </ac:spMkLst>
        </pc:spChg>
        <pc:picChg chg="add mod">
          <ac:chgData name="Thomas Nield" userId="e7924354f0a44a8c" providerId="LiveId" clId="{537F8CFF-8437-4DF9-B7F4-23B8232D3EB4}" dt="2020-04-03T14:49:19.599" v="6205" actId="14826"/>
          <ac:picMkLst>
            <pc:docMk/>
            <pc:sldMk cId="1196713286" sldId="395"/>
            <ac:picMk id="3074" creationId="{6EC3E3BE-0017-4057-8C48-CAC884273D9D}"/>
          </ac:picMkLst>
        </pc:picChg>
      </pc:sldChg>
      <pc:sldChg chg="addSp modSp add mod modAnim">
        <pc:chgData name="Thomas Nield" userId="e7924354f0a44a8c" providerId="LiveId" clId="{537F8CFF-8437-4DF9-B7F4-23B8232D3EB4}" dt="2020-05-11T00:50:42.406" v="60219"/>
        <pc:sldMkLst>
          <pc:docMk/>
          <pc:sldMk cId="366082298" sldId="396"/>
        </pc:sldMkLst>
        <pc:spChg chg="mod">
          <ac:chgData name="Thomas Nield" userId="e7924354f0a44a8c" providerId="LiveId" clId="{537F8CFF-8437-4DF9-B7F4-23B8232D3EB4}" dt="2020-04-03T18:16:13.212" v="11509" actId="20577"/>
          <ac:spMkLst>
            <pc:docMk/>
            <pc:sldMk cId="366082298" sldId="396"/>
            <ac:spMk id="2" creationId="{E20FA6D9-5BE5-46C1-8F44-682CE5A940CB}"/>
          </ac:spMkLst>
        </pc:spChg>
        <pc:spChg chg="mod">
          <ac:chgData name="Thomas Nield" userId="e7924354f0a44a8c" providerId="LiveId" clId="{537F8CFF-8437-4DF9-B7F4-23B8232D3EB4}" dt="2020-04-03T14:26:20.379" v="5542" actId="20577"/>
          <ac:spMkLst>
            <pc:docMk/>
            <pc:sldMk cId="366082298" sldId="396"/>
            <ac:spMk id="3" creationId="{C3990F67-1C99-4F18-A2F3-64A32767C6FD}"/>
          </ac:spMkLst>
        </pc:spChg>
        <pc:spChg chg="add mod">
          <ac:chgData name="Thomas Nield" userId="e7924354f0a44a8c" providerId="LiveId" clId="{537F8CFF-8437-4DF9-B7F4-23B8232D3EB4}" dt="2020-04-03T15:21:16.023" v="9071" actId="33524"/>
          <ac:spMkLst>
            <pc:docMk/>
            <pc:sldMk cId="366082298" sldId="396"/>
            <ac:spMk id="5" creationId="{54B2E3CB-8070-433B-9DB9-A7CD5D691739}"/>
          </ac:spMkLst>
        </pc:spChg>
        <pc:picChg chg="add mod">
          <ac:chgData name="Thomas Nield" userId="e7924354f0a44a8c" providerId="LiveId" clId="{537F8CFF-8437-4DF9-B7F4-23B8232D3EB4}" dt="2020-04-03T15:19:09.918" v="8792" actId="1076"/>
          <ac:picMkLst>
            <pc:docMk/>
            <pc:sldMk cId="366082298" sldId="396"/>
            <ac:picMk id="4" creationId="{8BB9EC56-E534-443B-A418-CD0AA0178A51}"/>
          </ac:picMkLst>
        </pc:picChg>
      </pc:sldChg>
      <pc:sldChg chg="modSp add del mod">
        <pc:chgData name="Thomas Nield" userId="e7924354f0a44a8c" providerId="LiveId" clId="{537F8CFF-8437-4DF9-B7F4-23B8232D3EB4}" dt="2020-04-03T17:58:11.977" v="9890" actId="2696"/>
        <pc:sldMkLst>
          <pc:docMk/>
          <pc:sldMk cId="1413615097" sldId="397"/>
        </pc:sldMkLst>
        <pc:spChg chg="mod">
          <ac:chgData name="Thomas Nield" userId="e7924354f0a44a8c" providerId="LiveId" clId="{537F8CFF-8437-4DF9-B7F4-23B8232D3EB4}" dt="2020-04-03T17:58:05.421" v="9887" actId="21"/>
          <ac:spMkLst>
            <pc:docMk/>
            <pc:sldMk cId="1413615097" sldId="397"/>
            <ac:spMk id="2" creationId="{786557B2-3BEA-4743-847A-E0EEDB898F5A}"/>
          </ac:spMkLst>
        </pc:spChg>
        <pc:spChg chg="mod">
          <ac:chgData name="Thomas Nield" userId="e7924354f0a44a8c" providerId="LiveId" clId="{537F8CFF-8437-4DF9-B7F4-23B8232D3EB4}" dt="2020-04-03T14:55:19.914" v="7136" actId="20577"/>
          <ac:spMkLst>
            <pc:docMk/>
            <pc:sldMk cId="1413615097" sldId="397"/>
            <ac:spMk id="3" creationId="{BABAC949-5821-4C65-B6A2-E210011DE3A3}"/>
          </ac:spMkLst>
        </pc:spChg>
      </pc:sldChg>
      <pc:sldChg chg="modSp add del mod modAnim">
        <pc:chgData name="Thomas Nield" userId="e7924354f0a44a8c" providerId="LiveId" clId="{537F8CFF-8437-4DF9-B7F4-23B8232D3EB4}" dt="2020-05-14T21:41:27.525" v="66966" actId="47"/>
        <pc:sldMkLst>
          <pc:docMk/>
          <pc:sldMk cId="3682866743" sldId="517"/>
        </pc:sldMkLst>
        <pc:spChg chg="mod">
          <ac:chgData name="Thomas Nield" userId="e7924354f0a44a8c" providerId="LiveId" clId="{537F8CFF-8437-4DF9-B7F4-23B8232D3EB4}" dt="2020-05-08T15:05:31.214" v="46000" actId="20577"/>
          <ac:spMkLst>
            <pc:docMk/>
            <pc:sldMk cId="3682866743" sldId="517"/>
            <ac:spMk id="3" creationId="{F2EFB6E9-5B79-4587-AA5A-6C7CF460134F}"/>
          </ac:spMkLst>
        </pc:spChg>
      </pc:sldChg>
      <pc:sldChg chg="modSp add del mod">
        <pc:chgData name="Thomas Nield" userId="e7924354f0a44a8c" providerId="LiveId" clId="{537F8CFF-8437-4DF9-B7F4-23B8232D3EB4}" dt="2020-05-14T21:41:27.525" v="66966" actId="47"/>
        <pc:sldMkLst>
          <pc:docMk/>
          <pc:sldMk cId="1466269166" sldId="521"/>
        </pc:sldMkLst>
        <pc:spChg chg="mod">
          <ac:chgData name="Thomas Nield" userId="e7924354f0a44a8c" providerId="LiveId" clId="{537F8CFF-8437-4DF9-B7F4-23B8232D3EB4}" dt="2020-05-08T15:04:20.620" v="45893" actId="20577"/>
          <ac:spMkLst>
            <pc:docMk/>
            <pc:sldMk cId="1466269166" sldId="521"/>
            <ac:spMk id="2" creationId="{FB04C2CC-D906-4702-9344-EA6C9A64F41E}"/>
          </ac:spMkLst>
        </pc:spChg>
        <pc:spChg chg="mod">
          <ac:chgData name="Thomas Nield" userId="e7924354f0a44a8c" providerId="LiveId" clId="{537F8CFF-8437-4DF9-B7F4-23B8232D3EB4}" dt="2020-05-08T14:47:04.907" v="45112" actId="5793"/>
          <ac:spMkLst>
            <pc:docMk/>
            <pc:sldMk cId="1466269166" sldId="521"/>
            <ac:spMk id="3" creationId="{F2EFB6E9-5B79-4587-AA5A-6C7CF460134F}"/>
          </ac:spMkLst>
        </pc:spChg>
      </pc:sldChg>
      <pc:sldChg chg="modSp add del">
        <pc:chgData name="Thomas Nield" userId="e7924354f0a44a8c" providerId="LiveId" clId="{537F8CFF-8437-4DF9-B7F4-23B8232D3EB4}" dt="2020-05-14T21:41:27.525" v="66966" actId="47"/>
        <pc:sldMkLst>
          <pc:docMk/>
          <pc:sldMk cId="2557935511" sldId="522"/>
        </pc:sldMkLst>
        <pc:spChg chg="mod">
          <ac:chgData name="Thomas Nield" userId="e7924354f0a44a8c" providerId="LiveId" clId="{537F8CFF-8437-4DF9-B7F4-23B8232D3EB4}" dt="2020-05-08T15:04:14.558" v="45892"/>
          <ac:spMkLst>
            <pc:docMk/>
            <pc:sldMk cId="2557935511" sldId="522"/>
            <ac:spMk id="2" creationId="{FB04C2CC-D906-4702-9344-EA6C9A64F41E}"/>
          </ac:spMkLst>
        </pc:spChg>
        <pc:spChg chg="mod">
          <ac:chgData name="Thomas Nield" userId="e7924354f0a44a8c" providerId="LiveId" clId="{537F8CFF-8437-4DF9-B7F4-23B8232D3EB4}" dt="2020-05-08T14:47:11.706" v="45115" actId="5793"/>
          <ac:spMkLst>
            <pc:docMk/>
            <pc:sldMk cId="2557935511" sldId="522"/>
            <ac:spMk id="3" creationId="{F2EFB6E9-5B79-4587-AA5A-6C7CF460134F}"/>
          </ac:spMkLst>
        </pc:spChg>
      </pc:sldChg>
      <pc:sldChg chg="add del">
        <pc:chgData name="Thomas Nield" userId="e7924354f0a44a8c" providerId="LiveId" clId="{537F8CFF-8437-4DF9-B7F4-23B8232D3EB4}" dt="2020-05-08T14:47:30.055" v="45125" actId="2696"/>
        <pc:sldMkLst>
          <pc:docMk/>
          <pc:sldMk cId="1470226092" sldId="523"/>
        </pc:sldMkLst>
      </pc:sldChg>
      <pc:sldChg chg="add del">
        <pc:chgData name="Thomas Nield" userId="e7924354f0a44a8c" providerId="LiveId" clId="{537F8CFF-8437-4DF9-B7F4-23B8232D3EB4}" dt="2020-05-14T21:41:27.525" v="66966" actId="47"/>
        <pc:sldMkLst>
          <pc:docMk/>
          <pc:sldMk cId="2115924813" sldId="524"/>
        </pc:sldMkLst>
      </pc:sldChg>
      <pc:sldChg chg="modSp add del mod">
        <pc:chgData name="Thomas Nield" userId="e7924354f0a44a8c" providerId="LiveId" clId="{537F8CFF-8437-4DF9-B7F4-23B8232D3EB4}" dt="2020-05-14T21:41:27.525" v="66966" actId="47"/>
        <pc:sldMkLst>
          <pc:docMk/>
          <pc:sldMk cId="1604185901" sldId="525"/>
        </pc:sldMkLst>
        <pc:spChg chg="mod">
          <ac:chgData name="Thomas Nield" userId="e7924354f0a44a8c" providerId="LiveId" clId="{537F8CFF-8437-4DF9-B7F4-23B8232D3EB4}" dt="2020-05-08T14:47:20.274" v="45120" actId="5793"/>
          <ac:spMkLst>
            <pc:docMk/>
            <pc:sldMk cId="1604185901" sldId="525"/>
            <ac:spMk id="3" creationId="{F2EFB6E9-5B79-4587-AA5A-6C7CF460134F}"/>
          </ac:spMkLst>
        </pc:spChg>
      </pc:sldChg>
      <pc:sldChg chg="add del">
        <pc:chgData name="Thomas Nield" userId="e7924354f0a44a8c" providerId="LiveId" clId="{537F8CFF-8437-4DF9-B7F4-23B8232D3EB4}" dt="2020-05-14T21:41:27.525" v="66966" actId="47"/>
        <pc:sldMkLst>
          <pc:docMk/>
          <pc:sldMk cId="3584109866" sldId="526"/>
        </pc:sldMkLst>
      </pc:sldChg>
      <pc:sldChg chg="add del">
        <pc:chgData name="Thomas Nield" userId="e7924354f0a44a8c" providerId="LiveId" clId="{537F8CFF-8437-4DF9-B7F4-23B8232D3EB4}" dt="2020-05-14T21:41:27.525" v="66966" actId="47"/>
        <pc:sldMkLst>
          <pc:docMk/>
          <pc:sldMk cId="2692323726" sldId="528"/>
        </pc:sldMkLst>
      </pc:sldChg>
      <pc:sldChg chg="add del">
        <pc:chgData name="Thomas Nield" userId="e7924354f0a44a8c" providerId="LiveId" clId="{537F8CFF-8437-4DF9-B7F4-23B8232D3EB4}" dt="2020-05-14T21:41:27.525" v="66966" actId="47"/>
        <pc:sldMkLst>
          <pc:docMk/>
          <pc:sldMk cId="1981451734" sldId="529"/>
        </pc:sldMkLst>
      </pc:sldChg>
      <pc:sldChg chg="add del">
        <pc:chgData name="Thomas Nield" userId="e7924354f0a44a8c" providerId="LiveId" clId="{537F8CFF-8437-4DF9-B7F4-23B8232D3EB4}" dt="2020-05-14T21:41:27.525" v="66966" actId="47"/>
        <pc:sldMkLst>
          <pc:docMk/>
          <pc:sldMk cId="2465961205" sldId="530"/>
        </pc:sldMkLst>
      </pc:sldChg>
      <pc:sldChg chg="add del">
        <pc:chgData name="Thomas Nield" userId="e7924354f0a44a8c" providerId="LiveId" clId="{537F8CFF-8437-4DF9-B7F4-23B8232D3EB4}" dt="2020-05-14T21:41:27.525" v="66966" actId="47"/>
        <pc:sldMkLst>
          <pc:docMk/>
          <pc:sldMk cId="2215655749" sldId="531"/>
        </pc:sldMkLst>
      </pc:sldChg>
      <pc:sldChg chg="add del">
        <pc:chgData name="Thomas Nield" userId="e7924354f0a44a8c" providerId="LiveId" clId="{537F8CFF-8437-4DF9-B7F4-23B8232D3EB4}" dt="2020-05-14T21:41:27.525" v="66966" actId="47"/>
        <pc:sldMkLst>
          <pc:docMk/>
          <pc:sldMk cId="2603356623" sldId="532"/>
        </pc:sldMkLst>
      </pc:sldChg>
      <pc:sldChg chg="add del">
        <pc:chgData name="Thomas Nield" userId="e7924354f0a44a8c" providerId="LiveId" clId="{537F8CFF-8437-4DF9-B7F4-23B8232D3EB4}" dt="2020-05-14T21:41:27.525" v="66966" actId="47"/>
        <pc:sldMkLst>
          <pc:docMk/>
          <pc:sldMk cId="3569800378" sldId="533"/>
        </pc:sldMkLst>
      </pc:sldChg>
      <pc:sldChg chg="add del">
        <pc:chgData name="Thomas Nield" userId="e7924354f0a44a8c" providerId="LiveId" clId="{537F8CFF-8437-4DF9-B7F4-23B8232D3EB4}" dt="2020-05-14T21:41:27.525" v="66966" actId="47"/>
        <pc:sldMkLst>
          <pc:docMk/>
          <pc:sldMk cId="1453432123" sldId="534"/>
        </pc:sldMkLst>
      </pc:sldChg>
      <pc:sldChg chg="add del">
        <pc:chgData name="Thomas Nield" userId="e7924354f0a44a8c" providerId="LiveId" clId="{537F8CFF-8437-4DF9-B7F4-23B8232D3EB4}" dt="2020-05-14T21:41:27.525" v="66966" actId="47"/>
        <pc:sldMkLst>
          <pc:docMk/>
          <pc:sldMk cId="2876647376" sldId="535"/>
        </pc:sldMkLst>
      </pc:sldChg>
      <pc:sldChg chg="add del">
        <pc:chgData name="Thomas Nield" userId="e7924354f0a44a8c" providerId="LiveId" clId="{537F8CFF-8437-4DF9-B7F4-23B8232D3EB4}" dt="2020-05-14T21:41:27.525" v="66966" actId="47"/>
        <pc:sldMkLst>
          <pc:docMk/>
          <pc:sldMk cId="4184417293" sldId="536"/>
        </pc:sldMkLst>
      </pc:sldChg>
      <pc:sldChg chg="add del">
        <pc:chgData name="Thomas Nield" userId="e7924354f0a44a8c" providerId="LiveId" clId="{537F8CFF-8437-4DF9-B7F4-23B8232D3EB4}" dt="2020-05-14T21:41:27.525" v="66966" actId="47"/>
        <pc:sldMkLst>
          <pc:docMk/>
          <pc:sldMk cId="3689555527" sldId="537"/>
        </pc:sldMkLst>
      </pc:sldChg>
      <pc:sldChg chg="add del">
        <pc:chgData name="Thomas Nield" userId="e7924354f0a44a8c" providerId="LiveId" clId="{537F8CFF-8437-4DF9-B7F4-23B8232D3EB4}" dt="2020-05-14T21:41:27.525" v="66966" actId="47"/>
        <pc:sldMkLst>
          <pc:docMk/>
          <pc:sldMk cId="850843339" sldId="538"/>
        </pc:sldMkLst>
      </pc:sldChg>
      <pc:sldChg chg="modSp add del mod">
        <pc:chgData name="Thomas Nield" userId="e7924354f0a44a8c" providerId="LiveId" clId="{537F8CFF-8437-4DF9-B7F4-23B8232D3EB4}" dt="2020-05-14T21:41:27.525" v="66966" actId="47"/>
        <pc:sldMkLst>
          <pc:docMk/>
          <pc:sldMk cId="1592282302" sldId="540"/>
        </pc:sldMkLst>
        <pc:spChg chg="mod">
          <ac:chgData name="Thomas Nield" userId="e7924354f0a44a8c" providerId="LiveId" clId="{537F8CFF-8437-4DF9-B7F4-23B8232D3EB4}" dt="2020-05-08T15:04:11.831" v="45891"/>
          <ac:spMkLst>
            <pc:docMk/>
            <pc:sldMk cId="1592282302" sldId="540"/>
            <ac:spMk id="2" creationId="{FB04C2CC-D906-4702-9344-EA6C9A64F41E}"/>
          </ac:spMkLst>
        </pc:spChg>
        <pc:spChg chg="mod">
          <ac:chgData name="Thomas Nield" userId="e7924354f0a44a8c" providerId="LiveId" clId="{537F8CFF-8437-4DF9-B7F4-23B8232D3EB4}" dt="2020-05-08T14:47:14.524" v="45118" actId="5793"/>
          <ac:spMkLst>
            <pc:docMk/>
            <pc:sldMk cId="1592282302" sldId="540"/>
            <ac:spMk id="3" creationId="{F2EFB6E9-5B79-4587-AA5A-6C7CF460134F}"/>
          </ac:spMkLst>
        </pc:spChg>
      </pc:sldChg>
      <pc:sldChg chg="modSp add del mod">
        <pc:chgData name="Thomas Nield" userId="e7924354f0a44a8c" providerId="LiveId" clId="{537F8CFF-8437-4DF9-B7F4-23B8232D3EB4}" dt="2020-05-14T21:41:27.525" v="66966" actId="47"/>
        <pc:sldMkLst>
          <pc:docMk/>
          <pc:sldMk cId="165957344" sldId="542"/>
        </pc:sldMkLst>
        <pc:spChg chg="mod">
          <ac:chgData name="Thomas Nield" userId="e7924354f0a44a8c" providerId="LiveId" clId="{537F8CFF-8437-4DF9-B7F4-23B8232D3EB4}" dt="2020-05-11T00:29:44.886" v="57241" actId="5793"/>
          <ac:spMkLst>
            <pc:docMk/>
            <pc:sldMk cId="165957344" sldId="542"/>
            <ac:spMk id="3" creationId="{459192F1-FF9D-4BB0-AE08-5B97C377E22B}"/>
          </ac:spMkLst>
        </pc:spChg>
      </pc:sldChg>
      <pc:sldChg chg="modSp add del mod">
        <pc:chgData name="Thomas Nield" userId="e7924354f0a44a8c" providerId="LiveId" clId="{537F8CFF-8437-4DF9-B7F4-23B8232D3EB4}" dt="2020-05-14T21:41:27.525" v="66966" actId="47"/>
        <pc:sldMkLst>
          <pc:docMk/>
          <pc:sldMk cId="1899603532" sldId="543"/>
        </pc:sldMkLst>
        <pc:spChg chg="mod">
          <ac:chgData name="Thomas Nield" userId="e7924354f0a44a8c" providerId="LiveId" clId="{537F8CFF-8437-4DF9-B7F4-23B8232D3EB4}" dt="2020-05-11T00:29:41.819" v="57240" actId="5793"/>
          <ac:spMkLst>
            <pc:docMk/>
            <pc:sldMk cId="1899603532" sldId="543"/>
            <ac:spMk id="3" creationId="{459192F1-FF9D-4BB0-AE08-5B97C377E22B}"/>
          </ac:spMkLst>
        </pc:spChg>
      </pc:sldChg>
      <pc:sldChg chg="modSp add del mod modAnim">
        <pc:chgData name="Thomas Nield" userId="e7924354f0a44a8c" providerId="LiveId" clId="{537F8CFF-8437-4DF9-B7F4-23B8232D3EB4}" dt="2020-05-20T19:30:43.391" v="67176" actId="2696"/>
        <pc:sldMkLst>
          <pc:docMk/>
          <pc:sldMk cId="1531731388" sldId="596"/>
        </pc:sldMkLst>
        <pc:spChg chg="mod">
          <ac:chgData name="Thomas Nield" userId="e7924354f0a44a8c" providerId="LiveId" clId="{537F8CFF-8437-4DF9-B7F4-23B8232D3EB4}" dt="2020-05-06T16:32:45.193" v="19173" actId="5793"/>
          <ac:spMkLst>
            <pc:docMk/>
            <pc:sldMk cId="1531731388" sldId="596"/>
            <ac:spMk id="3" creationId="{508B9EF6-ABCB-4C8D-AB28-BDFACD403FA4}"/>
          </ac:spMkLst>
        </pc:spChg>
      </pc:sldChg>
      <pc:sldChg chg="add del">
        <pc:chgData name="Thomas Nield" userId="e7924354f0a44a8c" providerId="LiveId" clId="{537F8CFF-8437-4DF9-B7F4-23B8232D3EB4}" dt="2020-05-20T19:30:43.391" v="67176" actId="2696"/>
        <pc:sldMkLst>
          <pc:docMk/>
          <pc:sldMk cId="3959730674" sldId="597"/>
        </pc:sldMkLst>
      </pc:sldChg>
      <pc:sldChg chg="modSp add del mod">
        <pc:chgData name="Thomas Nield" userId="e7924354f0a44a8c" providerId="LiveId" clId="{537F8CFF-8437-4DF9-B7F4-23B8232D3EB4}" dt="2020-05-20T19:30:43.391" v="67176" actId="2696"/>
        <pc:sldMkLst>
          <pc:docMk/>
          <pc:sldMk cId="3574811979" sldId="598"/>
        </pc:sldMkLst>
        <pc:spChg chg="mod">
          <ac:chgData name="Thomas Nield" userId="e7924354f0a44a8c" providerId="LiveId" clId="{537F8CFF-8437-4DF9-B7F4-23B8232D3EB4}" dt="2020-05-06T16:33:32.808" v="19188" actId="14100"/>
          <ac:spMkLst>
            <pc:docMk/>
            <pc:sldMk cId="3574811979" sldId="598"/>
            <ac:spMk id="3" creationId="{70FB60B2-8EFC-471D-8DBD-2F939901673A}"/>
          </ac:spMkLst>
        </pc:spChg>
      </pc:sldChg>
      <pc:sldChg chg="modSp add del mod">
        <pc:chgData name="Thomas Nield" userId="e7924354f0a44a8c" providerId="LiveId" clId="{537F8CFF-8437-4DF9-B7F4-23B8232D3EB4}" dt="2020-05-20T19:30:43.391" v="67176" actId="2696"/>
        <pc:sldMkLst>
          <pc:docMk/>
          <pc:sldMk cId="1110688745" sldId="601"/>
        </pc:sldMkLst>
        <pc:spChg chg="mod">
          <ac:chgData name="Thomas Nield" userId="e7924354f0a44a8c" providerId="LiveId" clId="{537F8CFF-8437-4DF9-B7F4-23B8232D3EB4}" dt="2020-05-06T16:33:42.342" v="19191" actId="5793"/>
          <ac:spMkLst>
            <pc:docMk/>
            <pc:sldMk cId="1110688745" sldId="601"/>
            <ac:spMk id="3" creationId="{70FB60B2-8EFC-471D-8DBD-2F939901673A}"/>
          </ac:spMkLst>
        </pc:spChg>
      </pc:sldChg>
      <pc:sldChg chg="modSp add del mod">
        <pc:chgData name="Thomas Nield" userId="e7924354f0a44a8c" providerId="LiveId" clId="{537F8CFF-8437-4DF9-B7F4-23B8232D3EB4}" dt="2020-05-20T19:30:43.391" v="67176" actId="2696"/>
        <pc:sldMkLst>
          <pc:docMk/>
          <pc:sldMk cId="2521388219" sldId="602"/>
        </pc:sldMkLst>
        <pc:spChg chg="mod">
          <ac:chgData name="Thomas Nield" userId="e7924354f0a44a8c" providerId="LiveId" clId="{537F8CFF-8437-4DF9-B7F4-23B8232D3EB4}" dt="2020-05-06T16:34:06.970" v="19202" actId="6549"/>
          <ac:spMkLst>
            <pc:docMk/>
            <pc:sldMk cId="2521388219" sldId="602"/>
            <ac:spMk id="3" creationId="{AE3C7DA8-CA4D-4B46-8784-1D0CC0BC861D}"/>
          </ac:spMkLst>
        </pc:spChg>
      </pc:sldChg>
      <pc:sldChg chg="modSp add del mod">
        <pc:chgData name="Thomas Nield" userId="e7924354f0a44a8c" providerId="LiveId" clId="{537F8CFF-8437-4DF9-B7F4-23B8232D3EB4}" dt="2020-05-20T19:30:43.391" v="67176" actId="2696"/>
        <pc:sldMkLst>
          <pc:docMk/>
          <pc:sldMk cId="2725040786" sldId="603"/>
        </pc:sldMkLst>
        <pc:spChg chg="mod">
          <ac:chgData name="Thomas Nield" userId="e7924354f0a44a8c" providerId="LiveId" clId="{537F8CFF-8437-4DF9-B7F4-23B8232D3EB4}" dt="2020-05-06T16:34:27.102" v="19207" actId="20577"/>
          <ac:spMkLst>
            <pc:docMk/>
            <pc:sldMk cId="2725040786" sldId="603"/>
            <ac:spMk id="3" creationId="{AE3C7DA8-CA4D-4B46-8784-1D0CC0BC861D}"/>
          </ac:spMkLst>
        </pc:spChg>
      </pc:sldChg>
      <pc:sldChg chg="modSp add del mod">
        <pc:chgData name="Thomas Nield" userId="e7924354f0a44a8c" providerId="LiveId" clId="{537F8CFF-8437-4DF9-B7F4-23B8232D3EB4}" dt="2020-05-20T19:30:43.391" v="67176" actId="2696"/>
        <pc:sldMkLst>
          <pc:docMk/>
          <pc:sldMk cId="1178516900" sldId="604"/>
        </pc:sldMkLst>
        <pc:spChg chg="mod">
          <ac:chgData name="Thomas Nield" userId="e7924354f0a44a8c" providerId="LiveId" clId="{537F8CFF-8437-4DF9-B7F4-23B8232D3EB4}" dt="2020-05-06T16:34:40.788" v="19214" actId="5793"/>
          <ac:spMkLst>
            <pc:docMk/>
            <pc:sldMk cId="1178516900" sldId="604"/>
            <ac:spMk id="3" creationId="{70FB60B2-8EFC-471D-8DBD-2F939901673A}"/>
          </ac:spMkLst>
        </pc:spChg>
      </pc:sldChg>
      <pc:sldChg chg="modSp add del mod">
        <pc:chgData name="Thomas Nield" userId="e7924354f0a44a8c" providerId="LiveId" clId="{537F8CFF-8437-4DF9-B7F4-23B8232D3EB4}" dt="2020-05-20T19:30:43.391" v="67176" actId="2696"/>
        <pc:sldMkLst>
          <pc:docMk/>
          <pc:sldMk cId="2928496230" sldId="605"/>
        </pc:sldMkLst>
        <pc:spChg chg="mod">
          <ac:chgData name="Thomas Nield" userId="e7924354f0a44a8c" providerId="LiveId" clId="{537F8CFF-8437-4DF9-B7F4-23B8232D3EB4}" dt="2020-05-06T16:35:10.605" v="19218" actId="20577"/>
          <ac:spMkLst>
            <pc:docMk/>
            <pc:sldMk cId="2928496230" sldId="605"/>
            <ac:spMk id="3" creationId="{AE3C7DA8-CA4D-4B46-8784-1D0CC0BC861D}"/>
          </ac:spMkLst>
        </pc:spChg>
      </pc:sldChg>
      <pc:sldChg chg="delSp add del mod">
        <pc:chgData name="Thomas Nield" userId="e7924354f0a44a8c" providerId="LiveId" clId="{537F8CFF-8437-4DF9-B7F4-23B8232D3EB4}" dt="2020-05-06T16:35:22.301" v="19220" actId="2696"/>
        <pc:sldMkLst>
          <pc:docMk/>
          <pc:sldMk cId="2993857124" sldId="606"/>
        </pc:sldMkLst>
        <pc:spChg chg="del">
          <ac:chgData name="Thomas Nield" userId="e7924354f0a44a8c" providerId="LiveId" clId="{537F8CFF-8437-4DF9-B7F4-23B8232D3EB4}" dt="2020-05-06T16:35:17.957" v="19219" actId="478"/>
          <ac:spMkLst>
            <pc:docMk/>
            <pc:sldMk cId="2993857124" sldId="606"/>
            <ac:spMk id="6" creationId="{9037D814-CC94-422A-94DD-A8973D30E6EB}"/>
          </ac:spMkLst>
        </pc:spChg>
        <pc:spChg chg="del">
          <ac:chgData name="Thomas Nield" userId="e7924354f0a44a8c" providerId="LiveId" clId="{537F8CFF-8437-4DF9-B7F4-23B8232D3EB4}" dt="2020-05-06T16:35:17.957" v="19219" actId="478"/>
          <ac:spMkLst>
            <pc:docMk/>
            <pc:sldMk cId="2993857124" sldId="606"/>
            <ac:spMk id="7" creationId="{F55278DC-9DA3-48C1-9513-E617EE69FD16}"/>
          </ac:spMkLst>
        </pc:spChg>
      </pc:sldChg>
      <pc:sldChg chg="add del">
        <pc:chgData name="Thomas Nield" userId="e7924354f0a44a8c" providerId="LiveId" clId="{537F8CFF-8437-4DF9-B7F4-23B8232D3EB4}" dt="2020-05-14T21:41:27.525" v="66966" actId="47"/>
        <pc:sldMkLst>
          <pc:docMk/>
          <pc:sldMk cId="1042296108" sldId="615"/>
        </pc:sldMkLst>
      </pc:sldChg>
      <pc:sldChg chg="modSp add del mod">
        <pc:chgData name="Thomas Nield" userId="e7924354f0a44a8c" providerId="LiveId" clId="{537F8CFF-8437-4DF9-B7F4-23B8232D3EB4}" dt="2020-05-14T21:41:27.525" v="66966" actId="47"/>
        <pc:sldMkLst>
          <pc:docMk/>
          <pc:sldMk cId="1566672917" sldId="616"/>
        </pc:sldMkLst>
        <pc:spChg chg="mod">
          <ac:chgData name="Thomas Nield" userId="e7924354f0a44a8c" providerId="LiveId" clId="{537F8CFF-8437-4DF9-B7F4-23B8232D3EB4}" dt="2020-05-11T00:29:37.226" v="57239" actId="20577"/>
          <ac:spMkLst>
            <pc:docMk/>
            <pc:sldMk cId="1566672917" sldId="616"/>
            <ac:spMk id="3" creationId="{459192F1-FF9D-4BB0-AE08-5B97C377E22B}"/>
          </ac:spMkLst>
        </pc:spChg>
        <pc:spChg chg="mod">
          <ac:chgData name="Thomas Nield" userId="e7924354f0a44a8c" providerId="LiveId" clId="{537F8CFF-8437-4DF9-B7F4-23B8232D3EB4}" dt="2020-05-11T00:29:30.656" v="57234" actId="1076"/>
          <ac:spMkLst>
            <pc:docMk/>
            <pc:sldMk cId="1566672917" sldId="616"/>
            <ac:spMk id="4" creationId="{758F4470-E2B8-437C-A1F0-0CB798B7126A}"/>
          </ac:spMkLst>
        </pc:spChg>
        <pc:spChg chg="mod">
          <ac:chgData name="Thomas Nield" userId="e7924354f0a44a8c" providerId="LiveId" clId="{537F8CFF-8437-4DF9-B7F4-23B8232D3EB4}" dt="2020-05-11T00:29:32.686" v="57235" actId="1076"/>
          <ac:spMkLst>
            <pc:docMk/>
            <pc:sldMk cId="1566672917" sldId="616"/>
            <ac:spMk id="6" creationId="{027E9338-0D09-4089-95B3-2D3F89F2D17D}"/>
          </ac:spMkLst>
        </pc:spChg>
      </pc:sldChg>
      <pc:sldChg chg="modSp add mod modAnim">
        <pc:chgData name="Thomas Nield" userId="e7924354f0a44a8c" providerId="LiveId" clId="{537F8CFF-8437-4DF9-B7F4-23B8232D3EB4}" dt="2020-05-07T18:58:58.474" v="27339" actId="20577"/>
        <pc:sldMkLst>
          <pc:docMk/>
          <pc:sldMk cId="131290094" sldId="623"/>
        </pc:sldMkLst>
        <pc:spChg chg="mod">
          <ac:chgData name="Thomas Nield" userId="e7924354f0a44a8c" providerId="LiveId" clId="{537F8CFF-8437-4DF9-B7F4-23B8232D3EB4}" dt="2020-05-07T18:58:58.474" v="27339" actId="20577"/>
          <ac:spMkLst>
            <pc:docMk/>
            <pc:sldMk cId="131290094" sldId="623"/>
            <ac:spMk id="2" creationId="{ADAFA91B-ACE1-469E-B2BD-2EB02D16870F}"/>
          </ac:spMkLst>
        </pc:spChg>
        <pc:spChg chg="mod">
          <ac:chgData name="Thomas Nield" userId="e7924354f0a44a8c" providerId="LiveId" clId="{537F8CFF-8437-4DF9-B7F4-23B8232D3EB4}" dt="2020-05-07T18:47:43.577" v="27132" actId="5793"/>
          <ac:spMkLst>
            <pc:docMk/>
            <pc:sldMk cId="131290094" sldId="623"/>
            <ac:spMk id="3" creationId="{4EC84D38-D3E8-4E67-9D21-6A8838359A77}"/>
          </ac:spMkLst>
        </pc:spChg>
        <pc:grpChg chg="mod">
          <ac:chgData name="Thomas Nield" userId="e7924354f0a44a8c" providerId="LiveId" clId="{537F8CFF-8437-4DF9-B7F4-23B8232D3EB4}" dt="2020-05-07T18:47:47.876" v="27133" actId="1076"/>
          <ac:grpSpMkLst>
            <pc:docMk/>
            <pc:sldMk cId="131290094" sldId="623"/>
            <ac:grpSpMk id="25" creationId="{80E9D50B-688B-409D-809C-3AD4ED838805}"/>
          </ac:grpSpMkLst>
        </pc:grpChg>
      </pc:sldChg>
      <pc:sldChg chg="modSp add del mod">
        <pc:chgData name="Thomas Nield" userId="e7924354f0a44a8c" providerId="LiveId" clId="{537F8CFF-8437-4DF9-B7F4-23B8232D3EB4}" dt="2020-05-14T21:41:27.525" v="66966" actId="47"/>
        <pc:sldMkLst>
          <pc:docMk/>
          <pc:sldMk cId="3146128274" sldId="624"/>
        </pc:sldMkLst>
        <pc:spChg chg="mod">
          <ac:chgData name="Thomas Nield" userId="e7924354f0a44a8c" providerId="LiveId" clId="{537F8CFF-8437-4DF9-B7F4-23B8232D3EB4}" dt="2020-05-11T00:29:48.915" v="57242" actId="5793"/>
          <ac:spMkLst>
            <pc:docMk/>
            <pc:sldMk cId="3146128274" sldId="624"/>
            <ac:spMk id="3" creationId="{459192F1-FF9D-4BB0-AE08-5B97C377E22B}"/>
          </ac:spMkLst>
        </pc:spChg>
        <pc:spChg chg="mod">
          <ac:chgData name="Thomas Nield" userId="e7924354f0a44a8c" providerId="LiveId" clId="{537F8CFF-8437-4DF9-B7F4-23B8232D3EB4}" dt="2020-05-11T00:29:55.757" v="57243" actId="1076"/>
          <ac:spMkLst>
            <pc:docMk/>
            <pc:sldMk cId="3146128274" sldId="624"/>
            <ac:spMk id="4" creationId="{268F8AA7-A57F-4350-9ECC-52A145A76BA2}"/>
          </ac:spMkLst>
        </pc:spChg>
      </pc:sldChg>
      <pc:sldChg chg="modSp add del modAnim">
        <pc:chgData name="Thomas Nield" userId="e7924354f0a44a8c" providerId="LiveId" clId="{537F8CFF-8437-4DF9-B7F4-23B8232D3EB4}" dt="2020-05-07T21:09:44.736" v="29806" actId="2696"/>
        <pc:sldMkLst>
          <pc:docMk/>
          <pc:sldMk cId="2576649819" sldId="625"/>
        </pc:sldMkLst>
        <pc:spChg chg="mod">
          <ac:chgData name="Thomas Nield" userId="e7924354f0a44a8c" providerId="LiveId" clId="{537F8CFF-8437-4DF9-B7F4-23B8232D3EB4}" dt="2020-05-07T18:50:46.165" v="27192" actId="20577"/>
          <ac:spMkLst>
            <pc:docMk/>
            <pc:sldMk cId="2576649819" sldId="625"/>
            <ac:spMk id="3" creationId="{4EC84D38-D3E8-4E67-9D21-6A8838359A77}"/>
          </ac:spMkLst>
        </pc:spChg>
      </pc:sldChg>
      <pc:sldChg chg="modSp add mod modAnim">
        <pc:chgData name="Thomas Nield" userId="e7924354f0a44a8c" providerId="LiveId" clId="{537F8CFF-8437-4DF9-B7F4-23B8232D3EB4}" dt="2020-05-07T18:59:33.229" v="27385" actId="20577"/>
        <pc:sldMkLst>
          <pc:docMk/>
          <pc:sldMk cId="1793701274" sldId="634"/>
        </pc:sldMkLst>
        <pc:spChg chg="mod">
          <ac:chgData name="Thomas Nield" userId="e7924354f0a44a8c" providerId="LiveId" clId="{537F8CFF-8437-4DF9-B7F4-23B8232D3EB4}" dt="2020-05-07T18:59:16.008" v="27369" actId="20577"/>
          <ac:spMkLst>
            <pc:docMk/>
            <pc:sldMk cId="1793701274" sldId="634"/>
            <ac:spMk id="2" creationId="{ADAFA91B-ACE1-469E-B2BD-2EB02D16870F}"/>
          </ac:spMkLst>
        </pc:spChg>
        <pc:spChg chg="mod">
          <ac:chgData name="Thomas Nield" userId="e7924354f0a44a8c" providerId="LiveId" clId="{537F8CFF-8437-4DF9-B7F4-23B8232D3EB4}" dt="2020-05-07T18:59:33.229" v="27385" actId="20577"/>
          <ac:spMkLst>
            <pc:docMk/>
            <pc:sldMk cId="1793701274" sldId="634"/>
            <ac:spMk id="3" creationId="{4EC84D38-D3E8-4E67-9D21-6A8838359A77}"/>
          </ac:spMkLst>
        </pc:spChg>
      </pc:sldChg>
      <pc:sldChg chg="modSp add mod">
        <pc:chgData name="Thomas Nield" userId="e7924354f0a44a8c" providerId="LiveId" clId="{537F8CFF-8437-4DF9-B7F4-23B8232D3EB4}" dt="2020-05-07T21:03:52.037" v="29612" actId="20577"/>
        <pc:sldMkLst>
          <pc:docMk/>
          <pc:sldMk cId="577645295" sldId="664"/>
        </pc:sldMkLst>
        <pc:spChg chg="mod">
          <ac:chgData name="Thomas Nield" userId="e7924354f0a44a8c" providerId="LiveId" clId="{537F8CFF-8437-4DF9-B7F4-23B8232D3EB4}" dt="2020-05-07T21:03:52.037" v="29612" actId="20577"/>
          <ac:spMkLst>
            <pc:docMk/>
            <pc:sldMk cId="577645295" sldId="664"/>
            <ac:spMk id="2" creationId="{ADAFA91B-ACE1-469E-B2BD-2EB02D16870F}"/>
          </ac:spMkLst>
        </pc:spChg>
        <pc:spChg chg="mod">
          <ac:chgData name="Thomas Nield" userId="e7924354f0a44a8c" providerId="LiveId" clId="{537F8CFF-8437-4DF9-B7F4-23B8232D3EB4}" dt="2020-05-07T18:49:54.253" v="27175" actId="5793"/>
          <ac:spMkLst>
            <pc:docMk/>
            <pc:sldMk cId="577645295" sldId="664"/>
            <ac:spMk id="3" creationId="{4EC84D38-D3E8-4E67-9D21-6A8838359A77}"/>
          </ac:spMkLst>
        </pc:spChg>
      </pc:sldChg>
      <pc:sldChg chg="modSp mod modAnim">
        <pc:chgData name="Thomas Nield" userId="e7924354f0a44a8c" providerId="LiveId" clId="{537F8CFF-8437-4DF9-B7F4-23B8232D3EB4}" dt="2020-05-07T13:06:38.597" v="25260" actId="6549"/>
        <pc:sldMkLst>
          <pc:docMk/>
          <pc:sldMk cId="3616804325" sldId="667"/>
        </pc:sldMkLst>
        <pc:spChg chg="mod">
          <ac:chgData name="Thomas Nield" userId="e7924354f0a44a8c" providerId="LiveId" clId="{537F8CFF-8437-4DF9-B7F4-23B8232D3EB4}" dt="2020-05-07T13:06:38.597" v="25260" actId="6549"/>
          <ac:spMkLst>
            <pc:docMk/>
            <pc:sldMk cId="3616804325" sldId="667"/>
            <ac:spMk id="3" creationId="{F708E3AB-88FD-46B1-8143-C301C482AC6D}"/>
          </ac:spMkLst>
        </pc:spChg>
      </pc:sldChg>
      <pc:sldChg chg="modSp modAnim">
        <pc:chgData name="Thomas Nield" userId="e7924354f0a44a8c" providerId="LiveId" clId="{537F8CFF-8437-4DF9-B7F4-23B8232D3EB4}" dt="2020-05-06T15:20:04.523" v="14940" actId="20577"/>
        <pc:sldMkLst>
          <pc:docMk/>
          <pc:sldMk cId="2666167745" sldId="668"/>
        </pc:sldMkLst>
        <pc:spChg chg="mod">
          <ac:chgData name="Thomas Nield" userId="e7924354f0a44a8c" providerId="LiveId" clId="{537F8CFF-8437-4DF9-B7F4-23B8232D3EB4}" dt="2020-05-06T15:20:04.523" v="14940" actId="20577"/>
          <ac:spMkLst>
            <pc:docMk/>
            <pc:sldMk cId="2666167745" sldId="668"/>
            <ac:spMk id="3" creationId="{F708E3AB-88FD-46B1-8143-C301C482AC6D}"/>
          </ac:spMkLst>
        </pc:spChg>
      </pc:sldChg>
      <pc:sldChg chg="modSp add mod modAnim">
        <pc:chgData name="Thomas Nield" userId="e7924354f0a44a8c" providerId="LiveId" clId="{537F8CFF-8437-4DF9-B7F4-23B8232D3EB4}" dt="2020-05-07T18:59:04.174" v="27349" actId="20577"/>
        <pc:sldMkLst>
          <pc:docMk/>
          <pc:sldMk cId="834512546" sldId="675"/>
        </pc:sldMkLst>
        <pc:spChg chg="mod">
          <ac:chgData name="Thomas Nield" userId="e7924354f0a44a8c" providerId="LiveId" clId="{537F8CFF-8437-4DF9-B7F4-23B8232D3EB4}" dt="2020-05-07T18:59:04.174" v="27349" actId="20577"/>
          <ac:spMkLst>
            <pc:docMk/>
            <pc:sldMk cId="834512546" sldId="675"/>
            <ac:spMk id="2" creationId="{ADAFA91B-ACE1-469E-B2BD-2EB02D16870F}"/>
          </ac:spMkLst>
        </pc:spChg>
        <pc:spChg chg="mod">
          <ac:chgData name="Thomas Nield" userId="e7924354f0a44a8c" providerId="LiveId" clId="{537F8CFF-8437-4DF9-B7F4-23B8232D3EB4}" dt="2020-05-07T18:48:11.550" v="27143" actId="20577"/>
          <ac:spMkLst>
            <pc:docMk/>
            <pc:sldMk cId="834512546" sldId="675"/>
            <ac:spMk id="3" creationId="{4EC84D38-D3E8-4E67-9D21-6A8838359A77}"/>
          </ac:spMkLst>
        </pc:spChg>
      </pc:sldChg>
      <pc:sldChg chg="modSp add mod modAnim">
        <pc:chgData name="Thomas Nield" userId="e7924354f0a44a8c" providerId="LiveId" clId="{537F8CFF-8437-4DF9-B7F4-23B8232D3EB4}" dt="2020-05-07T18:59:08.794" v="27359" actId="20577"/>
        <pc:sldMkLst>
          <pc:docMk/>
          <pc:sldMk cId="4166676070" sldId="676"/>
        </pc:sldMkLst>
        <pc:spChg chg="mod">
          <ac:chgData name="Thomas Nield" userId="e7924354f0a44a8c" providerId="LiveId" clId="{537F8CFF-8437-4DF9-B7F4-23B8232D3EB4}" dt="2020-05-07T18:59:08.794" v="27359" actId="20577"/>
          <ac:spMkLst>
            <pc:docMk/>
            <pc:sldMk cId="4166676070" sldId="676"/>
            <ac:spMk id="2" creationId="{ADAFA91B-ACE1-469E-B2BD-2EB02D16870F}"/>
          </ac:spMkLst>
        </pc:spChg>
        <pc:spChg chg="mod">
          <ac:chgData name="Thomas Nield" userId="e7924354f0a44a8c" providerId="LiveId" clId="{537F8CFF-8437-4DF9-B7F4-23B8232D3EB4}" dt="2020-05-07T18:48:46.151" v="27155" actId="20577"/>
          <ac:spMkLst>
            <pc:docMk/>
            <pc:sldMk cId="4166676070" sldId="676"/>
            <ac:spMk id="3" creationId="{4EC84D38-D3E8-4E67-9D21-6A8838359A77}"/>
          </ac:spMkLst>
        </pc:spChg>
        <pc:grpChg chg="mod">
          <ac:chgData name="Thomas Nield" userId="e7924354f0a44a8c" providerId="LiveId" clId="{537F8CFF-8437-4DF9-B7F4-23B8232D3EB4}" dt="2020-05-07T18:48:53.091" v="27156" actId="1076"/>
          <ac:grpSpMkLst>
            <pc:docMk/>
            <pc:sldMk cId="4166676070" sldId="676"/>
            <ac:grpSpMk id="4" creationId="{B7FBDBB2-16D9-410D-A1B7-EB152163E7EE}"/>
          </ac:grpSpMkLst>
        </pc:grpChg>
      </pc:sldChg>
      <pc:sldChg chg="modSp add mod modAnim">
        <pc:chgData name="Thomas Nield" userId="e7924354f0a44a8c" providerId="LiveId" clId="{537F8CFF-8437-4DF9-B7F4-23B8232D3EB4}" dt="2020-05-08T01:55:08.600" v="41568" actId="20577"/>
        <pc:sldMkLst>
          <pc:docMk/>
          <pc:sldMk cId="1922827932" sldId="677"/>
        </pc:sldMkLst>
        <pc:spChg chg="mod">
          <ac:chgData name="Thomas Nield" userId="e7924354f0a44a8c" providerId="LiveId" clId="{537F8CFF-8437-4DF9-B7F4-23B8232D3EB4}" dt="2020-05-07T18:59:39.737" v="27410" actId="20577"/>
          <ac:spMkLst>
            <pc:docMk/>
            <pc:sldMk cId="1922827932" sldId="677"/>
            <ac:spMk id="2" creationId="{ADAFA91B-ACE1-469E-B2BD-2EB02D16870F}"/>
          </ac:spMkLst>
        </pc:spChg>
        <pc:spChg chg="mod">
          <ac:chgData name="Thomas Nield" userId="e7924354f0a44a8c" providerId="LiveId" clId="{537F8CFF-8437-4DF9-B7F4-23B8232D3EB4}" dt="2020-05-08T01:55:08.600" v="41568" actId="20577"/>
          <ac:spMkLst>
            <pc:docMk/>
            <pc:sldMk cId="1922827932" sldId="677"/>
            <ac:spMk id="3" creationId="{4EC84D38-D3E8-4E67-9D21-6A8838359A77}"/>
          </ac:spMkLst>
        </pc:spChg>
      </pc:sldChg>
      <pc:sldChg chg="modSp add del modAnim">
        <pc:chgData name="Thomas Nield" userId="e7924354f0a44a8c" providerId="LiveId" clId="{537F8CFF-8437-4DF9-B7F4-23B8232D3EB4}" dt="2020-05-07T20:58:04.491" v="28806" actId="47"/>
        <pc:sldMkLst>
          <pc:docMk/>
          <pc:sldMk cId="2225530749" sldId="678"/>
        </pc:sldMkLst>
        <pc:spChg chg="mod">
          <ac:chgData name="Thomas Nield" userId="e7924354f0a44a8c" providerId="LiveId" clId="{537F8CFF-8437-4DF9-B7F4-23B8232D3EB4}" dt="2020-05-07T18:49:36.861" v="27169" actId="5793"/>
          <ac:spMkLst>
            <pc:docMk/>
            <pc:sldMk cId="2225530749" sldId="678"/>
            <ac:spMk id="3" creationId="{4EC84D38-D3E8-4E67-9D21-6A8838359A77}"/>
          </ac:spMkLst>
        </pc:spChg>
      </pc:sldChg>
      <pc:sldChg chg="modSp add mod modAnim">
        <pc:chgData name="Thomas Nield" userId="e7924354f0a44a8c" providerId="LiveId" clId="{537F8CFF-8437-4DF9-B7F4-23B8232D3EB4}" dt="2020-05-07T21:49:46.916" v="34855" actId="20577"/>
        <pc:sldMkLst>
          <pc:docMk/>
          <pc:sldMk cId="2290039790" sldId="679"/>
        </pc:sldMkLst>
        <pc:spChg chg="mod">
          <ac:chgData name="Thomas Nield" userId="e7924354f0a44a8c" providerId="LiveId" clId="{537F8CFF-8437-4DF9-B7F4-23B8232D3EB4}" dt="2020-05-07T21:03:31.842" v="29547" actId="20577"/>
          <ac:spMkLst>
            <pc:docMk/>
            <pc:sldMk cId="2290039790" sldId="679"/>
            <ac:spMk id="2" creationId="{ADAFA91B-ACE1-469E-B2BD-2EB02D16870F}"/>
          </ac:spMkLst>
        </pc:spChg>
        <pc:spChg chg="mod">
          <ac:chgData name="Thomas Nield" userId="e7924354f0a44a8c" providerId="LiveId" clId="{537F8CFF-8437-4DF9-B7F4-23B8232D3EB4}" dt="2020-05-07T21:49:46.916" v="34855" actId="20577"/>
          <ac:spMkLst>
            <pc:docMk/>
            <pc:sldMk cId="2290039790" sldId="679"/>
            <ac:spMk id="3" creationId="{4EC84D38-D3E8-4E67-9D21-6A8838359A77}"/>
          </ac:spMkLst>
        </pc:spChg>
        <pc:grpChg chg="mod">
          <ac:chgData name="Thomas Nield" userId="e7924354f0a44a8c" providerId="LiveId" clId="{537F8CFF-8437-4DF9-B7F4-23B8232D3EB4}" dt="2020-05-07T21:49:18.806" v="34710" actId="1076"/>
          <ac:grpSpMkLst>
            <pc:docMk/>
            <pc:sldMk cId="2290039790" sldId="679"/>
            <ac:grpSpMk id="6" creationId="{9D351A56-C67B-40A1-BEA2-FED0FFE98DE9}"/>
          </ac:grpSpMkLst>
        </pc:grpChg>
      </pc:sldChg>
      <pc:sldChg chg="modSp add mod modAnim">
        <pc:chgData name="Thomas Nield" userId="e7924354f0a44a8c" providerId="LiveId" clId="{537F8CFF-8437-4DF9-B7F4-23B8232D3EB4}" dt="2020-05-07T21:03:59.484" v="29633" actId="20577"/>
        <pc:sldMkLst>
          <pc:docMk/>
          <pc:sldMk cId="3673489059" sldId="680"/>
        </pc:sldMkLst>
        <pc:spChg chg="mod">
          <ac:chgData name="Thomas Nield" userId="e7924354f0a44a8c" providerId="LiveId" clId="{537F8CFF-8437-4DF9-B7F4-23B8232D3EB4}" dt="2020-05-07T21:03:59.484" v="29633" actId="20577"/>
          <ac:spMkLst>
            <pc:docMk/>
            <pc:sldMk cId="3673489059" sldId="680"/>
            <ac:spMk id="2" creationId="{ADAFA91B-ACE1-469E-B2BD-2EB02D16870F}"/>
          </ac:spMkLst>
        </pc:spChg>
        <pc:spChg chg="mod">
          <ac:chgData name="Thomas Nield" userId="e7924354f0a44a8c" providerId="LiveId" clId="{537F8CFF-8437-4DF9-B7F4-23B8232D3EB4}" dt="2020-05-07T18:50:00.082" v="27178" actId="20577"/>
          <ac:spMkLst>
            <pc:docMk/>
            <pc:sldMk cId="3673489059" sldId="680"/>
            <ac:spMk id="3" creationId="{4EC84D38-D3E8-4E67-9D21-6A8838359A77}"/>
          </ac:spMkLst>
        </pc:spChg>
      </pc:sldChg>
      <pc:sldChg chg="modSp add mod modAnim">
        <pc:chgData name="Thomas Nield" userId="e7924354f0a44a8c" providerId="LiveId" clId="{537F8CFF-8437-4DF9-B7F4-23B8232D3EB4}" dt="2020-05-07T21:09:27.889" v="29805" actId="20577"/>
        <pc:sldMkLst>
          <pc:docMk/>
          <pc:sldMk cId="4255346781" sldId="681"/>
        </pc:sldMkLst>
        <pc:spChg chg="mod">
          <ac:chgData name="Thomas Nield" userId="e7924354f0a44a8c" providerId="LiveId" clId="{537F8CFF-8437-4DF9-B7F4-23B8232D3EB4}" dt="2020-05-07T21:09:27.889" v="29805" actId="20577"/>
          <ac:spMkLst>
            <pc:docMk/>
            <pc:sldMk cId="4255346781" sldId="681"/>
            <ac:spMk id="2" creationId="{ADAFA91B-ACE1-469E-B2BD-2EB02D16870F}"/>
          </ac:spMkLst>
        </pc:spChg>
        <pc:spChg chg="mod">
          <ac:chgData name="Thomas Nield" userId="e7924354f0a44a8c" providerId="LiveId" clId="{537F8CFF-8437-4DF9-B7F4-23B8232D3EB4}" dt="2020-05-07T18:50:08.192" v="27183" actId="5793"/>
          <ac:spMkLst>
            <pc:docMk/>
            <pc:sldMk cId="4255346781" sldId="681"/>
            <ac:spMk id="3" creationId="{4EC84D38-D3E8-4E67-9D21-6A8838359A77}"/>
          </ac:spMkLst>
        </pc:spChg>
      </pc:sldChg>
      <pc:sldChg chg="modSp add mod">
        <pc:chgData name="Thomas Nield" userId="e7924354f0a44a8c" providerId="LiveId" clId="{537F8CFF-8437-4DF9-B7F4-23B8232D3EB4}" dt="2020-05-07T21:04:12.391" v="29671" actId="20577"/>
        <pc:sldMkLst>
          <pc:docMk/>
          <pc:sldMk cId="273248618" sldId="682"/>
        </pc:sldMkLst>
        <pc:spChg chg="mod">
          <ac:chgData name="Thomas Nield" userId="e7924354f0a44a8c" providerId="LiveId" clId="{537F8CFF-8437-4DF9-B7F4-23B8232D3EB4}" dt="2020-05-07T21:04:12.391" v="29671" actId="20577"/>
          <ac:spMkLst>
            <pc:docMk/>
            <pc:sldMk cId="273248618" sldId="682"/>
            <ac:spMk id="2" creationId="{ADAFA91B-ACE1-469E-B2BD-2EB02D16870F}"/>
          </ac:spMkLst>
        </pc:spChg>
        <pc:spChg chg="mod">
          <ac:chgData name="Thomas Nield" userId="e7924354f0a44a8c" providerId="LiveId" clId="{537F8CFF-8437-4DF9-B7F4-23B8232D3EB4}" dt="2020-05-07T18:50:10.572" v="27184" actId="5793"/>
          <ac:spMkLst>
            <pc:docMk/>
            <pc:sldMk cId="273248618" sldId="682"/>
            <ac:spMk id="3" creationId="{4EC84D38-D3E8-4E67-9D21-6A8838359A77}"/>
          </ac:spMkLst>
        </pc:spChg>
      </pc:sldChg>
      <pc:sldChg chg="modSp add mod modAnim">
        <pc:chgData name="Thomas Nield" userId="e7924354f0a44a8c" providerId="LiveId" clId="{537F8CFF-8437-4DF9-B7F4-23B8232D3EB4}" dt="2020-05-07T21:04:19.316" v="29692" actId="20577"/>
        <pc:sldMkLst>
          <pc:docMk/>
          <pc:sldMk cId="446526275" sldId="683"/>
        </pc:sldMkLst>
        <pc:spChg chg="mod">
          <ac:chgData name="Thomas Nield" userId="e7924354f0a44a8c" providerId="LiveId" clId="{537F8CFF-8437-4DF9-B7F4-23B8232D3EB4}" dt="2020-05-07T21:04:19.316" v="29692" actId="20577"/>
          <ac:spMkLst>
            <pc:docMk/>
            <pc:sldMk cId="446526275" sldId="683"/>
            <ac:spMk id="2" creationId="{ADAFA91B-ACE1-469E-B2BD-2EB02D16870F}"/>
          </ac:spMkLst>
        </pc:spChg>
        <pc:spChg chg="mod">
          <ac:chgData name="Thomas Nield" userId="e7924354f0a44a8c" providerId="LiveId" clId="{537F8CFF-8437-4DF9-B7F4-23B8232D3EB4}" dt="2020-05-07T18:53:42.559" v="27194" actId="20577"/>
          <ac:spMkLst>
            <pc:docMk/>
            <pc:sldMk cId="446526275" sldId="683"/>
            <ac:spMk id="3" creationId="{4EC84D38-D3E8-4E67-9D21-6A8838359A77}"/>
          </ac:spMkLst>
        </pc:spChg>
      </pc:sldChg>
      <pc:sldChg chg="addSp delSp modSp add del">
        <pc:chgData name="Thomas Nield" userId="e7924354f0a44a8c" providerId="LiveId" clId="{537F8CFF-8437-4DF9-B7F4-23B8232D3EB4}" dt="2020-04-03T15:50:35.777" v="9649" actId="2696"/>
        <pc:sldMkLst>
          <pc:docMk/>
          <pc:sldMk cId="3941749821" sldId="684"/>
        </pc:sldMkLst>
        <pc:spChg chg="del">
          <ac:chgData name="Thomas Nield" userId="e7924354f0a44a8c" providerId="LiveId" clId="{537F8CFF-8437-4DF9-B7F4-23B8232D3EB4}" dt="2020-04-03T15:50:27.708" v="9647"/>
          <ac:spMkLst>
            <pc:docMk/>
            <pc:sldMk cId="3941749821" sldId="684"/>
            <ac:spMk id="2" creationId="{711B2585-C566-4D2D-9A3E-8E232C2A690B}"/>
          </ac:spMkLst>
        </pc:spChg>
        <pc:spChg chg="del">
          <ac:chgData name="Thomas Nield" userId="e7924354f0a44a8c" providerId="LiveId" clId="{537F8CFF-8437-4DF9-B7F4-23B8232D3EB4}" dt="2020-04-03T15:50:27.708" v="9647"/>
          <ac:spMkLst>
            <pc:docMk/>
            <pc:sldMk cId="3941749821" sldId="684"/>
            <ac:spMk id="3" creationId="{E433B310-A737-48F8-BCF0-A0BEBAC1F876}"/>
          </ac:spMkLst>
        </pc:spChg>
        <pc:spChg chg="add mod">
          <ac:chgData name="Thomas Nield" userId="e7924354f0a44a8c" providerId="LiveId" clId="{537F8CFF-8437-4DF9-B7F4-23B8232D3EB4}" dt="2020-04-03T15:50:27.708" v="9647"/>
          <ac:spMkLst>
            <pc:docMk/>
            <pc:sldMk cId="3941749821" sldId="684"/>
            <ac:spMk id="4" creationId="{B40633FD-92AA-4A0E-9DBA-AE8B511CC431}"/>
          </ac:spMkLst>
        </pc:spChg>
      </pc:sldChg>
      <pc:sldChg chg="modSp add mod">
        <pc:chgData name="Thomas Nield" userId="e7924354f0a44a8c" providerId="LiveId" clId="{537F8CFF-8437-4DF9-B7F4-23B8232D3EB4}" dt="2020-04-03T18:17:41.045" v="11585" actId="313"/>
        <pc:sldMkLst>
          <pc:docMk/>
          <pc:sldMk cId="2017425097" sldId="685"/>
        </pc:sldMkLst>
        <pc:spChg chg="mod">
          <ac:chgData name="Thomas Nield" userId="e7924354f0a44a8c" providerId="LiveId" clId="{537F8CFF-8437-4DF9-B7F4-23B8232D3EB4}" dt="2020-04-03T15:50:58.518" v="9665" actId="20577"/>
          <ac:spMkLst>
            <pc:docMk/>
            <pc:sldMk cId="2017425097" sldId="685"/>
            <ac:spMk id="2" creationId="{00000000-0000-0000-0000-000000000000}"/>
          </ac:spMkLst>
        </pc:spChg>
        <pc:spChg chg="mod">
          <ac:chgData name="Thomas Nield" userId="e7924354f0a44a8c" providerId="LiveId" clId="{537F8CFF-8437-4DF9-B7F4-23B8232D3EB4}" dt="2020-04-03T18:17:41.045" v="11585" actId="313"/>
          <ac:spMkLst>
            <pc:docMk/>
            <pc:sldMk cId="2017425097" sldId="685"/>
            <ac:spMk id="3" creationId="{00000000-0000-0000-0000-000000000000}"/>
          </ac:spMkLst>
        </pc:spChg>
      </pc:sldChg>
      <pc:sldChg chg="modSp add mod modAnim">
        <pc:chgData name="Thomas Nield" userId="e7924354f0a44a8c" providerId="LiveId" clId="{537F8CFF-8437-4DF9-B7F4-23B8232D3EB4}" dt="2020-05-11T00:51:22.405" v="60227"/>
        <pc:sldMkLst>
          <pc:docMk/>
          <pc:sldMk cId="3209591292" sldId="705"/>
        </pc:sldMkLst>
        <pc:spChg chg="mod">
          <ac:chgData name="Thomas Nield" userId="e7924354f0a44a8c" providerId="LiveId" clId="{537F8CFF-8437-4DF9-B7F4-23B8232D3EB4}" dt="2020-04-03T18:16:29.649" v="11582" actId="20577"/>
          <ac:spMkLst>
            <pc:docMk/>
            <pc:sldMk cId="3209591292" sldId="705"/>
            <ac:spMk id="3" creationId="{8FD8043B-CB41-4EE4-A3B4-BCC34832E7F5}"/>
          </ac:spMkLst>
        </pc:spChg>
        <pc:picChg chg="mod">
          <ac:chgData name="Thomas Nield" userId="e7924354f0a44a8c" providerId="LiveId" clId="{537F8CFF-8437-4DF9-B7F4-23B8232D3EB4}" dt="2020-04-03T18:16:36.782" v="11583" actId="1076"/>
          <ac:picMkLst>
            <pc:docMk/>
            <pc:sldMk cId="3209591292" sldId="705"/>
            <ac:picMk id="6" creationId="{19D590E9-193B-4732-9300-E04278159E94}"/>
          </ac:picMkLst>
        </pc:picChg>
        <pc:picChg chg="mod">
          <ac:chgData name="Thomas Nield" userId="e7924354f0a44a8c" providerId="LiveId" clId="{537F8CFF-8437-4DF9-B7F4-23B8232D3EB4}" dt="2020-04-03T18:16:36.782" v="11583" actId="1076"/>
          <ac:picMkLst>
            <pc:docMk/>
            <pc:sldMk cId="3209591292" sldId="705"/>
            <ac:picMk id="21" creationId="{F76E55FB-8EA9-45E0-8BB9-72C7D39BA30B}"/>
          </ac:picMkLst>
        </pc:picChg>
        <pc:picChg chg="mod">
          <ac:chgData name="Thomas Nield" userId="e7924354f0a44a8c" providerId="LiveId" clId="{537F8CFF-8437-4DF9-B7F4-23B8232D3EB4}" dt="2020-04-03T18:16:36.782" v="11583" actId="1076"/>
          <ac:picMkLst>
            <pc:docMk/>
            <pc:sldMk cId="3209591292" sldId="705"/>
            <ac:picMk id="23" creationId="{8DDD9A35-83F6-42FA-8F70-5A1BA3F28802}"/>
          </ac:picMkLst>
        </pc:picChg>
        <pc:picChg chg="mod">
          <ac:chgData name="Thomas Nield" userId="e7924354f0a44a8c" providerId="LiveId" clId="{537F8CFF-8437-4DF9-B7F4-23B8232D3EB4}" dt="2020-04-03T18:16:36.782" v="11583" actId="1076"/>
          <ac:picMkLst>
            <pc:docMk/>
            <pc:sldMk cId="3209591292" sldId="705"/>
            <ac:picMk id="25" creationId="{F52AF9BE-DEDB-4EE6-873C-5A65CFB27A50}"/>
          </ac:picMkLst>
        </pc:picChg>
      </pc:sldChg>
      <pc:sldChg chg="addSp delSp modSp add mod modAnim">
        <pc:chgData name="Thomas Nield" userId="e7924354f0a44a8c" providerId="LiveId" clId="{537F8CFF-8437-4DF9-B7F4-23B8232D3EB4}" dt="2020-05-11T00:51:30.936" v="60228"/>
        <pc:sldMkLst>
          <pc:docMk/>
          <pc:sldMk cId="1645299507" sldId="706"/>
        </pc:sldMkLst>
        <pc:spChg chg="mod">
          <ac:chgData name="Thomas Nield" userId="e7924354f0a44a8c" providerId="LiveId" clId="{537F8CFF-8437-4DF9-B7F4-23B8232D3EB4}" dt="2020-04-03T18:23:15.926" v="11931" actId="27636"/>
          <ac:spMkLst>
            <pc:docMk/>
            <pc:sldMk cId="1645299507" sldId="706"/>
            <ac:spMk id="3" creationId="{8FD8043B-CB41-4EE4-A3B4-BCC34832E7F5}"/>
          </ac:spMkLst>
        </pc:spChg>
        <pc:spChg chg="add del">
          <ac:chgData name="Thomas Nield" userId="e7924354f0a44a8c" providerId="LiveId" clId="{537F8CFF-8437-4DF9-B7F4-23B8232D3EB4}" dt="2020-04-03T18:01:35.422" v="10061" actId="478"/>
          <ac:spMkLst>
            <pc:docMk/>
            <pc:sldMk cId="1645299507" sldId="706"/>
            <ac:spMk id="4" creationId="{A03BDD65-D7CF-4FE6-8EFE-922D9B2A778E}"/>
          </ac:spMkLst>
        </pc:spChg>
        <pc:picChg chg="del">
          <ac:chgData name="Thomas Nield" userId="e7924354f0a44a8c" providerId="LiveId" clId="{537F8CFF-8437-4DF9-B7F4-23B8232D3EB4}" dt="2020-04-03T18:01:27.115" v="10052" actId="478"/>
          <ac:picMkLst>
            <pc:docMk/>
            <pc:sldMk cId="1645299507" sldId="706"/>
            <ac:picMk id="6" creationId="{19D590E9-193B-4732-9300-E04278159E94}"/>
          </ac:picMkLst>
        </pc:picChg>
        <pc:picChg chg="del">
          <ac:chgData name="Thomas Nield" userId="e7924354f0a44a8c" providerId="LiveId" clId="{537F8CFF-8437-4DF9-B7F4-23B8232D3EB4}" dt="2020-04-03T18:01:27.115" v="10052" actId="478"/>
          <ac:picMkLst>
            <pc:docMk/>
            <pc:sldMk cId="1645299507" sldId="706"/>
            <ac:picMk id="21" creationId="{F76E55FB-8EA9-45E0-8BB9-72C7D39BA30B}"/>
          </ac:picMkLst>
        </pc:picChg>
        <pc:picChg chg="add mod">
          <ac:chgData name="Thomas Nield" userId="e7924354f0a44a8c" providerId="LiveId" clId="{537F8CFF-8437-4DF9-B7F4-23B8232D3EB4}" dt="2020-04-03T18:17:30.775" v="11584" actId="1076"/>
          <ac:picMkLst>
            <pc:docMk/>
            <pc:sldMk cId="1645299507" sldId="706"/>
            <ac:picMk id="22" creationId="{63FDFB93-116B-4BF2-98E2-9B1D3BDE8E03}"/>
          </ac:picMkLst>
        </pc:picChg>
        <pc:picChg chg="del">
          <ac:chgData name="Thomas Nield" userId="e7924354f0a44a8c" providerId="LiveId" clId="{537F8CFF-8437-4DF9-B7F4-23B8232D3EB4}" dt="2020-04-03T18:01:27.115" v="10052" actId="478"/>
          <ac:picMkLst>
            <pc:docMk/>
            <pc:sldMk cId="1645299507" sldId="706"/>
            <ac:picMk id="23" creationId="{8DDD9A35-83F6-42FA-8F70-5A1BA3F28802}"/>
          </ac:picMkLst>
        </pc:picChg>
        <pc:picChg chg="add mod">
          <ac:chgData name="Thomas Nield" userId="e7924354f0a44a8c" providerId="LiveId" clId="{537F8CFF-8437-4DF9-B7F4-23B8232D3EB4}" dt="2020-04-03T18:17:30.775" v="11584" actId="1076"/>
          <ac:picMkLst>
            <pc:docMk/>
            <pc:sldMk cId="1645299507" sldId="706"/>
            <ac:picMk id="24" creationId="{855262E0-1453-4A20-A773-D11519279621}"/>
          </ac:picMkLst>
        </pc:picChg>
        <pc:picChg chg="del">
          <ac:chgData name="Thomas Nield" userId="e7924354f0a44a8c" providerId="LiveId" clId="{537F8CFF-8437-4DF9-B7F4-23B8232D3EB4}" dt="2020-04-03T18:01:27.115" v="10052" actId="478"/>
          <ac:picMkLst>
            <pc:docMk/>
            <pc:sldMk cId="1645299507" sldId="706"/>
            <ac:picMk id="25" creationId="{F52AF9BE-DEDB-4EE6-873C-5A65CFB27A50}"/>
          </ac:picMkLst>
        </pc:picChg>
        <pc:picChg chg="add mod">
          <ac:chgData name="Thomas Nield" userId="e7924354f0a44a8c" providerId="LiveId" clId="{537F8CFF-8437-4DF9-B7F4-23B8232D3EB4}" dt="2020-04-03T18:17:30.775" v="11584" actId="1076"/>
          <ac:picMkLst>
            <pc:docMk/>
            <pc:sldMk cId="1645299507" sldId="706"/>
            <ac:picMk id="26" creationId="{521FDA39-6137-45F5-A472-261B8CD47E7C}"/>
          </ac:picMkLst>
        </pc:picChg>
        <pc:picChg chg="add mod">
          <ac:chgData name="Thomas Nield" userId="e7924354f0a44a8c" providerId="LiveId" clId="{537F8CFF-8437-4DF9-B7F4-23B8232D3EB4}" dt="2020-04-03T18:17:30.775" v="11584" actId="1076"/>
          <ac:picMkLst>
            <pc:docMk/>
            <pc:sldMk cId="1645299507" sldId="706"/>
            <ac:picMk id="27" creationId="{73FB5442-517E-4819-8A75-537768195D68}"/>
          </ac:picMkLst>
        </pc:picChg>
      </pc:sldChg>
      <pc:sldChg chg="modSp add mod ord">
        <pc:chgData name="Thomas Nield" userId="e7924354f0a44a8c" providerId="LiveId" clId="{537F8CFF-8437-4DF9-B7F4-23B8232D3EB4}" dt="2020-04-03T18:08:50.953" v="11218" actId="20577"/>
        <pc:sldMkLst>
          <pc:docMk/>
          <pc:sldMk cId="1876682623" sldId="707"/>
        </pc:sldMkLst>
        <pc:spChg chg="mod">
          <ac:chgData name="Thomas Nield" userId="e7924354f0a44a8c" providerId="LiveId" clId="{537F8CFF-8437-4DF9-B7F4-23B8232D3EB4}" dt="2020-04-03T18:08:46.195" v="11193" actId="20577"/>
          <ac:spMkLst>
            <pc:docMk/>
            <pc:sldMk cId="1876682623" sldId="707"/>
            <ac:spMk id="2" creationId="{00000000-0000-0000-0000-000000000000}"/>
          </ac:spMkLst>
        </pc:spChg>
        <pc:spChg chg="mod">
          <ac:chgData name="Thomas Nield" userId="e7924354f0a44a8c" providerId="LiveId" clId="{537F8CFF-8437-4DF9-B7F4-23B8232D3EB4}" dt="2020-04-03T18:08:50.953" v="11218" actId="20577"/>
          <ac:spMkLst>
            <pc:docMk/>
            <pc:sldMk cId="1876682623" sldId="707"/>
            <ac:spMk id="3" creationId="{00000000-0000-0000-0000-000000000000}"/>
          </ac:spMkLst>
        </pc:spChg>
      </pc:sldChg>
      <pc:sldChg chg="modSp add mod">
        <pc:chgData name="Thomas Nield" userId="e7924354f0a44a8c" providerId="LiveId" clId="{537F8CFF-8437-4DF9-B7F4-23B8232D3EB4}" dt="2020-04-03T18:39:37.269" v="11962" actId="20577"/>
        <pc:sldMkLst>
          <pc:docMk/>
          <pc:sldMk cId="3893036773" sldId="708"/>
        </pc:sldMkLst>
        <pc:spChg chg="mod">
          <ac:chgData name="Thomas Nield" userId="e7924354f0a44a8c" providerId="LiveId" clId="{537F8CFF-8437-4DF9-B7F4-23B8232D3EB4}" dt="2020-04-03T18:39:32.429" v="11938" actId="20577"/>
          <ac:spMkLst>
            <pc:docMk/>
            <pc:sldMk cId="3893036773" sldId="708"/>
            <ac:spMk id="2" creationId="{00000000-0000-0000-0000-000000000000}"/>
          </ac:spMkLst>
        </pc:spChg>
        <pc:spChg chg="mod">
          <ac:chgData name="Thomas Nield" userId="e7924354f0a44a8c" providerId="LiveId" clId="{537F8CFF-8437-4DF9-B7F4-23B8232D3EB4}" dt="2020-04-03T18:39:37.269" v="11962" actId="20577"/>
          <ac:spMkLst>
            <pc:docMk/>
            <pc:sldMk cId="3893036773" sldId="708"/>
            <ac:spMk id="3" creationId="{00000000-0000-0000-0000-000000000000}"/>
          </ac:spMkLst>
        </pc:spChg>
      </pc:sldChg>
      <pc:sldChg chg="delSp modSp mod">
        <pc:chgData name="Thomas Nield" userId="e7924354f0a44a8c" providerId="LiveId" clId="{537F8CFF-8437-4DF9-B7F4-23B8232D3EB4}" dt="2020-05-07T13:13:58.551" v="25622" actId="20577"/>
        <pc:sldMkLst>
          <pc:docMk/>
          <pc:sldMk cId="2354947956" sldId="712"/>
        </pc:sldMkLst>
        <pc:spChg chg="mod">
          <ac:chgData name="Thomas Nield" userId="e7924354f0a44a8c" providerId="LiveId" clId="{537F8CFF-8437-4DF9-B7F4-23B8232D3EB4}" dt="2020-05-07T13:13:58.551" v="25622" actId="20577"/>
          <ac:spMkLst>
            <pc:docMk/>
            <pc:sldMk cId="2354947956" sldId="712"/>
            <ac:spMk id="2" creationId="{AE911A9E-3D68-4A88-8592-9468EA9A96E7}"/>
          </ac:spMkLst>
        </pc:spChg>
        <pc:spChg chg="mod">
          <ac:chgData name="Thomas Nield" userId="e7924354f0a44a8c" providerId="LiveId" clId="{537F8CFF-8437-4DF9-B7F4-23B8232D3EB4}" dt="2020-05-06T13:35:23.429" v="12006" actId="20577"/>
          <ac:spMkLst>
            <pc:docMk/>
            <pc:sldMk cId="2354947956" sldId="712"/>
            <ac:spMk id="3" creationId="{4A297675-9A97-4550-AB1B-C2DFA2E5D3EE}"/>
          </ac:spMkLst>
        </pc:spChg>
        <pc:spChg chg="del">
          <ac:chgData name="Thomas Nield" userId="e7924354f0a44a8c" providerId="LiveId" clId="{537F8CFF-8437-4DF9-B7F4-23B8232D3EB4}" dt="2020-05-06T16:29:43.064" v="19148" actId="14826"/>
          <ac:spMkLst>
            <pc:docMk/>
            <pc:sldMk cId="2354947956" sldId="712"/>
            <ac:spMk id="6" creationId="{4AB57BEB-3EC8-4E3E-842F-812E21D5B9D7}"/>
          </ac:spMkLst>
        </pc:spChg>
        <pc:picChg chg="mod">
          <ac:chgData name="Thomas Nield" userId="e7924354f0a44a8c" providerId="LiveId" clId="{537F8CFF-8437-4DF9-B7F4-23B8232D3EB4}" dt="2020-05-06T16:29:43.064" v="19148" actId="14826"/>
          <ac:picMkLst>
            <pc:docMk/>
            <pc:sldMk cId="2354947956" sldId="712"/>
            <ac:picMk id="5" creationId="{6D0582E9-292A-4BFE-98FF-D7FDAA17CFE5}"/>
          </ac:picMkLst>
        </pc:picChg>
      </pc:sldChg>
      <pc:sldChg chg="addSp delSp modSp mod">
        <pc:chgData name="Thomas Nield" userId="e7924354f0a44a8c" providerId="LiveId" clId="{537F8CFF-8437-4DF9-B7F4-23B8232D3EB4}" dt="2020-05-07T13:14:02.807" v="25623"/>
        <pc:sldMkLst>
          <pc:docMk/>
          <pc:sldMk cId="347562250" sldId="713"/>
        </pc:sldMkLst>
        <pc:spChg chg="mod">
          <ac:chgData name="Thomas Nield" userId="e7924354f0a44a8c" providerId="LiveId" clId="{537F8CFF-8437-4DF9-B7F4-23B8232D3EB4}" dt="2020-05-07T13:14:02.807" v="25623"/>
          <ac:spMkLst>
            <pc:docMk/>
            <pc:sldMk cId="347562250" sldId="713"/>
            <ac:spMk id="2" creationId="{AE911A9E-3D68-4A88-8592-9468EA9A96E7}"/>
          </ac:spMkLst>
        </pc:spChg>
        <pc:spChg chg="mod">
          <ac:chgData name="Thomas Nield" userId="e7924354f0a44a8c" providerId="LiveId" clId="{537F8CFF-8437-4DF9-B7F4-23B8232D3EB4}" dt="2020-05-06T13:33:55.195" v="11995" actId="20577"/>
          <ac:spMkLst>
            <pc:docMk/>
            <pc:sldMk cId="347562250" sldId="713"/>
            <ac:spMk id="3" creationId="{4A297675-9A97-4550-AB1B-C2DFA2E5D3EE}"/>
          </ac:spMkLst>
        </pc:spChg>
        <pc:spChg chg="del">
          <ac:chgData name="Thomas Nield" userId="e7924354f0a44a8c" providerId="LiveId" clId="{537F8CFF-8437-4DF9-B7F4-23B8232D3EB4}" dt="2020-05-06T16:29:51.440" v="19150" actId="478"/>
          <ac:spMkLst>
            <pc:docMk/>
            <pc:sldMk cId="347562250" sldId="713"/>
            <ac:spMk id="11" creationId="{E34481F8-F493-412B-86FD-C94861A5940B}"/>
          </ac:spMkLst>
        </pc:spChg>
        <pc:picChg chg="add">
          <ac:chgData name="Thomas Nield" userId="e7924354f0a44a8c" providerId="LiveId" clId="{537F8CFF-8437-4DF9-B7F4-23B8232D3EB4}" dt="2020-05-06T16:29:52.246" v="19151"/>
          <ac:picMkLst>
            <pc:docMk/>
            <pc:sldMk cId="347562250" sldId="713"/>
            <ac:picMk id="7" creationId="{FBF8DF05-74B7-449B-AB95-90FF0FA70A2C}"/>
          </ac:picMkLst>
        </pc:picChg>
        <pc:picChg chg="del mod">
          <ac:chgData name="Thomas Nield" userId="e7924354f0a44a8c" providerId="LiveId" clId="{537F8CFF-8437-4DF9-B7F4-23B8232D3EB4}" dt="2020-05-06T16:29:51.440" v="19150" actId="478"/>
          <ac:picMkLst>
            <pc:docMk/>
            <pc:sldMk cId="347562250" sldId="713"/>
            <ac:picMk id="10" creationId="{0633BFD6-FDC7-4D48-A6AE-B7F2150B375C}"/>
          </ac:picMkLst>
        </pc:picChg>
      </pc:sldChg>
      <pc:sldChg chg="addSp delSp modSp mod">
        <pc:chgData name="Thomas Nield" userId="e7924354f0a44a8c" providerId="LiveId" clId="{537F8CFF-8437-4DF9-B7F4-23B8232D3EB4}" dt="2020-05-07T13:14:54.434" v="25632" actId="20577"/>
        <pc:sldMkLst>
          <pc:docMk/>
          <pc:sldMk cId="308138468" sldId="717"/>
        </pc:sldMkLst>
        <pc:spChg chg="mod">
          <ac:chgData name="Thomas Nield" userId="e7924354f0a44a8c" providerId="LiveId" clId="{537F8CFF-8437-4DF9-B7F4-23B8232D3EB4}" dt="2020-05-07T13:14:25.240" v="25624"/>
          <ac:spMkLst>
            <pc:docMk/>
            <pc:sldMk cId="308138468" sldId="717"/>
            <ac:spMk id="2" creationId="{AE911A9E-3D68-4A88-8592-9468EA9A96E7}"/>
          </ac:spMkLst>
        </pc:spChg>
        <pc:spChg chg="mod">
          <ac:chgData name="Thomas Nield" userId="e7924354f0a44a8c" providerId="LiveId" clId="{537F8CFF-8437-4DF9-B7F4-23B8232D3EB4}" dt="2020-05-07T13:14:54.434" v="25632" actId="20577"/>
          <ac:spMkLst>
            <pc:docMk/>
            <pc:sldMk cId="308138468" sldId="717"/>
            <ac:spMk id="3" creationId="{4A297675-9A97-4550-AB1B-C2DFA2E5D3EE}"/>
          </ac:spMkLst>
        </pc:spChg>
        <pc:spChg chg="del">
          <ac:chgData name="Thomas Nield" userId="e7924354f0a44a8c" providerId="LiveId" clId="{537F8CFF-8437-4DF9-B7F4-23B8232D3EB4}" dt="2020-05-06T16:29:55.391" v="19152" actId="478"/>
          <ac:spMkLst>
            <pc:docMk/>
            <pc:sldMk cId="308138468" sldId="717"/>
            <ac:spMk id="11" creationId="{E34481F8-F493-412B-86FD-C94861A5940B}"/>
          </ac:spMkLst>
        </pc:spChg>
        <pc:picChg chg="add">
          <ac:chgData name="Thomas Nield" userId="e7924354f0a44a8c" providerId="LiveId" clId="{537F8CFF-8437-4DF9-B7F4-23B8232D3EB4}" dt="2020-05-06T16:29:56.098" v="19153"/>
          <ac:picMkLst>
            <pc:docMk/>
            <pc:sldMk cId="308138468" sldId="717"/>
            <ac:picMk id="8" creationId="{47A2237E-FED8-4E17-ADC7-2752096771C7}"/>
          </ac:picMkLst>
        </pc:picChg>
        <pc:picChg chg="del">
          <ac:chgData name="Thomas Nield" userId="e7924354f0a44a8c" providerId="LiveId" clId="{537F8CFF-8437-4DF9-B7F4-23B8232D3EB4}" dt="2020-05-06T16:29:55.391" v="19152" actId="478"/>
          <ac:picMkLst>
            <pc:docMk/>
            <pc:sldMk cId="308138468" sldId="717"/>
            <ac:picMk id="10" creationId="{0633BFD6-FDC7-4D48-A6AE-B7F2150B375C}"/>
          </ac:picMkLst>
        </pc:picChg>
      </pc:sldChg>
      <pc:sldChg chg="addSp delSp modSp mod">
        <pc:chgData name="Thomas Nield" userId="e7924354f0a44a8c" providerId="LiveId" clId="{537F8CFF-8437-4DF9-B7F4-23B8232D3EB4}" dt="2020-05-07T13:15:40.965" v="25656" actId="20577"/>
        <pc:sldMkLst>
          <pc:docMk/>
          <pc:sldMk cId="2619146712" sldId="720"/>
        </pc:sldMkLst>
        <pc:spChg chg="mod">
          <ac:chgData name="Thomas Nield" userId="e7924354f0a44a8c" providerId="LiveId" clId="{537F8CFF-8437-4DF9-B7F4-23B8232D3EB4}" dt="2020-05-07T13:15:03.201" v="25634" actId="20577"/>
          <ac:spMkLst>
            <pc:docMk/>
            <pc:sldMk cId="2619146712" sldId="720"/>
            <ac:spMk id="2" creationId="{AE911A9E-3D68-4A88-8592-9468EA9A96E7}"/>
          </ac:spMkLst>
        </pc:spChg>
        <pc:spChg chg="mod">
          <ac:chgData name="Thomas Nield" userId="e7924354f0a44a8c" providerId="LiveId" clId="{537F8CFF-8437-4DF9-B7F4-23B8232D3EB4}" dt="2020-05-07T13:15:40.965" v="25656" actId="20577"/>
          <ac:spMkLst>
            <pc:docMk/>
            <pc:sldMk cId="2619146712" sldId="720"/>
            <ac:spMk id="3" creationId="{4A297675-9A97-4550-AB1B-C2DFA2E5D3EE}"/>
          </ac:spMkLst>
        </pc:spChg>
        <pc:spChg chg="del">
          <ac:chgData name="Thomas Nield" userId="e7924354f0a44a8c" providerId="LiveId" clId="{537F8CFF-8437-4DF9-B7F4-23B8232D3EB4}" dt="2020-05-06T16:29:59.179" v="19154" actId="478"/>
          <ac:spMkLst>
            <pc:docMk/>
            <pc:sldMk cId="2619146712" sldId="720"/>
            <ac:spMk id="11" creationId="{E34481F8-F493-412B-86FD-C94861A5940B}"/>
          </ac:spMkLst>
        </pc:spChg>
        <pc:picChg chg="add">
          <ac:chgData name="Thomas Nield" userId="e7924354f0a44a8c" providerId="LiveId" clId="{537F8CFF-8437-4DF9-B7F4-23B8232D3EB4}" dt="2020-05-06T16:29:59.779" v="19155"/>
          <ac:picMkLst>
            <pc:docMk/>
            <pc:sldMk cId="2619146712" sldId="720"/>
            <ac:picMk id="7" creationId="{409A2C4D-5125-4AF9-8D89-DDA1F3262978}"/>
          </ac:picMkLst>
        </pc:picChg>
        <pc:picChg chg="del">
          <ac:chgData name="Thomas Nield" userId="e7924354f0a44a8c" providerId="LiveId" clId="{537F8CFF-8437-4DF9-B7F4-23B8232D3EB4}" dt="2020-05-06T16:29:59.179" v="19154" actId="478"/>
          <ac:picMkLst>
            <pc:docMk/>
            <pc:sldMk cId="2619146712" sldId="720"/>
            <ac:picMk id="10" creationId="{0633BFD6-FDC7-4D48-A6AE-B7F2150B375C}"/>
          </ac:picMkLst>
        </pc:picChg>
      </pc:sldChg>
      <pc:sldChg chg="addSp delSp modSp mod">
        <pc:chgData name="Thomas Nield" userId="e7924354f0a44a8c" providerId="LiveId" clId="{537F8CFF-8437-4DF9-B7F4-23B8232D3EB4}" dt="2020-05-07T13:15:44.715" v="25657"/>
        <pc:sldMkLst>
          <pc:docMk/>
          <pc:sldMk cId="1699723928" sldId="726"/>
        </pc:sldMkLst>
        <pc:spChg chg="mod">
          <ac:chgData name="Thomas Nield" userId="e7924354f0a44a8c" providerId="LiveId" clId="{537F8CFF-8437-4DF9-B7F4-23B8232D3EB4}" dt="2020-05-07T13:15:44.715" v="25657"/>
          <ac:spMkLst>
            <pc:docMk/>
            <pc:sldMk cId="1699723928" sldId="726"/>
            <ac:spMk id="2" creationId="{AE911A9E-3D68-4A88-8592-9468EA9A96E7}"/>
          </ac:spMkLst>
        </pc:spChg>
        <pc:spChg chg="mod">
          <ac:chgData name="Thomas Nield" userId="e7924354f0a44a8c" providerId="LiveId" clId="{537F8CFF-8437-4DF9-B7F4-23B8232D3EB4}" dt="2020-05-06T13:35:02.001" v="11998" actId="20577"/>
          <ac:spMkLst>
            <pc:docMk/>
            <pc:sldMk cId="1699723928" sldId="726"/>
            <ac:spMk id="3" creationId="{4A297675-9A97-4550-AB1B-C2DFA2E5D3EE}"/>
          </ac:spMkLst>
        </pc:spChg>
        <pc:spChg chg="del">
          <ac:chgData name="Thomas Nield" userId="e7924354f0a44a8c" providerId="LiveId" clId="{537F8CFF-8437-4DF9-B7F4-23B8232D3EB4}" dt="2020-05-06T16:30:03.418" v="19156" actId="478"/>
          <ac:spMkLst>
            <pc:docMk/>
            <pc:sldMk cId="1699723928" sldId="726"/>
            <ac:spMk id="11" creationId="{E34481F8-F493-412B-86FD-C94861A5940B}"/>
          </ac:spMkLst>
        </pc:spChg>
        <pc:picChg chg="add">
          <ac:chgData name="Thomas Nield" userId="e7924354f0a44a8c" providerId="LiveId" clId="{537F8CFF-8437-4DF9-B7F4-23B8232D3EB4}" dt="2020-05-06T16:30:04.235" v="19157"/>
          <ac:picMkLst>
            <pc:docMk/>
            <pc:sldMk cId="1699723928" sldId="726"/>
            <ac:picMk id="7" creationId="{ECEECD82-03F3-48FB-9BF3-ED86021FB395}"/>
          </ac:picMkLst>
        </pc:picChg>
        <pc:picChg chg="del">
          <ac:chgData name="Thomas Nield" userId="e7924354f0a44a8c" providerId="LiveId" clId="{537F8CFF-8437-4DF9-B7F4-23B8232D3EB4}" dt="2020-05-06T16:30:03.418" v="19156" actId="478"/>
          <ac:picMkLst>
            <pc:docMk/>
            <pc:sldMk cId="1699723928" sldId="726"/>
            <ac:picMk id="10" creationId="{0633BFD6-FDC7-4D48-A6AE-B7F2150B375C}"/>
          </ac:picMkLst>
        </pc:picChg>
      </pc:sldChg>
      <pc:sldChg chg="addSp delSp modSp mod">
        <pc:chgData name="Thomas Nield" userId="e7924354f0a44a8c" providerId="LiveId" clId="{537F8CFF-8437-4DF9-B7F4-23B8232D3EB4}" dt="2020-05-07T13:16:46.664" v="25732" actId="20577"/>
        <pc:sldMkLst>
          <pc:docMk/>
          <pc:sldMk cId="4184096076" sldId="727"/>
        </pc:sldMkLst>
        <pc:spChg chg="mod">
          <ac:chgData name="Thomas Nield" userId="e7924354f0a44a8c" providerId="LiveId" clId="{537F8CFF-8437-4DF9-B7F4-23B8232D3EB4}" dt="2020-05-07T13:16:13.574" v="25658"/>
          <ac:spMkLst>
            <pc:docMk/>
            <pc:sldMk cId="4184096076" sldId="727"/>
            <ac:spMk id="2" creationId="{AE911A9E-3D68-4A88-8592-9468EA9A96E7}"/>
          </ac:spMkLst>
        </pc:spChg>
        <pc:spChg chg="mod">
          <ac:chgData name="Thomas Nield" userId="e7924354f0a44a8c" providerId="LiveId" clId="{537F8CFF-8437-4DF9-B7F4-23B8232D3EB4}" dt="2020-05-07T13:16:46.664" v="25732" actId="20577"/>
          <ac:spMkLst>
            <pc:docMk/>
            <pc:sldMk cId="4184096076" sldId="727"/>
            <ac:spMk id="3" creationId="{4A297675-9A97-4550-AB1B-C2DFA2E5D3EE}"/>
          </ac:spMkLst>
        </pc:spChg>
        <pc:spChg chg="del">
          <ac:chgData name="Thomas Nield" userId="e7924354f0a44a8c" providerId="LiveId" clId="{537F8CFF-8437-4DF9-B7F4-23B8232D3EB4}" dt="2020-05-06T16:30:07.541" v="19158" actId="478"/>
          <ac:spMkLst>
            <pc:docMk/>
            <pc:sldMk cId="4184096076" sldId="727"/>
            <ac:spMk id="11" creationId="{E34481F8-F493-412B-86FD-C94861A5940B}"/>
          </ac:spMkLst>
        </pc:spChg>
        <pc:picChg chg="add">
          <ac:chgData name="Thomas Nield" userId="e7924354f0a44a8c" providerId="LiveId" clId="{537F8CFF-8437-4DF9-B7F4-23B8232D3EB4}" dt="2020-05-06T16:30:08.232" v="19159"/>
          <ac:picMkLst>
            <pc:docMk/>
            <pc:sldMk cId="4184096076" sldId="727"/>
            <ac:picMk id="7" creationId="{466B72E0-AB13-4C64-82F9-2F18BBF1A254}"/>
          </ac:picMkLst>
        </pc:picChg>
        <pc:picChg chg="del">
          <ac:chgData name="Thomas Nield" userId="e7924354f0a44a8c" providerId="LiveId" clId="{537F8CFF-8437-4DF9-B7F4-23B8232D3EB4}" dt="2020-05-06T16:30:07.541" v="19158" actId="478"/>
          <ac:picMkLst>
            <pc:docMk/>
            <pc:sldMk cId="4184096076" sldId="727"/>
            <ac:picMk id="10" creationId="{0633BFD6-FDC7-4D48-A6AE-B7F2150B375C}"/>
          </ac:picMkLst>
        </pc:picChg>
      </pc:sldChg>
      <pc:sldChg chg="addSp delSp modSp mod ord">
        <pc:chgData name="Thomas Nield" userId="e7924354f0a44a8c" providerId="LiveId" clId="{537F8CFF-8437-4DF9-B7F4-23B8232D3EB4}" dt="2020-05-06T15:32:05.973" v="15812" actId="1076"/>
        <pc:sldMkLst>
          <pc:docMk/>
          <pc:sldMk cId="3040680952" sldId="729"/>
        </pc:sldMkLst>
        <pc:spChg chg="add del mod">
          <ac:chgData name="Thomas Nield" userId="e7924354f0a44a8c" providerId="LiveId" clId="{537F8CFF-8437-4DF9-B7F4-23B8232D3EB4}" dt="2020-05-06T15:31:52.273" v="15801" actId="478"/>
          <ac:spMkLst>
            <pc:docMk/>
            <pc:sldMk cId="3040680952" sldId="729"/>
            <ac:spMk id="3" creationId="{29D2FD2B-6CC5-433E-B4FB-CB0F29BA50F7}"/>
          </ac:spMkLst>
        </pc:spChg>
        <pc:spChg chg="add del mod">
          <ac:chgData name="Thomas Nield" userId="e7924354f0a44a8c" providerId="LiveId" clId="{537F8CFF-8437-4DF9-B7F4-23B8232D3EB4}" dt="2020-05-06T15:31:44.338" v="15798" actId="20577"/>
          <ac:spMkLst>
            <pc:docMk/>
            <pc:sldMk cId="3040680952" sldId="729"/>
            <ac:spMk id="4" creationId="{666C34E1-DAFC-43E2-BA8A-8E84D823E459}"/>
          </ac:spMkLst>
        </pc:spChg>
        <pc:spChg chg="mod">
          <ac:chgData name="Thomas Nield" userId="e7924354f0a44a8c" providerId="LiveId" clId="{537F8CFF-8437-4DF9-B7F4-23B8232D3EB4}" dt="2020-05-06T15:32:05.973" v="15812" actId="1076"/>
          <ac:spMkLst>
            <pc:docMk/>
            <pc:sldMk cId="3040680952" sldId="729"/>
            <ac:spMk id="6" creationId="{B47D0825-6DFE-40CB-AABC-A84F1ED30E80}"/>
          </ac:spMkLst>
        </pc:spChg>
        <pc:spChg chg="mod">
          <ac:chgData name="Thomas Nield" userId="e7924354f0a44a8c" providerId="LiveId" clId="{537F8CFF-8437-4DF9-B7F4-23B8232D3EB4}" dt="2020-05-06T15:31:40.483" v="15789" actId="20577"/>
          <ac:spMkLst>
            <pc:docMk/>
            <pc:sldMk cId="3040680952" sldId="729"/>
            <ac:spMk id="7" creationId="{BAD99161-671E-4B43-A15E-250085D4CABA}"/>
          </ac:spMkLst>
        </pc:spChg>
      </pc:sldChg>
      <pc:sldChg chg="modSp del mod ord">
        <pc:chgData name="Thomas Nield" userId="e7924354f0a44a8c" providerId="LiveId" clId="{537F8CFF-8437-4DF9-B7F4-23B8232D3EB4}" dt="2020-05-06T17:46:18.083" v="21790" actId="2696"/>
        <pc:sldMkLst>
          <pc:docMk/>
          <pc:sldMk cId="2214688603" sldId="741"/>
        </pc:sldMkLst>
        <pc:spChg chg="mod">
          <ac:chgData name="Thomas Nield" userId="e7924354f0a44a8c" providerId="LiveId" clId="{537F8CFF-8437-4DF9-B7F4-23B8232D3EB4}" dt="2020-05-06T17:04:05.336" v="19555" actId="20577"/>
          <ac:spMkLst>
            <pc:docMk/>
            <pc:sldMk cId="2214688603" sldId="741"/>
            <ac:spMk id="3" creationId="{09AD0E0B-A228-47FF-8F4C-621D64BC55F1}"/>
          </ac:spMkLst>
        </pc:spChg>
      </pc:sldChg>
      <pc:sldChg chg="modSp modAnim">
        <pc:chgData name="Thomas Nield" userId="e7924354f0a44a8c" providerId="LiveId" clId="{537F8CFF-8437-4DF9-B7F4-23B8232D3EB4}" dt="2020-05-11T00:51:37.716" v="60229"/>
        <pc:sldMkLst>
          <pc:docMk/>
          <pc:sldMk cId="2554242989" sldId="742"/>
        </pc:sldMkLst>
        <pc:spChg chg="mod">
          <ac:chgData name="Thomas Nield" userId="e7924354f0a44a8c" providerId="LiveId" clId="{537F8CFF-8437-4DF9-B7F4-23B8232D3EB4}" dt="2020-05-07T12:40:43.269" v="24871" actId="20577"/>
          <ac:spMkLst>
            <pc:docMk/>
            <pc:sldMk cId="2554242989" sldId="742"/>
            <ac:spMk id="2" creationId="{38697753-21B5-413C-AA66-886030D9B4B1}"/>
          </ac:spMkLst>
        </pc:spChg>
      </pc:sldChg>
      <pc:sldChg chg="modSp mod modAnim">
        <pc:chgData name="Thomas Nield" userId="e7924354f0a44a8c" providerId="LiveId" clId="{537F8CFF-8437-4DF9-B7F4-23B8232D3EB4}" dt="2020-05-11T00:51:42.386" v="60230"/>
        <pc:sldMkLst>
          <pc:docMk/>
          <pc:sldMk cId="934924301" sldId="743"/>
        </pc:sldMkLst>
        <pc:spChg chg="mod">
          <ac:chgData name="Thomas Nield" userId="e7924354f0a44a8c" providerId="LiveId" clId="{537F8CFF-8437-4DF9-B7F4-23B8232D3EB4}" dt="2020-05-07T12:42:18.219" v="24877" actId="20577"/>
          <ac:spMkLst>
            <pc:docMk/>
            <pc:sldMk cId="934924301" sldId="743"/>
            <ac:spMk id="2" creationId="{38697753-21B5-413C-AA66-886030D9B4B1}"/>
          </ac:spMkLst>
        </pc:spChg>
      </pc:sldChg>
      <pc:sldChg chg="modAnim">
        <pc:chgData name="Thomas Nield" userId="e7924354f0a44a8c" providerId="LiveId" clId="{537F8CFF-8437-4DF9-B7F4-23B8232D3EB4}" dt="2020-05-11T00:51:46.705" v="60231"/>
        <pc:sldMkLst>
          <pc:docMk/>
          <pc:sldMk cId="2672478474" sldId="744"/>
        </pc:sldMkLst>
      </pc:sldChg>
      <pc:sldChg chg="modSp mod modAnim">
        <pc:chgData name="Thomas Nield" userId="e7924354f0a44a8c" providerId="LiveId" clId="{537F8CFF-8437-4DF9-B7F4-23B8232D3EB4}" dt="2020-05-11T00:51:53.035" v="60232"/>
        <pc:sldMkLst>
          <pc:docMk/>
          <pc:sldMk cId="2812687822" sldId="745"/>
        </pc:sldMkLst>
        <pc:spChg chg="mod">
          <ac:chgData name="Thomas Nield" userId="e7924354f0a44a8c" providerId="LiveId" clId="{537F8CFF-8437-4DF9-B7F4-23B8232D3EB4}" dt="2020-05-07T12:47:17.685" v="25056" actId="27636"/>
          <ac:spMkLst>
            <pc:docMk/>
            <pc:sldMk cId="2812687822" sldId="745"/>
            <ac:spMk id="2" creationId="{38697753-21B5-413C-AA66-886030D9B4B1}"/>
          </ac:spMkLst>
        </pc:spChg>
      </pc:sldChg>
      <pc:sldChg chg="modSp mod modAnim">
        <pc:chgData name="Thomas Nield" userId="e7924354f0a44a8c" providerId="LiveId" clId="{537F8CFF-8437-4DF9-B7F4-23B8232D3EB4}" dt="2020-05-11T00:51:58.470" v="60233"/>
        <pc:sldMkLst>
          <pc:docMk/>
          <pc:sldMk cId="3780335996" sldId="747"/>
        </pc:sldMkLst>
        <pc:spChg chg="mod">
          <ac:chgData name="Thomas Nield" userId="e7924354f0a44a8c" providerId="LiveId" clId="{537F8CFF-8437-4DF9-B7F4-23B8232D3EB4}" dt="2020-05-07T12:48:21.772" v="25057" actId="20577"/>
          <ac:spMkLst>
            <pc:docMk/>
            <pc:sldMk cId="3780335996" sldId="747"/>
            <ac:spMk id="2" creationId="{08A368B5-3F81-4957-89B8-FB9896272F55}"/>
          </ac:spMkLst>
        </pc:spChg>
      </pc:sldChg>
      <pc:sldChg chg="modSp mod modAnim">
        <pc:chgData name="Thomas Nield" userId="e7924354f0a44a8c" providerId="LiveId" clId="{537F8CFF-8437-4DF9-B7F4-23B8232D3EB4}" dt="2020-05-14T22:41:29.833" v="67019" actId="108"/>
        <pc:sldMkLst>
          <pc:docMk/>
          <pc:sldMk cId="414096736" sldId="748"/>
        </pc:sldMkLst>
        <pc:spChg chg="mod">
          <ac:chgData name="Thomas Nield" userId="e7924354f0a44a8c" providerId="LiveId" clId="{537F8CFF-8437-4DF9-B7F4-23B8232D3EB4}" dt="2020-05-07T12:50:05.982" v="25073" actId="207"/>
          <ac:spMkLst>
            <pc:docMk/>
            <pc:sldMk cId="414096736" sldId="748"/>
            <ac:spMk id="2" creationId="{08A368B5-3F81-4957-89B8-FB9896272F55}"/>
          </ac:spMkLst>
        </pc:spChg>
        <pc:graphicFrameChg chg="mod">
          <ac:chgData name="Thomas Nield" userId="e7924354f0a44a8c" providerId="LiveId" clId="{537F8CFF-8437-4DF9-B7F4-23B8232D3EB4}" dt="2020-05-14T22:41:29.833" v="67019" actId="108"/>
          <ac:graphicFrameMkLst>
            <pc:docMk/>
            <pc:sldMk cId="414096736" sldId="748"/>
            <ac:graphicFrameMk id="20" creationId="{483150D7-830A-4916-80E1-56EE6603AA37}"/>
          </ac:graphicFrameMkLst>
        </pc:graphicFrameChg>
      </pc:sldChg>
      <pc:sldChg chg="modSp mod modAnim">
        <pc:chgData name="Thomas Nield" userId="e7924354f0a44a8c" providerId="LiveId" clId="{537F8CFF-8437-4DF9-B7F4-23B8232D3EB4}" dt="2020-05-11T00:52:19.016" v="60235"/>
        <pc:sldMkLst>
          <pc:docMk/>
          <pc:sldMk cId="686118708" sldId="749"/>
        </pc:sldMkLst>
        <pc:spChg chg="mod">
          <ac:chgData name="Thomas Nield" userId="e7924354f0a44a8c" providerId="LiveId" clId="{537F8CFF-8437-4DF9-B7F4-23B8232D3EB4}" dt="2020-05-07T12:50:16.942" v="25081" actId="20577"/>
          <ac:spMkLst>
            <pc:docMk/>
            <pc:sldMk cId="686118708" sldId="749"/>
            <ac:spMk id="2" creationId="{42BF0769-C928-42B1-826B-9D4DA0571721}"/>
          </ac:spMkLst>
        </pc:spChg>
      </pc:sldChg>
      <pc:sldChg chg="modSp mod">
        <pc:chgData name="Thomas Nield" userId="e7924354f0a44a8c" providerId="LiveId" clId="{537F8CFF-8437-4DF9-B7F4-23B8232D3EB4}" dt="2020-05-07T12:51:15.120" v="25088" actId="20577"/>
        <pc:sldMkLst>
          <pc:docMk/>
          <pc:sldMk cId="1273124419" sldId="750"/>
        </pc:sldMkLst>
        <pc:spChg chg="mod">
          <ac:chgData name="Thomas Nield" userId="e7924354f0a44a8c" providerId="LiveId" clId="{537F8CFF-8437-4DF9-B7F4-23B8232D3EB4}" dt="2020-05-07T12:51:15.120" v="25088" actId="20577"/>
          <ac:spMkLst>
            <pc:docMk/>
            <pc:sldMk cId="1273124419" sldId="750"/>
            <ac:spMk id="2" creationId="{268704F5-1389-4535-9542-8E78A81E5A98}"/>
          </ac:spMkLst>
        </pc:spChg>
      </pc:sldChg>
      <pc:sldChg chg="modSp mod">
        <pc:chgData name="Thomas Nield" userId="e7924354f0a44a8c" providerId="LiveId" clId="{537F8CFF-8437-4DF9-B7F4-23B8232D3EB4}" dt="2020-05-14T22:42:38.366" v="67026" actId="20577"/>
        <pc:sldMkLst>
          <pc:docMk/>
          <pc:sldMk cId="1627763719" sldId="751"/>
        </pc:sldMkLst>
        <pc:spChg chg="mod">
          <ac:chgData name="Thomas Nield" userId="e7924354f0a44a8c" providerId="LiveId" clId="{537F8CFF-8437-4DF9-B7F4-23B8232D3EB4}" dt="2020-05-07T12:52:44.332" v="25089" actId="20577"/>
          <ac:spMkLst>
            <pc:docMk/>
            <pc:sldMk cId="1627763719" sldId="751"/>
            <ac:spMk id="2" creationId="{874FE29F-F82D-4DA4-8D7C-7454305102FB}"/>
          </ac:spMkLst>
        </pc:spChg>
        <pc:spChg chg="mod">
          <ac:chgData name="Thomas Nield" userId="e7924354f0a44a8c" providerId="LiveId" clId="{537F8CFF-8437-4DF9-B7F4-23B8232D3EB4}" dt="2020-05-14T22:42:38.366" v="67026" actId="20577"/>
          <ac:spMkLst>
            <pc:docMk/>
            <pc:sldMk cId="1627763719" sldId="751"/>
            <ac:spMk id="10" creationId="{C0AE4BA6-6D7C-42BA-9DB7-84BFAE5BA598}"/>
          </ac:spMkLst>
        </pc:spChg>
      </pc:sldChg>
      <pc:sldChg chg="modSp mod modAnim">
        <pc:chgData name="Thomas Nield" userId="e7924354f0a44a8c" providerId="LiveId" clId="{537F8CFF-8437-4DF9-B7F4-23B8232D3EB4}" dt="2020-05-11T00:52:35.925" v="60236"/>
        <pc:sldMkLst>
          <pc:docMk/>
          <pc:sldMk cId="3791343654" sldId="752"/>
        </pc:sldMkLst>
        <pc:spChg chg="mod">
          <ac:chgData name="Thomas Nield" userId="e7924354f0a44a8c" providerId="LiveId" clId="{537F8CFF-8437-4DF9-B7F4-23B8232D3EB4}" dt="2020-05-07T12:53:20.308" v="25094" actId="20577"/>
          <ac:spMkLst>
            <pc:docMk/>
            <pc:sldMk cId="3791343654" sldId="752"/>
            <ac:spMk id="2" creationId="{874FE29F-F82D-4DA4-8D7C-7454305102FB}"/>
          </ac:spMkLst>
        </pc:spChg>
      </pc:sldChg>
      <pc:sldChg chg="modAnim">
        <pc:chgData name="Thomas Nield" userId="e7924354f0a44a8c" providerId="LiveId" clId="{537F8CFF-8437-4DF9-B7F4-23B8232D3EB4}" dt="2020-05-11T00:52:41.441" v="60237"/>
        <pc:sldMkLst>
          <pc:docMk/>
          <pc:sldMk cId="1674027322" sldId="753"/>
        </pc:sldMkLst>
      </pc:sldChg>
      <pc:sldChg chg="modAnim">
        <pc:chgData name="Thomas Nield" userId="e7924354f0a44a8c" providerId="LiveId" clId="{537F8CFF-8437-4DF9-B7F4-23B8232D3EB4}" dt="2020-05-11T00:52:55.066" v="60238"/>
        <pc:sldMkLst>
          <pc:docMk/>
          <pc:sldMk cId="371547244" sldId="754"/>
        </pc:sldMkLst>
      </pc:sldChg>
      <pc:sldChg chg="modSp mod modAnim">
        <pc:chgData name="Thomas Nield" userId="e7924354f0a44a8c" providerId="LiveId" clId="{537F8CFF-8437-4DF9-B7F4-23B8232D3EB4}" dt="2020-05-15T19:27:53.780" v="67043" actId="20577"/>
        <pc:sldMkLst>
          <pc:docMk/>
          <pc:sldMk cId="1417471510" sldId="755"/>
        </pc:sldMkLst>
        <pc:spChg chg="mod">
          <ac:chgData name="Thomas Nield" userId="e7924354f0a44a8c" providerId="LiveId" clId="{537F8CFF-8437-4DF9-B7F4-23B8232D3EB4}" dt="2020-05-15T19:27:53.780" v="67043" actId="20577"/>
          <ac:spMkLst>
            <pc:docMk/>
            <pc:sldMk cId="1417471510" sldId="755"/>
            <ac:spMk id="2" creationId="{874FE29F-F82D-4DA4-8D7C-7454305102FB}"/>
          </ac:spMkLst>
        </pc:spChg>
      </pc:sldChg>
      <pc:sldChg chg="modSp modAnim">
        <pc:chgData name="Thomas Nield" userId="e7924354f0a44a8c" providerId="LiveId" clId="{537F8CFF-8437-4DF9-B7F4-23B8232D3EB4}" dt="2020-05-15T19:28:01.885" v="67044" actId="20577"/>
        <pc:sldMkLst>
          <pc:docMk/>
          <pc:sldMk cId="2848366445" sldId="756"/>
        </pc:sldMkLst>
        <pc:spChg chg="mod">
          <ac:chgData name="Thomas Nield" userId="e7924354f0a44a8c" providerId="LiveId" clId="{537F8CFF-8437-4DF9-B7F4-23B8232D3EB4}" dt="2020-05-15T19:28:01.885" v="67044" actId="20577"/>
          <ac:spMkLst>
            <pc:docMk/>
            <pc:sldMk cId="2848366445" sldId="756"/>
            <ac:spMk id="5" creationId="{26025290-6934-4AC5-99EA-3409B4EE123D}"/>
          </ac:spMkLst>
        </pc:spChg>
      </pc:sldChg>
      <pc:sldChg chg="modSp mod modAnim">
        <pc:chgData name="Thomas Nield" userId="e7924354f0a44a8c" providerId="LiveId" clId="{537F8CFF-8437-4DF9-B7F4-23B8232D3EB4}" dt="2020-05-15T19:27:47.774" v="67041" actId="20577"/>
        <pc:sldMkLst>
          <pc:docMk/>
          <pc:sldMk cId="371830904" sldId="757"/>
        </pc:sldMkLst>
        <pc:spChg chg="mod">
          <ac:chgData name="Thomas Nield" userId="e7924354f0a44a8c" providerId="LiveId" clId="{537F8CFF-8437-4DF9-B7F4-23B8232D3EB4}" dt="2020-05-07T12:57:48.695" v="25132" actId="6549"/>
          <ac:spMkLst>
            <pc:docMk/>
            <pc:sldMk cId="371830904" sldId="757"/>
            <ac:spMk id="2" creationId="{874FE29F-F82D-4DA4-8D7C-7454305102FB}"/>
          </ac:spMkLst>
        </pc:spChg>
        <pc:spChg chg="mod">
          <ac:chgData name="Thomas Nield" userId="e7924354f0a44a8c" providerId="LiveId" clId="{537F8CFF-8437-4DF9-B7F4-23B8232D3EB4}" dt="2020-05-15T19:27:47.774" v="67041" actId="20577"/>
          <ac:spMkLst>
            <pc:docMk/>
            <pc:sldMk cId="371830904" sldId="757"/>
            <ac:spMk id="5" creationId="{26025290-6934-4AC5-99EA-3409B4EE123D}"/>
          </ac:spMkLst>
        </pc:spChg>
      </pc:sldChg>
      <pc:sldChg chg="del">
        <pc:chgData name="Thomas Nield" userId="e7924354f0a44a8c" providerId="LiveId" clId="{537F8CFF-8437-4DF9-B7F4-23B8232D3EB4}" dt="2020-05-07T12:58:05.281" v="25133" actId="2696"/>
        <pc:sldMkLst>
          <pc:docMk/>
          <pc:sldMk cId="2012574079" sldId="758"/>
        </pc:sldMkLst>
      </pc:sldChg>
      <pc:sldChg chg="modSp mod modAnim">
        <pc:chgData name="Thomas Nield" userId="e7924354f0a44a8c" providerId="LiveId" clId="{537F8CFF-8437-4DF9-B7F4-23B8232D3EB4}" dt="2020-05-11T00:53:29.056" v="60242"/>
        <pc:sldMkLst>
          <pc:docMk/>
          <pc:sldMk cId="1263096418" sldId="759"/>
        </pc:sldMkLst>
        <pc:spChg chg="mod">
          <ac:chgData name="Thomas Nield" userId="e7924354f0a44a8c" providerId="LiveId" clId="{537F8CFF-8437-4DF9-B7F4-23B8232D3EB4}" dt="2020-05-07T12:59:03.493" v="25141" actId="20577"/>
          <ac:spMkLst>
            <pc:docMk/>
            <pc:sldMk cId="1263096418" sldId="759"/>
            <ac:spMk id="7" creationId="{E0497B29-0748-496B-9769-0B266296BE75}"/>
          </ac:spMkLst>
        </pc:spChg>
      </pc:sldChg>
      <pc:sldChg chg="modSp">
        <pc:chgData name="Thomas Nield" userId="e7924354f0a44a8c" providerId="LiveId" clId="{537F8CFF-8437-4DF9-B7F4-23B8232D3EB4}" dt="2020-05-07T12:59:28.057" v="25142" actId="20577"/>
        <pc:sldMkLst>
          <pc:docMk/>
          <pc:sldMk cId="3416460463" sldId="760"/>
        </pc:sldMkLst>
        <pc:spChg chg="mod">
          <ac:chgData name="Thomas Nield" userId="e7924354f0a44a8c" providerId="LiveId" clId="{537F8CFF-8437-4DF9-B7F4-23B8232D3EB4}" dt="2020-05-07T12:59:28.057" v="25142" actId="20577"/>
          <ac:spMkLst>
            <pc:docMk/>
            <pc:sldMk cId="3416460463" sldId="760"/>
            <ac:spMk id="2" creationId="{566CA5C2-DB72-4615-8A8F-88850B92ED1B}"/>
          </ac:spMkLst>
        </pc:spChg>
      </pc:sldChg>
      <pc:sldChg chg="modSp mod">
        <pc:chgData name="Thomas Nield" userId="e7924354f0a44a8c" providerId="LiveId" clId="{537F8CFF-8437-4DF9-B7F4-23B8232D3EB4}" dt="2020-05-15T19:30:25.092" v="67045" actId="20577"/>
        <pc:sldMkLst>
          <pc:docMk/>
          <pc:sldMk cId="662809009" sldId="761"/>
        </pc:sldMkLst>
        <pc:spChg chg="mod">
          <ac:chgData name="Thomas Nield" userId="e7924354f0a44a8c" providerId="LiveId" clId="{537F8CFF-8437-4DF9-B7F4-23B8232D3EB4}" dt="2020-05-15T19:30:25.092" v="67045" actId="20577"/>
          <ac:spMkLst>
            <pc:docMk/>
            <pc:sldMk cId="662809009" sldId="761"/>
            <ac:spMk id="4" creationId="{1763A5E2-9028-45DB-A0BB-ADECBD92E69C}"/>
          </ac:spMkLst>
        </pc:spChg>
        <pc:spChg chg="mod">
          <ac:chgData name="Thomas Nield" userId="e7924354f0a44a8c" providerId="LiveId" clId="{537F8CFF-8437-4DF9-B7F4-23B8232D3EB4}" dt="2020-05-07T13:00:42.131" v="25143" actId="114"/>
          <ac:spMkLst>
            <pc:docMk/>
            <pc:sldMk cId="662809009" sldId="761"/>
            <ac:spMk id="7" creationId="{905C4FA6-CDFE-4A2F-BD23-D4A167E45536}"/>
          </ac:spMkLst>
        </pc:spChg>
        <pc:spChg chg="mod">
          <ac:chgData name="Thomas Nield" userId="e7924354f0a44a8c" providerId="LiveId" clId="{537F8CFF-8437-4DF9-B7F4-23B8232D3EB4}" dt="2020-05-15T19:26:53.255" v="67030" actId="20577"/>
          <ac:spMkLst>
            <pc:docMk/>
            <pc:sldMk cId="662809009" sldId="761"/>
            <ac:spMk id="8" creationId="{FB68FA2B-BC4B-4167-8258-ACD6EEF3050D}"/>
          </ac:spMkLst>
        </pc:spChg>
      </pc:sldChg>
      <pc:sldChg chg="modSp mod">
        <pc:chgData name="Thomas Nield" userId="e7924354f0a44a8c" providerId="LiveId" clId="{537F8CFF-8437-4DF9-B7F4-23B8232D3EB4}" dt="2020-05-15T19:27:36.712" v="67040" actId="20577"/>
        <pc:sldMkLst>
          <pc:docMk/>
          <pc:sldMk cId="3984140580" sldId="762"/>
        </pc:sldMkLst>
        <pc:spChg chg="mod">
          <ac:chgData name="Thomas Nield" userId="e7924354f0a44a8c" providerId="LiveId" clId="{537F8CFF-8437-4DF9-B7F4-23B8232D3EB4}" dt="2020-05-15T19:27:36.712" v="67040" actId="20577"/>
          <ac:spMkLst>
            <pc:docMk/>
            <pc:sldMk cId="3984140580" sldId="762"/>
            <ac:spMk id="7" creationId="{905C4FA6-CDFE-4A2F-BD23-D4A167E45536}"/>
          </ac:spMkLst>
        </pc:spChg>
      </pc:sldChg>
      <pc:sldChg chg="modSp">
        <pc:chgData name="Thomas Nield" userId="e7924354f0a44a8c" providerId="LiveId" clId="{537F8CFF-8437-4DF9-B7F4-23B8232D3EB4}" dt="2020-05-14T13:28:41.108" v="66964" actId="20577"/>
        <pc:sldMkLst>
          <pc:docMk/>
          <pc:sldMk cId="1217429146" sldId="765"/>
        </pc:sldMkLst>
        <pc:spChg chg="mod">
          <ac:chgData name="Thomas Nield" userId="e7924354f0a44a8c" providerId="LiveId" clId="{537F8CFF-8437-4DF9-B7F4-23B8232D3EB4}" dt="2020-05-14T13:28:41.108" v="66964" actId="20577"/>
          <ac:spMkLst>
            <pc:docMk/>
            <pc:sldMk cId="1217429146" sldId="765"/>
            <ac:spMk id="2" creationId="{CDCFD4ED-611F-4FFA-95BA-2C9DD8A13251}"/>
          </ac:spMkLst>
        </pc:spChg>
      </pc:sldChg>
      <pc:sldChg chg="modSp">
        <pc:chgData name="Thomas Nield" userId="e7924354f0a44a8c" providerId="LiveId" clId="{537F8CFF-8437-4DF9-B7F4-23B8232D3EB4}" dt="2020-05-14T13:30:46.542" v="66965" actId="20577"/>
        <pc:sldMkLst>
          <pc:docMk/>
          <pc:sldMk cId="1153752210" sldId="767"/>
        </pc:sldMkLst>
        <pc:spChg chg="mod">
          <ac:chgData name="Thomas Nield" userId="e7924354f0a44a8c" providerId="LiveId" clId="{537F8CFF-8437-4DF9-B7F4-23B8232D3EB4}" dt="2020-05-14T13:30:46.542" v="66965" actId="20577"/>
          <ac:spMkLst>
            <pc:docMk/>
            <pc:sldMk cId="1153752210" sldId="767"/>
            <ac:spMk id="4" creationId="{6F3B57BA-DCAB-4EC1-81E2-A32B2F8328C2}"/>
          </ac:spMkLst>
        </pc:spChg>
      </pc:sldChg>
      <pc:sldChg chg="modSp mod">
        <pc:chgData name="Thomas Nield" userId="e7924354f0a44a8c" providerId="LiveId" clId="{537F8CFF-8437-4DF9-B7F4-23B8232D3EB4}" dt="2020-05-20T19:31:17.719" v="67187" actId="20577"/>
        <pc:sldMkLst>
          <pc:docMk/>
          <pc:sldMk cId="2597751417" sldId="768"/>
        </pc:sldMkLst>
        <pc:spChg chg="mod">
          <ac:chgData name="Thomas Nield" userId="e7924354f0a44a8c" providerId="LiveId" clId="{537F8CFF-8437-4DF9-B7F4-23B8232D3EB4}" dt="2020-05-07T13:03:23.243" v="25182" actId="20577"/>
          <ac:spMkLst>
            <pc:docMk/>
            <pc:sldMk cId="2597751417" sldId="768"/>
            <ac:spMk id="2" creationId="{CDCFD4ED-611F-4FFA-95BA-2C9DD8A13251}"/>
          </ac:spMkLst>
        </pc:spChg>
        <pc:spChg chg="mod">
          <ac:chgData name="Thomas Nield" userId="e7924354f0a44a8c" providerId="LiveId" clId="{537F8CFF-8437-4DF9-B7F4-23B8232D3EB4}" dt="2020-05-20T19:31:17.719" v="67187" actId="20577"/>
          <ac:spMkLst>
            <pc:docMk/>
            <pc:sldMk cId="2597751417" sldId="768"/>
            <ac:spMk id="4" creationId="{BC8D7538-2C5C-423C-B511-F9C8AC1CD779}"/>
          </ac:spMkLst>
        </pc:spChg>
      </pc:sldChg>
      <pc:sldChg chg="modSp mod">
        <pc:chgData name="Thomas Nield" userId="e7924354f0a44a8c" providerId="LiveId" clId="{537F8CFF-8437-4DF9-B7F4-23B8232D3EB4}" dt="2020-05-07T13:03:15.868" v="25174" actId="20577"/>
        <pc:sldMkLst>
          <pc:docMk/>
          <pc:sldMk cId="2360637396" sldId="769"/>
        </pc:sldMkLst>
        <pc:spChg chg="mod">
          <ac:chgData name="Thomas Nield" userId="e7924354f0a44a8c" providerId="LiveId" clId="{537F8CFF-8437-4DF9-B7F4-23B8232D3EB4}" dt="2020-05-07T13:03:15.868" v="25174" actId="20577"/>
          <ac:spMkLst>
            <pc:docMk/>
            <pc:sldMk cId="2360637396" sldId="769"/>
            <ac:spMk id="2" creationId="{CDCFD4ED-611F-4FFA-95BA-2C9DD8A13251}"/>
          </ac:spMkLst>
        </pc:spChg>
      </pc:sldChg>
      <pc:sldChg chg="addSp modSp new del mod ord">
        <pc:chgData name="Thomas Nield" userId="e7924354f0a44a8c" providerId="LiveId" clId="{537F8CFF-8437-4DF9-B7F4-23B8232D3EB4}" dt="2020-05-06T15:17:21.083" v="14721" actId="2696"/>
        <pc:sldMkLst>
          <pc:docMk/>
          <pc:sldMk cId="471020635" sldId="770"/>
        </pc:sldMkLst>
        <pc:spChg chg="mod">
          <ac:chgData name="Thomas Nield" userId="e7924354f0a44a8c" providerId="LiveId" clId="{537F8CFF-8437-4DF9-B7F4-23B8232D3EB4}" dt="2020-05-06T13:40:02.188" v="12151" actId="20577"/>
          <ac:spMkLst>
            <pc:docMk/>
            <pc:sldMk cId="471020635" sldId="770"/>
            <ac:spMk id="2" creationId="{FE399E40-0251-4F74-B0A7-02277874837C}"/>
          </ac:spMkLst>
        </pc:spChg>
        <pc:spChg chg="mod">
          <ac:chgData name="Thomas Nield" userId="e7924354f0a44a8c" providerId="LiveId" clId="{537F8CFF-8437-4DF9-B7F4-23B8232D3EB4}" dt="2020-05-06T14:49:06.966" v="13133" actId="20577"/>
          <ac:spMkLst>
            <pc:docMk/>
            <pc:sldMk cId="471020635" sldId="770"/>
            <ac:spMk id="3" creationId="{3B57D5F4-778E-4051-9B25-A81F808590BE}"/>
          </ac:spMkLst>
        </pc:spChg>
        <pc:spChg chg="add">
          <ac:chgData name="Thomas Nield" userId="e7924354f0a44a8c" providerId="LiveId" clId="{537F8CFF-8437-4DF9-B7F4-23B8232D3EB4}" dt="2020-05-06T13:39:45.321" v="12124"/>
          <ac:spMkLst>
            <pc:docMk/>
            <pc:sldMk cId="471020635" sldId="770"/>
            <ac:spMk id="5" creationId="{18AEA781-DCC9-4FD3-B5CA-A3E6AD6020C0}"/>
          </ac:spMkLst>
        </pc:spChg>
        <pc:spChg chg="mod">
          <ac:chgData name="Thomas Nield" userId="e7924354f0a44a8c" providerId="LiveId" clId="{537F8CFF-8437-4DF9-B7F4-23B8232D3EB4}" dt="2020-05-06T14:49:05.473" v="13132" actId="1076"/>
          <ac:spMkLst>
            <pc:docMk/>
            <pc:sldMk cId="471020635" sldId="770"/>
            <ac:spMk id="6" creationId="{E8C63F3B-2FDF-49F3-B2C4-1BDABC2E08C3}"/>
          </ac:spMkLst>
        </pc:spChg>
        <pc:picChg chg="add">
          <ac:chgData name="Thomas Nield" userId="e7924354f0a44a8c" providerId="LiveId" clId="{537F8CFF-8437-4DF9-B7F4-23B8232D3EB4}" dt="2020-05-06T13:39:45.321" v="12124"/>
          <ac:picMkLst>
            <pc:docMk/>
            <pc:sldMk cId="471020635" sldId="770"/>
            <ac:picMk id="4" creationId="{1A7A0FED-D604-47D9-8639-F3356801F751}"/>
          </ac:picMkLst>
        </pc:picChg>
      </pc:sldChg>
      <pc:sldChg chg="delSp modSp add mod modAnim">
        <pc:chgData name="Thomas Nield" userId="e7924354f0a44a8c" providerId="LiveId" clId="{537F8CFF-8437-4DF9-B7F4-23B8232D3EB4}" dt="2020-05-11T00:53:55.180" v="60243"/>
        <pc:sldMkLst>
          <pc:docMk/>
          <pc:sldMk cId="510352402" sldId="771"/>
        </pc:sldMkLst>
        <pc:spChg chg="mod">
          <ac:chgData name="Thomas Nield" userId="e7924354f0a44a8c" providerId="LiveId" clId="{537F8CFF-8437-4DF9-B7F4-23B8232D3EB4}" dt="2020-05-07T13:04:30.577" v="25227" actId="6549"/>
          <ac:spMkLst>
            <pc:docMk/>
            <pc:sldMk cId="510352402" sldId="771"/>
            <ac:spMk id="3" creationId="{3B57D5F4-778E-4051-9B25-A81F808590BE}"/>
          </ac:spMkLst>
        </pc:spChg>
        <pc:spChg chg="del mod">
          <ac:chgData name="Thomas Nield" userId="e7924354f0a44a8c" providerId="LiveId" clId="{537F8CFF-8437-4DF9-B7F4-23B8232D3EB4}" dt="2020-05-06T14:52:26.313" v="13191" actId="21"/>
          <ac:spMkLst>
            <pc:docMk/>
            <pc:sldMk cId="510352402" sldId="771"/>
            <ac:spMk id="6" creationId="{E8C63F3B-2FDF-49F3-B2C4-1BDABC2E08C3}"/>
          </ac:spMkLst>
        </pc:spChg>
      </pc:sldChg>
      <pc:sldChg chg="addSp delSp modSp add mod modAnim">
        <pc:chgData name="Thomas Nield" userId="e7924354f0a44a8c" providerId="LiveId" clId="{537F8CFF-8437-4DF9-B7F4-23B8232D3EB4}" dt="2020-05-11T00:54:03.691" v="60244"/>
        <pc:sldMkLst>
          <pc:docMk/>
          <pc:sldMk cId="178852780" sldId="772"/>
        </pc:sldMkLst>
        <pc:spChg chg="mod">
          <ac:chgData name="Thomas Nield" userId="e7924354f0a44a8c" providerId="LiveId" clId="{537F8CFF-8437-4DF9-B7F4-23B8232D3EB4}" dt="2020-05-06T15:15:46.804" v="14712" actId="113"/>
          <ac:spMkLst>
            <pc:docMk/>
            <pc:sldMk cId="178852780" sldId="772"/>
            <ac:spMk id="3" creationId="{3B57D5F4-778E-4051-9B25-A81F808590BE}"/>
          </ac:spMkLst>
        </pc:spChg>
        <pc:spChg chg="add del">
          <ac:chgData name="Thomas Nield" userId="e7924354f0a44a8c" providerId="LiveId" clId="{537F8CFF-8437-4DF9-B7F4-23B8232D3EB4}" dt="2020-05-06T14:52:32.603" v="13194"/>
          <ac:spMkLst>
            <pc:docMk/>
            <pc:sldMk cId="178852780" sldId="772"/>
            <ac:spMk id="6" creationId="{FFA87F13-52FB-4FEC-A9BD-2BBA59827064}"/>
          </ac:spMkLst>
        </pc:spChg>
        <pc:spChg chg="add mod">
          <ac:chgData name="Thomas Nield" userId="e7924354f0a44a8c" providerId="LiveId" clId="{537F8CFF-8437-4DF9-B7F4-23B8232D3EB4}" dt="2020-05-06T14:53:09.189" v="13308" actId="1076"/>
          <ac:spMkLst>
            <pc:docMk/>
            <pc:sldMk cId="178852780" sldId="772"/>
            <ac:spMk id="7" creationId="{5C3FDE5B-E7D5-44E8-AA04-9BAA8B76A3EF}"/>
          </ac:spMkLst>
        </pc:spChg>
        <pc:spChg chg="add mod">
          <ac:chgData name="Thomas Nield" userId="e7924354f0a44a8c" providerId="LiveId" clId="{537F8CFF-8437-4DF9-B7F4-23B8232D3EB4}" dt="2020-05-06T14:53:42.443" v="13345" actId="20577"/>
          <ac:spMkLst>
            <pc:docMk/>
            <pc:sldMk cId="178852780" sldId="772"/>
            <ac:spMk id="8" creationId="{161BFE7B-E10F-45E7-9182-3A8AEBA8FF5F}"/>
          </ac:spMkLst>
        </pc:spChg>
      </pc:sldChg>
      <pc:sldChg chg="addSp delSp modSp add mod modAnim">
        <pc:chgData name="Thomas Nield" userId="e7924354f0a44a8c" providerId="LiveId" clId="{537F8CFF-8437-4DF9-B7F4-23B8232D3EB4}" dt="2020-05-11T00:54:12.506" v="60245"/>
        <pc:sldMkLst>
          <pc:docMk/>
          <pc:sldMk cId="2460937013" sldId="773"/>
        </pc:sldMkLst>
        <pc:spChg chg="mod">
          <ac:chgData name="Thomas Nield" userId="e7924354f0a44a8c" providerId="LiveId" clId="{537F8CFF-8437-4DF9-B7F4-23B8232D3EB4}" dt="2020-05-07T13:05:45.987" v="25233" actId="20577"/>
          <ac:spMkLst>
            <pc:docMk/>
            <pc:sldMk cId="2460937013" sldId="773"/>
            <ac:spMk id="3" creationId="{3B57D5F4-778E-4051-9B25-A81F808590BE}"/>
          </ac:spMkLst>
        </pc:spChg>
        <pc:spChg chg="mod">
          <ac:chgData name="Thomas Nield" userId="e7924354f0a44a8c" providerId="LiveId" clId="{537F8CFF-8437-4DF9-B7F4-23B8232D3EB4}" dt="2020-05-06T15:05:21.614" v="14317" actId="1076"/>
          <ac:spMkLst>
            <pc:docMk/>
            <pc:sldMk cId="2460937013" sldId="773"/>
            <ac:spMk id="6" creationId="{BB97D74E-192F-4138-9827-63F6E2D5831B}"/>
          </ac:spMkLst>
        </pc:spChg>
        <pc:spChg chg="del">
          <ac:chgData name="Thomas Nield" userId="e7924354f0a44a8c" providerId="LiveId" clId="{537F8CFF-8437-4DF9-B7F4-23B8232D3EB4}" dt="2020-05-06T14:56:34.643" v="13878" actId="478"/>
          <ac:spMkLst>
            <pc:docMk/>
            <pc:sldMk cId="2460937013" sldId="773"/>
            <ac:spMk id="7" creationId="{5C3FDE5B-E7D5-44E8-AA04-9BAA8B76A3EF}"/>
          </ac:spMkLst>
        </pc:spChg>
        <pc:spChg chg="del mod">
          <ac:chgData name="Thomas Nield" userId="e7924354f0a44a8c" providerId="LiveId" clId="{537F8CFF-8437-4DF9-B7F4-23B8232D3EB4}" dt="2020-05-06T14:56:32.673" v="13877" actId="478"/>
          <ac:spMkLst>
            <pc:docMk/>
            <pc:sldMk cId="2460937013" sldId="773"/>
            <ac:spMk id="8" creationId="{161BFE7B-E10F-45E7-9182-3A8AEBA8FF5F}"/>
          </ac:spMkLst>
        </pc:spChg>
        <pc:spChg chg="add mod">
          <ac:chgData name="Thomas Nield" userId="e7924354f0a44a8c" providerId="LiveId" clId="{537F8CFF-8437-4DF9-B7F4-23B8232D3EB4}" dt="2020-05-06T15:06:55.863" v="14599" actId="1076"/>
          <ac:spMkLst>
            <pc:docMk/>
            <pc:sldMk cId="2460937013" sldId="773"/>
            <ac:spMk id="9" creationId="{C802542F-4E13-448D-93C7-0470F60F31FD}"/>
          </ac:spMkLst>
        </pc:spChg>
      </pc:sldChg>
      <pc:sldChg chg="addSp delSp modSp add mod modAnim">
        <pc:chgData name="Thomas Nield" userId="e7924354f0a44a8c" providerId="LiveId" clId="{537F8CFF-8437-4DF9-B7F4-23B8232D3EB4}" dt="2020-05-07T13:10:25.660" v="25473"/>
        <pc:sldMkLst>
          <pc:docMk/>
          <pc:sldMk cId="2666642959" sldId="774"/>
        </pc:sldMkLst>
        <pc:spChg chg="mod">
          <ac:chgData name="Thomas Nield" userId="e7924354f0a44a8c" providerId="LiveId" clId="{537F8CFF-8437-4DF9-B7F4-23B8232D3EB4}" dt="2020-05-07T13:10:25.660" v="25473"/>
          <ac:spMkLst>
            <pc:docMk/>
            <pc:sldMk cId="2666642959" sldId="774"/>
            <ac:spMk id="2" creationId="{6ECF40C6-7F9D-4032-8F71-C3EF5CBAEC52}"/>
          </ac:spMkLst>
        </pc:spChg>
        <pc:spChg chg="mod">
          <ac:chgData name="Thomas Nield" userId="e7924354f0a44a8c" providerId="LiveId" clId="{537F8CFF-8437-4DF9-B7F4-23B8232D3EB4}" dt="2020-05-07T13:07:26.888" v="25279" actId="20577"/>
          <ac:spMkLst>
            <pc:docMk/>
            <pc:sldMk cId="2666642959" sldId="774"/>
            <ac:spMk id="3" creationId="{F708E3AB-88FD-46B1-8143-C301C482AC6D}"/>
          </ac:spMkLst>
        </pc:spChg>
        <pc:spChg chg="add del mod">
          <ac:chgData name="Thomas Nield" userId="e7924354f0a44a8c" providerId="LiveId" clId="{537F8CFF-8437-4DF9-B7F4-23B8232D3EB4}" dt="2020-05-06T15:25:13.603" v="15383" actId="478"/>
          <ac:spMkLst>
            <pc:docMk/>
            <pc:sldMk cId="2666642959" sldId="774"/>
            <ac:spMk id="4" creationId="{67C7050F-342C-4DFC-A98F-E2837E8B868A}"/>
          </ac:spMkLst>
        </pc:spChg>
        <pc:spChg chg="add del mod">
          <ac:chgData name="Thomas Nield" userId="e7924354f0a44a8c" providerId="LiveId" clId="{537F8CFF-8437-4DF9-B7F4-23B8232D3EB4}" dt="2020-05-06T15:31:13.353" v="15749" actId="478"/>
          <ac:spMkLst>
            <pc:docMk/>
            <pc:sldMk cId="2666642959" sldId="774"/>
            <ac:spMk id="7" creationId="{4F9B4DE0-B429-445C-88EE-7C5B4C457A70}"/>
          </ac:spMkLst>
        </pc:spChg>
        <pc:spChg chg="add del mod">
          <ac:chgData name="Thomas Nield" userId="e7924354f0a44a8c" providerId="LiveId" clId="{537F8CFF-8437-4DF9-B7F4-23B8232D3EB4}" dt="2020-05-06T15:31:13.353" v="15749" actId="478"/>
          <ac:spMkLst>
            <pc:docMk/>
            <pc:sldMk cId="2666642959" sldId="774"/>
            <ac:spMk id="8" creationId="{540AD6DA-9972-4F49-B7EE-B41000695B38}"/>
          </ac:spMkLst>
        </pc:spChg>
        <pc:spChg chg="add del mod">
          <ac:chgData name="Thomas Nield" userId="e7924354f0a44a8c" providerId="LiveId" clId="{537F8CFF-8437-4DF9-B7F4-23B8232D3EB4}" dt="2020-05-06T15:31:13.353" v="15749" actId="478"/>
          <ac:spMkLst>
            <pc:docMk/>
            <pc:sldMk cId="2666642959" sldId="774"/>
            <ac:spMk id="9" creationId="{8B93007D-7AF2-4688-A721-8AB52DF856D5}"/>
          </ac:spMkLst>
        </pc:spChg>
        <pc:spChg chg="add mod">
          <ac:chgData name="Thomas Nield" userId="e7924354f0a44a8c" providerId="LiveId" clId="{537F8CFF-8437-4DF9-B7F4-23B8232D3EB4}" dt="2020-05-06T15:27:30.333" v="15541" actId="20577"/>
          <ac:spMkLst>
            <pc:docMk/>
            <pc:sldMk cId="2666642959" sldId="774"/>
            <ac:spMk id="10" creationId="{B1023C8D-3B15-44D4-AD01-291C02C6CF7D}"/>
          </ac:spMkLst>
        </pc:spChg>
        <pc:spChg chg="add del mod">
          <ac:chgData name="Thomas Nield" userId="e7924354f0a44a8c" providerId="LiveId" clId="{537F8CFF-8437-4DF9-B7F4-23B8232D3EB4}" dt="2020-05-06T15:27:41.343" v="15567" actId="478"/>
          <ac:spMkLst>
            <pc:docMk/>
            <pc:sldMk cId="2666642959" sldId="774"/>
            <ac:spMk id="11" creationId="{627E2AFE-F8C1-4E30-B951-E3536C96F996}"/>
          </ac:spMkLst>
        </pc:spChg>
        <pc:spChg chg="add del mod">
          <ac:chgData name="Thomas Nield" userId="e7924354f0a44a8c" providerId="LiveId" clId="{537F8CFF-8437-4DF9-B7F4-23B8232D3EB4}" dt="2020-05-06T15:27:59.443" v="15583" actId="478"/>
          <ac:spMkLst>
            <pc:docMk/>
            <pc:sldMk cId="2666642959" sldId="774"/>
            <ac:spMk id="12" creationId="{4B6472F6-942B-4CA1-9A7C-5C4A175B144C}"/>
          </ac:spMkLst>
        </pc:spChg>
        <pc:spChg chg="add mod">
          <ac:chgData name="Thomas Nield" userId="e7924354f0a44a8c" providerId="LiveId" clId="{537F8CFF-8437-4DF9-B7F4-23B8232D3EB4}" dt="2020-05-06T15:27:54.468" v="15582" actId="20577"/>
          <ac:spMkLst>
            <pc:docMk/>
            <pc:sldMk cId="2666642959" sldId="774"/>
            <ac:spMk id="13" creationId="{2C0C45AF-D07C-4F68-B35E-CA11D6A40A23}"/>
          </ac:spMkLst>
        </pc:spChg>
        <pc:spChg chg="add mod">
          <ac:chgData name="Thomas Nield" userId="e7924354f0a44a8c" providerId="LiveId" clId="{537F8CFF-8437-4DF9-B7F4-23B8232D3EB4}" dt="2020-05-06T15:28:19.191" v="15629" actId="1076"/>
          <ac:spMkLst>
            <pc:docMk/>
            <pc:sldMk cId="2666642959" sldId="774"/>
            <ac:spMk id="14" creationId="{A75531BA-043E-4779-93A4-D1C9B4FB1ED2}"/>
          </ac:spMkLst>
        </pc:spChg>
      </pc:sldChg>
      <pc:sldChg chg="addSp delSp modSp add mod ord modAnim">
        <pc:chgData name="Thomas Nield" userId="e7924354f0a44a8c" providerId="LiveId" clId="{537F8CFF-8437-4DF9-B7F4-23B8232D3EB4}" dt="2020-05-20T19:32:22.414" v="67201" actId="20577"/>
        <pc:sldMkLst>
          <pc:docMk/>
          <pc:sldMk cId="2220702700" sldId="775"/>
        </pc:sldMkLst>
        <pc:spChg chg="mod">
          <ac:chgData name="Thomas Nield" userId="e7924354f0a44a8c" providerId="LiveId" clId="{537F8CFF-8437-4DF9-B7F4-23B8232D3EB4}" dt="2020-05-07T13:10:28.405" v="25474"/>
          <ac:spMkLst>
            <pc:docMk/>
            <pc:sldMk cId="2220702700" sldId="775"/>
            <ac:spMk id="2" creationId="{6ECF40C6-7F9D-4032-8F71-C3EF5CBAEC52}"/>
          </ac:spMkLst>
        </pc:spChg>
        <pc:spChg chg="mod">
          <ac:chgData name="Thomas Nield" userId="e7924354f0a44a8c" providerId="LiveId" clId="{537F8CFF-8437-4DF9-B7F4-23B8232D3EB4}" dt="2020-05-20T19:32:22.414" v="67201" actId="20577"/>
          <ac:spMkLst>
            <pc:docMk/>
            <pc:sldMk cId="2220702700" sldId="775"/>
            <ac:spMk id="3" creationId="{F708E3AB-88FD-46B1-8143-C301C482AC6D}"/>
          </ac:spMkLst>
        </pc:spChg>
        <pc:spChg chg="del">
          <ac:chgData name="Thomas Nield" userId="e7924354f0a44a8c" providerId="LiveId" clId="{537F8CFF-8437-4DF9-B7F4-23B8232D3EB4}" dt="2020-05-06T15:32:43.693" v="15816" actId="478"/>
          <ac:spMkLst>
            <pc:docMk/>
            <pc:sldMk cId="2220702700" sldId="775"/>
            <ac:spMk id="7" creationId="{4F9B4DE0-B429-445C-88EE-7C5B4C457A70}"/>
          </ac:spMkLst>
        </pc:spChg>
        <pc:spChg chg="del">
          <ac:chgData name="Thomas Nield" userId="e7924354f0a44a8c" providerId="LiveId" clId="{537F8CFF-8437-4DF9-B7F4-23B8232D3EB4}" dt="2020-05-06T15:32:43.693" v="15816" actId="478"/>
          <ac:spMkLst>
            <pc:docMk/>
            <pc:sldMk cId="2220702700" sldId="775"/>
            <ac:spMk id="8" creationId="{540AD6DA-9972-4F49-B7EE-B41000695B38}"/>
          </ac:spMkLst>
        </pc:spChg>
        <pc:spChg chg="del">
          <ac:chgData name="Thomas Nield" userId="e7924354f0a44a8c" providerId="LiveId" clId="{537F8CFF-8437-4DF9-B7F4-23B8232D3EB4}" dt="2020-05-06T15:32:43.693" v="15816" actId="478"/>
          <ac:spMkLst>
            <pc:docMk/>
            <pc:sldMk cId="2220702700" sldId="775"/>
            <ac:spMk id="9" creationId="{8B93007D-7AF2-4688-A721-8AB52DF856D5}"/>
          </ac:spMkLst>
        </pc:spChg>
        <pc:spChg chg="del">
          <ac:chgData name="Thomas Nield" userId="e7924354f0a44a8c" providerId="LiveId" clId="{537F8CFF-8437-4DF9-B7F4-23B8232D3EB4}" dt="2020-05-06T15:32:48.723" v="15817" actId="21"/>
          <ac:spMkLst>
            <pc:docMk/>
            <pc:sldMk cId="2220702700" sldId="775"/>
            <ac:spMk id="10" creationId="{B1023C8D-3B15-44D4-AD01-291C02C6CF7D}"/>
          </ac:spMkLst>
        </pc:spChg>
        <pc:spChg chg="add mod">
          <ac:chgData name="Thomas Nield" userId="e7924354f0a44a8c" providerId="LiveId" clId="{537F8CFF-8437-4DF9-B7F4-23B8232D3EB4}" dt="2020-05-06T15:32:53.743" v="15819" actId="1076"/>
          <ac:spMkLst>
            <pc:docMk/>
            <pc:sldMk cId="2220702700" sldId="775"/>
            <ac:spMk id="12" creationId="{695A2CF7-9286-4918-98EF-F9FC513E5DDF}"/>
          </ac:spMkLst>
        </pc:spChg>
        <pc:spChg chg="del">
          <ac:chgData name="Thomas Nield" userId="e7924354f0a44a8c" providerId="LiveId" clId="{537F8CFF-8437-4DF9-B7F4-23B8232D3EB4}" dt="2020-05-06T15:32:48.723" v="15817" actId="21"/>
          <ac:spMkLst>
            <pc:docMk/>
            <pc:sldMk cId="2220702700" sldId="775"/>
            <ac:spMk id="13" creationId="{2C0C45AF-D07C-4F68-B35E-CA11D6A40A23}"/>
          </ac:spMkLst>
        </pc:spChg>
        <pc:spChg chg="del">
          <ac:chgData name="Thomas Nield" userId="e7924354f0a44a8c" providerId="LiveId" clId="{537F8CFF-8437-4DF9-B7F4-23B8232D3EB4}" dt="2020-05-06T15:32:48.723" v="15817" actId="21"/>
          <ac:spMkLst>
            <pc:docMk/>
            <pc:sldMk cId="2220702700" sldId="775"/>
            <ac:spMk id="14" creationId="{A75531BA-043E-4779-93A4-D1C9B4FB1ED2}"/>
          </ac:spMkLst>
        </pc:spChg>
        <pc:spChg chg="add mod">
          <ac:chgData name="Thomas Nield" userId="e7924354f0a44a8c" providerId="LiveId" clId="{537F8CFF-8437-4DF9-B7F4-23B8232D3EB4}" dt="2020-05-06T15:32:53.743" v="15819" actId="1076"/>
          <ac:spMkLst>
            <pc:docMk/>
            <pc:sldMk cId="2220702700" sldId="775"/>
            <ac:spMk id="15" creationId="{47264DFE-5090-41BC-82BB-0E5AEA4D3F43}"/>
          </ac:spMkLst>
        </pc:spChg>
        <pc:spChg chg="add mod">
          <ac:chgData name="Thomas Nield" userId="e7924354f0a44a8c" providerId="LiveId" clId="{537F8CFF-8437-4DF9-B7F4-23B8232D3EB4}" dt="2020-05-06T15:32:53.743" v="15819" actId="1076"/>
          <ac:spMkLst>
            <pc:docMk/>
            <pc:sldMk cId="2220702700" sldId="775"/>
            <ac:spMk id="16" creationId="{20426CC8-C53C-4F68-8689-64EBD42C1414}"/>
          </ac:spMkLst>
        </pc:spChg>
      </pc:sldChg>
      <pc:sldChg chg="addSp delSp modSp add mod modAnim">
        <pc:chgData name="Thomas Nield" userId="e7924354f0a44a8c" providerId="LiveId" clId="{537F8CFF-8437-4DF9-B7F4-23B8232D3EB4}" dt="2020-05-20T19:32:32.093" v="67202" actId="20577"/>
        <pc:sldMkLst>
          <pc:docMk/>
          <pc:sldMk cId="1775883808" sldId="776"/>
        </pc:sldMkLst>
        <pc:spChg chg="mod">
          <ac:chgData name="Thomas Nield" userId="e7924354f0a44a8c" providerId="LiveId" clId="{537F8CFF-8437-4DF9-B7F4-23B8232D3EB4}" dt="2020-05-06T15:37:30.893" v="16336" actId="20577"/>
          <ac:spMkLst>
            <pc:docMk/>
            <pc:sldMk cId="1775883808" sldId="776"/>
            <ac:spMk id="2" creationId="{6ECF40C6-7F9D-4032-8F71-C3EF5CBAEC52}"/>
          </ac:spMkLst>
        </pc:spChg>
        <pc:spChg chg="mod">
          <ac:chgData name="Thomas Nield" userId="e7924354f0a44a8c" providerId="LiveId" clId="{537F8CFF-8437-4DF9-B7F4-23B8232D3EB4}" dt="2020-05-20T19:32:32.093" v="67202" actId="20577"/>
          <ac:spMkLst>
            <pc:docMk/>
            <pc:sldMk cId="1775883808" sldId="776"/>
            <ac:spMk id="3" creationId="{F708E3AB-88FD-46B1-8143-C301C482AC6D}"/>
          </ac:spMkLst>
        </pc:spChg>
        <pc:spChg chg="add mod">
          <ac:chgData name="Thomas Nield" userId="e7924354f0a44a8c" providerId="LiveId" clId="{537F8CFF-8437-4DF9-B7F4-23B8232D3EB4}" dt="2020-05-06T16:03:17.460" v="18547" actId="207"/>
          <ac:spMkLst>
            <pc:docMk/>
            <pc:sldMk cId="1775883808" sldId="776"/>
            <ac:spMk id="4" creationId="{0B9762F5-EEF4-4001-BBD8-437AAD68F8C1}"/>
          </ac:spMkLst>
        </pc:spChg>
        <pc:spChg chg="del">
          <ac:chgData name="Thomas Nield" userId="e7924354f0a44a8c" providerId="LiveId" clId="{537F8CFF-8437-4DF9-B7F4-23B8232D3EB4}" dt="2020-05-06T15:37:50.273" v="16337" actId="478"/>
          <ac:spMkLst>
            <pc:docMk/>
            <pc:sldMk cId="1775883808" sldId="776"/>
            <ac:spMk id="12" creationId="{695A2CF7-9286-4918-98EF-F9FC513E5DDF}"/>
          </ac:spMkLst>
        </pc:spChg>
        <pc:spChg chg="del">
          <ac:chgData name="Thomas Nield" userId="e7924354f0a44a8c" providerId="LiveId" clId="{537F8CFF-8437-4DF9-B7F4-23B8232D3EB4}" dt="2020-05-06T15:37:50.273" v="16337" actId="478"/>
          <ac:spMkLst>
            <pc:docMk/>
            <pc:sldMk cId="1775883808" sldId="776"/>
            <ac:spMk id="15" creationId="{47264DFE-5090-41BC-82BB-0E5AEA4D3F43}"/>
          </ac:spMkLst>
        </pc:spChg>
        <pc:spChg chg="del">
          <ac:chgData name="Thomas Nield" userId="e7924354f0a44a8c" providerId="LiveId" clId="{537F8CFF-8437-4DF9-B7F4-23B8232D3EB4}" dt="2020-05-06T15:37:50.273" v="16337" actId="478"/>
          <ac:spMkLst>
            <pc:docMk/>
            <pc:sldMk cId="1775883808" sldId="776"/>
            <ac:spMk id="16" creationId="{20426CC8-C53C-4F68-8689-64EBD42C1414}"/>
          </ac:spMkLst>
        </pc:spChg>
      </pc:sldChg>
      <pc:sldChg chg="addSp delSp modSp new mod modAnim">
        <pc:chgData name="Thomas Nield" userId="e7924354f0a44a8c" providerId="LiveId" clId="{537F8CFF-8437-4DF9-B7F4-23B8232D3EB4}" dt="2020-05-07T13:12:02.360" v="25594" actId="20577"/>
        <pc:sldMkLst>
          <pc:docMk/>
          <pc:sldMk cId="3432152658" sldId="777"/>
        </pc:sldMkLst>
        <pc:spChg chg="mod">
          <ac:chgData name="Thomas Nield" userId="e7924354f0a44a8c" providerId="LiveId" clId="{537F8CFF-8437-4DF9-B7F4-23B8232D3EB4}" dt="2020-05-06T15:48:13.513" v="17726" actId="20577"/>
          <ac:spMkLst>
            <pc:docMk/>
            <pc:sldMk cId="3432152658" sldId="777"/>
            <ac:spMk id="2" creationId="{4C7ADAF0-889A-4172-9E63-86D06A0AE423}"/>
          </ac:spMkLst>
        </pc:spChg>
        <pc:spChg chg="del mod">
          <ac:chgData name="Thomas Nield" userId="e7924354f0a44a8c" providerId="LiveId" clId="{537F8CFF-8437-4DF9-B7F4-23B8232D3EB4}" dt="2020-05-06T16:05:27.052" v="18567"/>
          <ac:spMkLst>
            <pc:docMk/>
            <pc:sldMk cId="3432152658" sldId="777"/>
            <ac:spMk id="3" creationId="{666019CB-E1AC-40F4-BD09-BE5F48ADF968}"/>
          </ac:spMkLst>
        </pc:spChg>
        <pc:spChg chg="add">
          <ac:chgData name="Thomas Nield" userId="e7924354f0a44a8c" providerId="LiveId" clId="{537F8CFF-8437-4DF9-B7F4-23B8232D3EB4}" dt="2020-05-06T15:48:07.043" v="17694"/>
          <ac:spMkLst>
            <pc:docMk/>
            <pc:sldMk cId="3432152658" sldId="777"/>
            <ac:spMk id="5" creationId="{F6FFC39F-106A-4050-9A71-D978DAFF9B50}"/>
          </ac:spMkLst>
        </pc:spChg>
        <pc:spChg chg="add mod">
          <ac:chgData name="Thomas Nield" userId="e7924354f0a44a8c" providerId="LiveId" clId="{537F8CFF-8437-4DF9-B7F4-23B8232D3EB4}" dt="2020-05-06T16:05:54.340" v="18579" actId="400"/>
          <ac:spMkLst>
            <pc:docMk/>
            <pc:sldMk cId="3432152658" sldId="777"/>
            <ac:spMk id="6" creationId="{74D98BF3-730D-4A1A-AEC2-51161C4156DD}"/>
          </ac:spMkLst>
        </pc:spChg>
        <pc:spChg chg="add mod">
          <ac:chgData name="Thomas Nield" userId="e7924354f0a44a8c" providerId="LiveId" clId="{537F8CFF-8437-4DF9-B7F4-23B8232D3EB4}" dt="2020-05-07T13:12:02.360" v="25594" actId="20577"/>
          <ac:spMkLst>
            <pc:docMk/>
            <pc:sldMk cId="3432152658" sldId="777"/>
            <ac:spMk id="7" creationId="{4DA69E43-1DDB-4CE4-A8C5-FE7DA87A9F87}"/>
          </ac:spMkLst>
        </pc:spChg>
        <pc:spChg chg="add mod">
          <ac:chgData name="Thomas Nield" userId="e7924354f0a44a8c" providerId="LiveId" clId="{537F8CFF-8437-4DF9-B7F4-23B8232D3EB4}" dt="2020-05-06T16:27:54.842" v="19087" actId="1076"/>
          <ac:spMkLst>
            <pc:docMk/>
            <pc:sldMk cId="3432152658" sldId="777"/>
            <ac:spMk id="8" creationId="{939A589C-83E9-4129-858F-E09E45787836}"/>
          </ac:spMkLst>
        </pc:spChg>
        <pc:spChg chg="add mod">
          <ac:chgData name="Thomas Nield" userId="e7924354f0a44a8c" providerId="LiveId" clId="{537F8CFF-8437-4DF9-B7F4-23B8232D3EB4}" dt="2020-05-06T16:28:01.108" v="19088" actId="1076"/>
          <ac:spMkLst>
            <pc:docMk/>
            <pc:sldMk cId="3432152658" sldId="777"/>
            <ac:spMk id="9" creationId="{68BD741D-BFC5-4469-B4F2-293972F4198E}"/>
          </ac:spMkLst>
        </pc:spChg>
        <pc:picChg chg="add">
          <ac:chgData name="Thomas Nield" userId="e7924354f0a44a8c" providerId="LiveId" clId="{537F8CFF-8437-4DF9-B7F4-23B8232D3EB4}" dt="2020-05-06T15:48:07.043" v="17694"/>
          <ac:picMkLst>
            <pc:docMk/>
            <pc:sldMk cId="3432152658" sldId="777"/>
            <ac:picMk id="4" creationId="{91E64960-E72D-461C-A670-7699D516B3FF}"/>
          </ac:picMkLst>
        </pc:picChg>
      </pc:sldChg>
      <pc:sldChg chg="new del">
        <pc:chgData name="Thomas Nield" userId="e7924354f0a44a8c" providerId="LiveId" clId="{537F8CFF-8437-4DF9-B7F4-23B8232D3EB4}" dt="2020-05-06T17:11:45.426" v="19557" actId="680"/>
        <pc:sldMkLst>
          <pc:docMk/>
          <pc:sldMk cId="131292378" sldId="778"/>
        </pc:sldMkLst>
      </pc:sldChg>
      <pc:sldChg chg="modSp add del mod">
        <pc:chgData name="Thomas Nield" userId="e7924354f0a44a8c" providerId="LiveId" clId="{537F8CFF-8437-4DF9-B7F4-23B8232D3EB4}" dt="2020-05-06T16:33:06.335" v="19180"/>
        <pc:sldMkLst>
          <pc:docMk/>
          <pc:sldMk cId="729447739" sldId="778"/>
        </pc:sldMkLst>
        <pc:spChg chg="mod">
          <ac:chgData name="Thomas Nield" userId="e7924354f0a44a8c" providerId="LiveId" clId="{537F8CFF-8437-4DF9-B7F4-23B8232D3EB4}" dt="2020-05-06T16:33:06.335" v="19180"/>
          <ac:spMkLst>
            <pc:docMk/>
            <pc:sldMk cId="729447739" sldId="778"/>
            <ac:spMk id="3" creationId="{70FB60B2-8EFC-471D-8DBD-2F939901673A}"/>
          </ac:spMkLst>
        </pc:spChg>
      </pc:sldChg>
      <pc:sldChg chg="modSp add del mod">
        <pc:chgData name="Thomas Nield" userId="e7924354f0a44a8c" providerId="LiveId" clId="{537F8CFF-8437-4DF9-B7F4-23B8232D3EB4}" dt="2020-05-06T17:30:37.437" v="20805" actId="2696"/>
        <pc:sldMkLst>
          <pc:docMk/>
          <pc:sldMk cId="1473036929" sldId="778"/>
        </pc:sldMkLst>
        <pc:spChg chg="mod">
          <ac:chgData name="Thomas Nield" userId="e7924354f0a44a8c" providerId="LiveId" clId="{537F8CFF-8437-4DF9-B7F4-23B8232D3EB4}" dt="2020-05-06T17:23:45.227" v="20137" actId="20577"/>
          <ac:spMkLst>
            <pc:docMk/>
            <pc:sldMk cId="1473036929" sldId="778"/>
            <ac:spMk id="2" creationId="{CDCFD4ED-611F-4FFA-95BA-2C9DD8A13251}"/>
          </ac:spMkLst>
        </pc:spChg>
        <pc:spChg chg="mod">
          <ac:chgData name="Thomas Nield" userId="e7924354f0a44a8c" providerId="LiveId" clId="{537F8CFF-8437-4DF9-B7F4-23B8232D3EB4}" dt="2020-05-06T17:11:54.372" v="19560" actId="20577"/>
          <ac:spMkLst>
            <pc:docMk/>
            <pc:sldMk cId="1473036929" sldId="778"/>
            <ac:spMk id="3" creationId="{6E3CB605-5288-44EF-8621-E5EC729DA890}"/>
          </ac:spMkLst>
        </pc:spChg>
      </pc:sldChg>
      <pc:sldChg chg="addSp delSp modSp add mod">
        <pc:chgData name="Thomas Nield" userId="e7924354f0a44a8c" providerId="LiveId" clId="{537F8CFF-8437-4DF9-B7F4-23B8232D3EB4}" dt="2020-05-07T13:56:05.696" v="26821" actId="20577"/>
        <pc:sldMkLst>
          <pc:docMk/>
          <pc:sldMk cId="1287931648" sldId="779"/>
        </pc:sldMkLst>
        <pc:spChg chg="mod">
          <ac:chgData name="Thomas Nield" userId="e7924354f0a44a8c" providerId="LiveId" clId="{537F8CFF-8437-4DF9-B7F4-23B8232D3EB4}" dt="2020-05-07T13:56:05.696" v="26821" actId="20577"/>
          <ac:spMkLst>
            <pc:docMk/>
            <pc:sldMk cId="1287931648" sldId="779"/>
            <ac:spMk id="2" creationId="{CDCFD4ED-611F-4FFA-95BA-2C9DD8A13251}"/>
          </ac:spMkLst>
        </pc:spChg>
        <pc:spChg chg="mod">
          <ac:chgData name="Thomas Nield" userId="e7924354f0a44a8c" providerId="LiveId" clId="{537F8CFF-8437-4DF9-B7F4-23B8232D3EB4}" dt="2020-05-06T17:39:38.204" v="21736" actId="20577"/>
          <ac:spMkLst>
            <pc:docMk/>
            <pc:sldMk cId="1287931648" sldId="779"/>
            <ac:spMk id="3" creationId="{6E3CB605-5288-44EF-8621-E5EC729DA890}"/>
          </ac:spMkLst>
        </pc:spChg>
        <pc:spChg chg="add del">
          <ac:chgData name="Thomas Nield" userId="e7924354f0a44a8c" providerId="LiveId" clId="{537F8CFF-8437-4DF9-B7F4-23B8232D3EB4}" dt="2020-05-06T17:37:17.371" v="21602" actId="478"/>
          <ac:spMkLst>
            <pc:docMk/>
            <pc:sldMk cId="1287931648" sldId="779"/>
            <ac:spMk id="4" creationId="{4098ADDE-EE7C-4829-AF38-137F638C2797}"/>
          </ac:spMkLst>
        </pc:spChg>
      </pc:sldChg>
      <pc:sldChg chg="modSp add del mod">
        <pc:chgData name="Thomas Nield" userId="e7924354f0a44a8c" providerId="LiveId" clId="{537F8CFF-8437-4DF9-B7F4-23B8232D3EB4}" dt="2020-05-06T17:30:40.181" v="20806" actId="2696"/>
        <pc:sldMkLst>
          <pc:docMk/>
          <pc:sldMk cId="1342244814" sldId="779"/>
        </pc:sldMkLst>
        <pc:spChg chg="mod">
          <ac:chgData name="Thomas Nield" userId="e7924354f0a44a8c" providerId="LiveId" clId="{537F8CFF-8437-4DF9-B7F4-23B8232D3EB4}" dt="2020-05-06T17:27:18.991" v="20290" actId="120"/>
          <ac:spMkLst>
            <pc:docMk/>
            <pc:sldMk cId="1342244814" sldId="779"/>
            <ac:spMk id="2" creationId="{CDCFD4ED-611F-4FFA-95BA-2C9DD8A13251}"/>
          </ac:spMkLst>
        </pc:spChg>
      </pc:sldChg>
      <pc:sldChg chg="addSp modSp new mod ord modAnim">
        <pc:chgData name="Thomas Nield" userId="e7924354f0a44a8c" providerId="LiveId" clId="{537F8CFF-8437-4DF9-B7F4-23B8232D3EB4}" dt="2020-05-11T00:54:54.461" v="60246"/>
        <pc:sldMkLst>
          <pc:docMk/>
          <pc:sldMk cId="4084785357" sldId="780"/>
        </pc:sldMkLst>
        <pc:spChg chg="mod">
          <ac:chgData name="Thomas Nield" userId="e7924354f0a44a8c" providerId="LiveId" clId="{537F8CFF-8437-4DF9-B7F4-23B8232D3EB4}" dt="2020-05-07T13:20:31.153" v="26072" actId="20577"/>
          <ac:spMkLst>
            <pc:docMk/>
            <pc:sldMk cId="4084785357" sldId="780"/>
            <ac:spMk id="2" creationId="{2D7FFBAA-927B-4970-89B7-7F6DE5EA1C94}"/>
          </ac:spMkLst>
        </pc:spChg>
        <pc:spChg chg="mod">
          <ac:chgData name="Thomas Nield" userId="e7924354f0a44a8c" providerId="LiveId" clId="{537F8CFF-8437-4DF9-B7F4-23B8232D3EB4}" dt="2020-05-06T17:42:45.061" v="21787" actId="20577"/>
          <ac:spMkLst>
            <pc:docMk/>
            <pc:sldMk cId="4084785357" sldId="780"/>
            <ac:spMk id="3" creationId="{8295F7BD-2A3F-47A5-9AD7-C1A13A5A09F5}"/>
          </ac:spMkLst>
        </pc:spChg>
        <pc:picChg chg="add">
          <ac:chgData name="Thomas Nield" userId="e7924354f0a44a8c" providerId="LiveId" clId="{537F8CFF-8437-4DF9-B7F4-23B8232D3EB4}" dt="2020-05-06T17:33:25.216" v="21393"/>
          <ac:picMkLst>
            <pc:docMk/>
            <pc:sldMk cId="4084785357" sldId="780"/>
            <ac:picMk id="4" creationId="{3385C5BE-CC1C-4E2F-BEAE-73A297AEC326}"/>
          </ac:picMkLst>
        </pc:picChg>
      </pc:sldChg>
      <pc:sldChg chg="addSp delSp modSp new mod modAnim">
        <pc:chgData name="Thomas Nield" userId="e7924354f0a44a8c" providerId="LiveId" clId="{537F8CFF-8437-4DF9-B7F4-23B8232D3EB4}" dt="2020-05-11T00:55:08.835" v="60247"/>
        <pc:sldMkLst>
          <pc:docMk/>
          <pc:sldMk cId="201684379" sldId="781"/>
        </pc:sldMkLst>
        <pc:spChg chg="mod">
          <ac:chgData name="Thomas Nield" userId="e7924354f0a44a8c" providerId="LiveId" clId="{537F8CFF-8437-4DF9-B7F4-23B8232D3EB4}" dt="2020-05-06T18:00:15.854" v="23081" actId="33524"/>
          <ac:spMkLst>
            <pc:docMk/>
            <pc:sldMk cId="201684379" sldId="781"/>
            <ac:spMk id="2" creationId="{A01A1AA5-67F7-4B67-A013-2229AA8E73D9}"/>
          </ac:spMkLst>
        </pc:spChg>
        <pc:spChg chg="mod">
          <ac:chgData name="Thomas Nield" userId="e7924354f0a44a8c" providerId="LiveId" clId="{537F8CFF-8437-4DF9-B7F4-23B8232D3EB4}" dt="2020-05-06T17:53:01.409" v="22514" actId="20577"/>
          <ac:spMkLst>
            <pc:docMk/>
            <pc:sldMk cId="201684379" sldId="781"/>
            <ac:spMk id="3" creationId="{A1D283D5-07C6-42B4-A124-06EA1443FB22}"/>
          </ac:spMkLst>
        </pc:spChg>
        <pc:spChg chg="add mod">
          <ac:chgData name="Thomas Nield" userId="e7924354f0a44a8c" providerId="LiveId" clId="{537F8CFF-8437-4DF9-B7F4-23B8232D3EB4}" dt="2020-05-06T17:56:01.296" v="22826" actId="1076"/>
          <ac:spMkLst>
            <pc:docMk/>
            <pc:sldMk cId="201684379" sldId="781"/>
            <ac:spMk id="4" creationId="{8648A00E-5FAC-4AEE-97C4-08BBB75939A4}"/>
          </ac:spMkLst>
        </pc:spChg>
        <pc:spChg chg="add del mod">
          <ac:chgData name="Thomas Nield" userId="e7924354f0a44a8c" providerId="LiveId" clId="{537F8CFF-8437-4DF9-B7F4-23B8232D3EB4}" dt="2020-05-06T17:53:46.415" v="22518" actId="478"/>
          <ac:spMkLst>
            <pc:docMk/>
            <pc:sldMk cId="201684379" sldId="781"/>
            <ac:spMk id="5" creationId="{D2EBF44D-8E7F-4CD8-B5A2-7D5DD0550AE2}"/>
          </ac:spMkLst>
        </pc:spChg>
        <pc:spChg chg="add mod">
          <ac:chgData name="Thomas Nield" userId="e7924354f0a44a8c" providerId="LiveId" clId="{537F8CFF-8437-4DF9-B7F4-23B8232D3EB4}" dt="2020-05-06T17:54:18.231" v="22544" actId="1076"/>
          <ac:spMkLst>
            <pc:docMk/>
            <pc:sldMk cId="201684379" sldId="781"/>
            <ac:spMk id="6" creationId="{2FA672F7-E65C-4D02-A062-86BB2485EEA9}"/>
          </ac:spMkLst>
        </pc:spChg>
        <pc:picChg chg="add mod">
          <ac:chgData name="Thomas Nield" userId="e7924354f0a44a8c" providerId="LiveId" clId="{537F8CFF-8437-4DF9-B7F4-23B8232D3EB4}" dt="2020-05-06T17:57:40.999" v="22831" actId="14100"/>
          <ac:picMkLst>
            <pc:docMk/>
            <pc:sldMk cId="201684379" sldId="781"/>
            <ac:picMk id="7" creationId="{127D22BA-CF84-4D3B-801D-33A224891BD7}"/>
          </ac:picMkLst>
        </pc:picChg>
      </pc:sldChg>
      <pc:sldChg chg="modSp add del mod">
        <pc:chgData name="Thomas Nield" userId="e7924354f0a44a8c" providerId="LiveId" clId="{537F8CFF-8437-4DF9-B7F4-23B8232D3EB4}" dt="2020-05-06T17:42:37.750" v="21782" actId="2696"/>
        <pc:sldMkLst>
          <pc:docMk/>
          <pc:sldMk cId="2319774641" sldId="781"/>
        </pc:sldMkLst>
        <pc:spChg chg="mod">
          <ac:chgData name="Thomas Nield" userId="e7924354f0a44a8c" providerId="LiveId" clId="{537F8CFF-8437-4DF9-B7F4-23B8232D3EB4}" dt="2020-05-06T17:40:16.731" v="21776" actId="20577"/>
          <ac:spMkLst>
            <pc:docMk/>
            <pc:sldMk cId="2319774641" sldId="781"/>
            <ac:spMk id="2" creationId="{2D7FFBAA-927B-4970-89B7-7F6DE5EA1C94}"/>
          </ac:spMkLst>
        </pc:spChg>
        <pc:spChg chg="mod">
          <ac:chgData name="Thomas Nield" userId="e7924354f0a44a8c" providerId="LiveId" clId="{537F8CFF-8437-4DF9-B7F4-23B8232D3EB4}" dt="2020-05-06T17:39:41.735" v="21737"/>
          <ac:spMkLst>
            <pc:docMk/>
            <pc:sldMk cId="2319774641" sldId="781"/>
            <ac:spMk id="3" creationId="{8295F7BD-2A3F-47A5-9AD7-C1A13A5A09F5}"/>
          </ac:spMkLst>
        </pc:spChg>
      </pc:sldChg>
      <pc:sldChg chg="addSp delSp modSp new mod">
        <pc:chgData name="Thomas Nield" userId="e7924354f0a44a8c" providerId="LiveId" clId="{537F8CFF-8437-4DF9-B7F4-23B8232D3EB4}" dt="2020-05-07T13:49:13.511" v="26746"/>
        <pc:sldMkLst>
          <pc:docMk/>
          <pc:sldMk cId="609676080" sldId="782"/>
        </pc:sldMkLst>
        <pc:spChg chg="mod">
          <ac:chgData name="Thomas Nield" userId="e7924354f0a44a8c" providerId="LiveId" clId="{537F8CFF-8437-4DF9-B7F4-23B8232D3EB4}" dt="2020-05-07T13:22:01.948" v="26073" actId="20577"/>
          <ac:spMkLst>
            <pc:docMk/>
            <pc:sldMk cId="609676080" sldId="782"/>
            <ac:spMk id="2" creationId="{F2D3BE43-5855-4626-A557-BABE88A4FCE9}"/>
          </ac:spMkLst>
        </pc:spChg>
        <pc:spChg chg="mod">
          <ac:chgData name="Thomas Nield" userId="e7924354f0a44a8c" providerId="LiveId" clId="{537F8CFF-8437-4DF9-B7F4-23B8232D3EB4}" dt="2020-05-07T13:49:13.511" v="26746"/>
          <ac:spMkLst>
            <pc:docMk/>
            <pc:sldMk cId="609676080" sldId="782"/>
            <ac:spMk id="3" creationId="{57E647D8-5923-4C74-911F-26ABD4244499}"/>
          </ac:spMkLst>
        </pc:spChg>
        <pc:spChg chg="add del mod">
          <ac:chgData name="Thomas Nield" userId="e7924354f0a44a8c" providerId="LiveId" clId="{537F8CFF-8437-4DF9-B7F4-23B8232D3EB4}" dt="2020-05-06T18:18:52.647" v="24530" actId="478"/>
          <ac:spMkLst>
            <pc:docMk/>
            <pc:sldMk cId="609676080" sldId="782"/>
            <ac:spMk id="6" creationId="{CBC2CFC6-E623-46DF-9B3D-7B3472D6BF00}"/>
          </ac:spMkLst>
        </pc:spChg>
        <pc:picChg chg="add mod">
          <ac:chgData name="Thomas Nield" userId="e7924354f0a44a8c" providerId="LiveId" clId="{537F8CFF-8437-4DF9-B7F4-23B8232D3EB4}" dt="2020-05-06T18:18:47.725" v="24528" actId="1076"/>
          <ac:picMkLst>
            <pc:docMk/>
            <pc:sldMk cId="609676080" sldId="782"/>
            <ac:picMk id="5" creationId="{1C9E5677-BEEC-4A0D-80CA-B67EE7D67B28}"/>
          </ac:picMkLst>
        </pc:picChg>
      </pc:sldChg>
      <pc:sldChg chg="addSp delSp modSp add mod">
        <pc:chgData name="Thomas Nield" userId="e7924354f0a44a8c" providerId="LiveId" clId="{537F8CFF-8437-4DF9-B7F4-23B8232D3EB4}" dt="2020-05-07T18:43:10.161" v="27123" actId="207"/>
        <pc:sldMkLst>
          <pc:docMk/>
          <pc:sldMk cId="1235241924" sldId="783"/>
        </pc:sldMkLst>
        <pc:spChg chg="mod">
          <ac:chgData name="Thomas Nield" userId="e7924354f0a44a8c" providerId="LiveId" clId="{537F8CFF-8437-4DF9-B7F4-23B8232D3EB4}" dt="2020-05-07T13:22:07.287" v="26074" actId="20577"/>
          <ac:spMkLst>
            <pc:docMk/>
            <pc:sldMk cId="1235241924" sldId="783"/>
            <ac:spMk id="2" creationId="{F2D3BE43-5855-4626-A557-BABE88A4FCE9}"/>
          </ac:spMkLst>
        </pc:spChg>
        <pc:spChg chg="mod">
          <ac:chgData name="Thomas Nield" userId="e7924354f0a44a8c" providerId="LiveId" clId="{537F8CFF-8437-4DF9-B7F4-23B8232D3EB4}" dt="2020-05-07T18:43:10.161" v="27123" actId="207"/>
          <ac:spMkLst>
            <pc:docMk/>
            <pc:sldMk cId="1235241924" sldId="783"/>
            <ac:spMk id="3" creationId="{57E647D8-5923-4C74-911F-26ABD4244499}"/>
          </ac:spMkLst>
        </pc:spChg>
        <pc:spChg chg="add del mod">
          <ac:chgData name="Thomas Nield" userId="e7924354f0a44a8c" providerId="LiveId" clId="{537F8CFF-8437-4DF9-B7F4-23B8232D3EB4}" dt="2020-05-06T18:20:26.830" v="24597"/>
          <ac:spMkLst>
            <pc:docMk/>
            <pc:sldMk cId="1235241924" sldId="783"/>
            <ac:spMk id="4" creationId="{F733E788-E969-4029-BAEE-93E7D1F8B59D}"/>
          </ac:spMkLst>
        </pc:spChg>
        <pc:spChg chg="add mod">
          <ac:chgData name="Thomas Nield" userId="e7924354f0a44a8c" providerId="LiveId" clId="{537F8CFF-8437-4DF9-B7F4-23B8232D3EB4}" dt="2020-05-07T18:42:32.790" v="27119" actId="1076"/>
          <ac:spMkLst>
            <pc:docMk/>
            <pc:sldMk cId="1235241924" sldId="783"/>
            <ac:spMk id="6" creationId="{3D3E7AB3-2441-4DCE-9DBB-E5EFED245D98}"/>
          </ac:spMkLst>
        </pc:spChg>
        <pc:spChg chg="add mod">
          <ac:chgData name="Thomas Nield" userId="e7924354f0a44a8c" providerId="LiveId" clId="{537F8CFF-8437-4DF9-B7F4-23B8232D3EB4}" dt="2020-05-07T18:42:32.790" v="27119" actId="1076"/>
          <ac:spMkLst>
            <pc:docMk/>
            <pc:sldMk cId="1235241924" sldId="783"/>
            <ac:spMk id="7" creationId="{00038DE9-FD8D-481C-926E-EE4F400FA3A4}"/>
          </ac:spMkLst>
        </pc:spChg>
        <pc:spChg chg="add mod">
          <ac:chgData name="Thomas Nield" userId="e7924354f0a44a8c" providerId="LiveId" clId="{537F8CFF-8437-4DF9-B7F4-23B8232D3EB4}" dt="2020-05-07T18:42:32.790" v="27119" actId="1076"/>
          <ac:spMkLst>
            <pc:docMk/>
            <pc:sldMk cId="1235241924" sldId="783"/>
            <ac:spMk id="8" creationId="{3CA2739D-313A-493C-BD1A-8B41604E3107}"/>
          </ac:spMkLst>
        </pc:spChg>
        <pc:spChg chg="add mod">
          <ac:chgData name="Thomas Nield" userId="e7924354f0a44a8c" providerId="LiveId" clId="{537F8CFF-8437-4DF9-B7F4-23B8232D3EB4}" dt="2020-05-07T18:42:32.790" v="27119" actId="1076"/>
          <ac:spMkLst>
            <pc:docMk/>
            <pc:sldMk cId="1235241924" sldId="783"/>
            <ac:spMk id="9" creationId="{220B1E15-006C-4D16-94B7-738962D6F45C}"/>
          </ac:spMkLst>
        </pc:spChg>
        <pc:graphicFrameChg chg="add del mod modGraphic">
          <ac:chgData name="Thomas Nield" userId="e7924354f0a44a8c" providerId="LiveId" clId="{537F8CFF-8437-4DF9-B7F4-23B8232D3EB4}" dt="2020-05-07T18:42:26.819" v="27118" actId="478"/>
          <ac:graphicFrameMkLst>
            <pc:docMk/>
            <pc:sldMk cId="1235241924" sldId="783"/>
            <ac:graphicFrameMk id="4" creationId="{D56BF782-291C-4B17-8146-7CE955D3F7E1}"/>
          </ac:graphicFrameMkLst>
        </pc:graphicFrameChg>
        <pc:picChg chg="del">
          <ac:chgData name="Thomas Nield" userId="e7924354f0a44a8c" providerId="LiveId" clId="{537F8CFF-8437-4DF9-B7F4-23B8232D3EB4}" dt="2020-05-07T18:39:09.986" v="27021" actId="478"/>
          <ac:picMkLst>
            <pc:docMk/>
            <pc:sldMk cId="1235241924" sldId="783"/>
            <ac:picMk id="5" creationId="{1C9E5677-BEEC-4A0D-80CA-B67EE7D67B28}"/>
          </ac:picMkLst>
        </pc:picChg>
      </pc:sldChg>
      <pc:sldChg chg="modSp add mod">
        <pc:chgData name="Thomas Nield" userId="e7924354f0a44a8c" providerId="LiveId" clId="{537F8CFF-8437-4DF9-B7F4-23B8232D3EB4}" dt="2020-05-07T18:43:00.746" v="27120" actId="207"/>
        <pc:sldMkLst>
          <pc:docMk/>
          <pc:sldMk cId="3024656510" sldId="784"/>
        </pc:sldMkLst>
        <pc:spChg chg="mod">
          <ac:chgData name="Thomas Nield" userId="e7924354f0a44a8c" providerId="LiveId" clId="{537F8CFF-8437-4DF9-B7F4-23B8232D3EB4}" dt="2020-05-07T13:25:03.629" v="26183" actId="20577"/>
          <ac:spMkLst>
            <pc:docMk/>
            <pc:sldMk cId="3024656510" sldId="784"/>
            <ac:spMk id="2" creationId="{F2D3BE43-5855-4626-A557-BABE88A4FCE9}"/>
          </ac:spMkLst>
        </pc:spChg>
        <pc:spChg chg="mod">
          <ac:chgData name="Thomas Nield" userId="e7924354f0a44a8c" providerId="LiveId" clId="{537F8CFF-8437-4DF9-B7F4-23B8232D3EB4}" dt="2020-05-07T18:43:00.746" v="27120" actId="207"/>
          <ac:spMkLst>
            <pc:docMk/>
            <pc:sldMk cId="3024656510" sldId="784"/>
            <ac:spMk id="3" creationId="{57E647D8-5923-4C74-911F-26ABD4244499}"/>
          </ac:spMkLst>
        </pc:spChg>
      </pc:sldChg>
      <pc:sldChg chg="addSp delSp modSp add mod">
        <pc:chgData name="Thomas Nield" userId="e7924354f0a44a8c" providerId="LiveId" clId="{537F8CFF-8437-4DF9-B7F4-23B8232D3EB4}" dt="2020-05-07T18:43:18.833" v="27124" actId="207"/>
        <pc:sldMkLst>
          <pc:docMk/>
          <pc:sldMk cId="1746950796" sldId="785"/>
        </pc:sldMkLst>
        <pc:spChg chg="mod">
          <ac:chgData name="Thomas Nield" userId="e7924354f0a44a8c" providerId="LiveId" clId="{537F8CFF-8437-4DF9-B7F4-23B8232D3EB4}" dt="2020-05-07T13:28:47.792" v="26251" actId="20577"/>
          <ac:spMkLst>
            <pc:docMk/>
            <pc:sldMk cId="1746950796" sldId="785"/>
            <ac:spMk id="2" creationId="{F2D3BE43-5855-4626-A557-BABE88A4FCE9}"/>
          </ac:spMkLst>
        </pc:spChg>
        <pc:spChg chg="mod">
          <ac:chgData name="Thomas Nield" userId="e7924354f0a44a8c" providerId="LiveId" clId="{537F8CFF-8437-4DF9-B7F4-23B8232D3EB4}" dt="2020-05-07T18:43:18.833" v="27124" actId="207"/>
          <ac:spMkLst>
            <pc:docMk/>
            <pc:sldMk cId="1746950796" sldId="785"/>
            <ac:spMk id="3" creationId="{57E647D8-5923-4C74-911F-26ABD4244499}"/>
          </ac:spMkLst>
        </pc:spChg>
        <pc:spChg chg="add mod">
          <ac:chgData name="Thomas Nield" userId="e7924354f0a44a8c" providerId="LiveId" clId="{537F8CFF-8437-4DF9-B7F4-23B8232D3EB4}" dt="2020-05-07T14:05:12.011" v="27020" actId="20577"/>
          <ac:spMkLst>
            <pc:docMk/>
            <pc:sldMk cId="1746950796" sldId="785"/>
            <ac:spMk id="4" creationId="{FA0BBF9B-7A08-4BC7-BB78-6DDCF9FA5778}"/>
          </ac:spMkLst>
        </pc:spChg>
        <pc:spChg chg="del">
          <ac:chgData name="Thomas Nield" userId="e7924354f0a44a8c" providerId="LiveId" clId="{537F8CFF-8437-4DF9-B7F4-23B8232D3EB4}" dt="2020-05-07T13:26:15.940" v="26194" actId="478"/>
          <ac:spMkLst>
            <pc:docMk/>
            <pc:sldMk cId="1746950796" sldId="785"/>
            <ac:spMk id="6" creationId="{3D3E7AB3-2441-4DCE-9DBB-E5EFED245D98}"/>
          </ac:spMkLst>
        </pc:spChg>
        <pc:spChg chg="del">
          <ac:chgData name="Thomas Nield" userId="e7924354f0a44a8c" providerId="LiveId" clId="{537F8CFF-8437-4DF9-B7F4-23B8232D3EB4}" dt="2020-05-07T13:26:15.940" v="26194" actId="478"/>
          <ac:spMkLst>
            <pc:docMk/>
            <pc:sldMk cId="1746950796" sldId="785"/>
            <ac:spMk id="7" creationId="{00038DE9-FD8D-481C-926E-EE4F400FA3A4}"/>
          </ac:spMkLst>
        </pc:spChg>
        <pc:spChg chg="del">
          <ac:chgData name="Thomas Nield" userId="e7924354f0a44a8c" providerId="LiveId" clId="{537F8CFF-8437-4DF9-B7F4-23B8232D3EB4}" dt="2020-05-07T13:26:15.940" v="26194" actId="478"/>
          <ac:spMkLst>
            <pc:docMk/>
            <pc:sldMk cId="1746950796" sldId="785"/>
            <ac:spMk id="8" creationId="{3CA2739D-313A-493C-BD1A-8B41604E3107}"/>
          </ac:spMkLst>
        </pc:spChg>
        <pc:spChg chg="del">
          <ac:chgData name="Thomas Nield" userId="e7924354f0a44a8c" providerId="LiveId" clId="{537F8CFF-8437-4DF9-B7F4-23B8232D3EB4}" dt="2020-05-07T13:26:17.128" v="26195" actId="478"/>
          <ac:spMkLst>
            <pc:docMk/>
            <pc:sldMk cId="1746950796" sldId="785"/>
            <ac:spMk id="9" creationId="{220B1E15-006C-4D16-94B7-738962D6F45C}"/>
          </ac:spMkLst>
        </pc:spChg>
        <pc:spChg chg="add mod">
          <ac:chgData name="Thomas Nield" userId="e7924354f0a44a8c" providerId="LiveId" clId="{537F8CFF-8437-4DF9-B7F4-23B8232D3EB4}" dt="2020-05-07T14:04:31.763" v="26995" actId="1076"/>
          <ac:spMkLst>
            <pc:docMk/>
            <pc:sldMk cId="1746950796" sldId="785"/>
            <ac:spMk id="10" creationId="{3C3C92B3-1F48-45FF-B321-F767217AB3E4}"/>
          </ac:spMkLst>
        </pc:spChg>
        <pc:picChg chg="del">
          <ac:chgData name="Thomas Nield" userId="e7924354f0a44a8c" providerId="LiveId" clId="{537F8CFF-8437-4DF9-B7F4-23B8232D3EB4}" dt="2020-05-07T13:26:21.792" v="26198" actId="478"/>
          <ac:picMkLst>
            <pc:docMk/>
            <pc:sldMk cId="1746950796" sldId="785"/>
            <ac:picMk id="5" creationId="{1C9E5677-BEEC-4A0D-80CA-B67EE7D67B28}"/>
          </ac:picMkLst>
        </pc:picChg>
        <pc:picChg chg="add del mod">
          <ac:chgData name="Thomas Nield" userId="e7924354f0a44a8c" providerId="LiveId" clId="{537F8CFF-8437-4DF9-B7F4-23B8232D3EB4}" dt="2020-05-07T13:55:03.819" v="26806" actId="478"/>
          <ac:picMkLst>
            <pc:docMk/>
            <pc:sldMk cId="1746950796" sldId="785"/>
            <ac:picMk id="11" creationId="{CDD1594A-9470-47EC-B213-1F335178D814}"/>
          </ac:picMkLst>
        </pc:picChg>
      </pc:sldChg>
      <pc:sldChg chg="modSp add mod">
        <pc:chgData name="Thomas Nield" userId="e7924354f0a44a8c" providerId="LiveId" clId="{537F8CFF-8437-4DF9-B7F4-23B8232D3EB4}" dt="2020-05-08T01:58:58.025" v="41704" actId="20577"/>
        <pc:sldMkLst>
          <pc:docMk/>
          <pc:sldMk cId="535067874" sldId="786"/>
        </pc:sldMkLst>
        <pc:spChg chg="mod">
          <ac:chgData name="Thomas Nield" userId="e7924354f0a44a8c" providerId="LiveId" clId="{537F8CFF-8437-4DF9-B7F4-23B8232D3EB4}" dt="2020-05-07T21:04:28.641" v="29714" actId="20577"/>
          <ac:spMkLst>
            <pc:docMk/>
            <pc:sldMk cId="535067874" sldId="786"/>
            <ac:spMk id="2" creationId="{ADAFA91B-ACE1-469E-B2BD-2EB02D16870F}"/>
          </ac:spMkLst>
        </pc:spChg>
        <pc:spChg chg="mod">
          <ac:chgData name="Thomas Nield" userId="e7924354f0a44a8c" providerId="LiveId" clId="{537F8CFF-8437-4DF9-B7F4-23B8232D3EB4}" dt="2020-05-08T01:58:58.025" v="41704" actId="20577"/>
          <ac:spMkLst>
            <pc:docMk/>
            <pc:sldMk cId="535067874" sldId="786"/>
            <ac:spMk id="3" creationId="{4EC84D38-D3E8-4E67-9D21-6A8838359A77}"/>
          </ac:spMkLst>
        </pc:spChg>
        <pc:picChg chg="mod">
          <ac:chgData name="Thomas Nield" userId="e7924354f0a44a8c" providerId="LiveId" clId="{537F8CFF-8437-4DF9-B7F4-23B8232D3EB4}" dt="2020-05-07T18:53:49.916" v="27195" actId="14826"/>
          <ac:picMkLst>
            <pc:docMk/>
            <pc:sldMk cId="535067874" sldId="786"/>
            <ac:picMk id="2058" creationId="{4392EBDD-A084-4430-94E7-E8353729E6C0}"/>
          </ac:picMkLst>
        </pc:picChg>
      </pc:sldChg>
      <pc:sldChg chg="modSp add del modAnim">
        <pc:chgData name="Thomas Nield" userId="e7924354f0a44a8c" providerId="LiveId" clId="{537F8CFF-8437-4DF9-B7F4-23B8232D3EB4}" dt="2020-05-07T18:58:48.914" v="27323" actId="2696"/>
        <pc:sldMkLst>
          <pc:docMk/>
          <pc:sldMk cId="620424532" sldId="787"/>
        </pc:sldMkLst>
        <pc:spChg chg="mod">
          <ac:chgData name="Thomas Nield" userId="e7924354f0a44a8c" providerId="LiveId" clId="{537F8CFF-8437-4DF9-B7F4-23B8232D3EB4}" dt="2020-05-07T18:55:42.619" v="27198" actId="5793"/>
          <ac:spMkLst>
            <pc:docMk/>
            <pc:sldMk cId="620424532" sldId="787"/>
            <ac:spMk id="3" creationId="{4EC84D38-D3E8-4E67-9D21-6A8838359A77}"/>
          </ac:spMkLst>
        </pc:spChg>
        <pc:picChg chg="mod">
          <ac:chgData name="Thomas Nield" userId="e7924354f0a44a8c" providerId="LiveId" clId="{537F8CFF-8437-4DF9-B7F4-23B8232D3EB4}" dt="2020-05-07T18:56:16.859" v="27203" actId="14826"/>
          <ac:picMkLst>
            <pc:docMk/>
            <pc:sldMk cId="620424532" sldId="787"/>
            <ac:picMk id="2058" creationId="{4392EBDD-A084-4430-94E7-E8353729E6C0}"/>
          </ac:picMkLst>
        </pc:picChg>
      </pc:sldChg>
      <pc:sldChg chg="modSp add mod modAnim">
        <pc:chgData name="Thomas Nield" userId="e7924354f0a44a8c" providerId="LiveId" clId="{537F8CFF-8437-4DF9-B7F4-23B8232D3EB4}" dt="2020-05-08T01:56:43.543" v="41673" actId="20577"/>
        <pc:sldMkLst>
          <pc:docMk/>
          <pc:sldMk cId="4015405479" sldId="787"/>
        </pc:sldMkLst>
        <pc:spChg chg="mod">
          <ac:chgData name="Thomas Nield" userId="e7924354f0a44a8c" providerId="LiveId" clId="{537F8CFF-8437-4DF9-B7F4-23B8232D3EB4}" dt="2020-05-08T01:56:43.543" v="41673" actId="20577"/>
          <ac:spMkLst>
            <pc:docMk/>
            <pc:sldMk cId="4015405479" sldId="787"/>
            <ac:spMk id="3" creationId="{4EC84D38-D3E8-4E67-9D21-6A8838359A77}"/>
          </ac:spMkLst>
        </pc:spChg>
        <pc:picChg chg="mod">
          <ac:chgData name="Thomas Nield" userId="e7924354f0a44a8c" providerId="LiveId" clId="{537F8CFF-8437-4DF9-B7F4-23B8232D3EB4}" dt="2020-05-07T19:04:07.099" v="27792" actId="14826"/>
          <ac:picMkLst>
            <pc:docMk/>
            <pc:sldMk cId="4015405479" sldId="787"/>
            <ac:picMk id="2058" creationId="{4392EBDD-A084-4430-94E7-E8353729E6C0}"/>
          </ac:picMkLst>
        </pc:picChg>
      </pc:sldChg>
      <pc:sldChg chg="modSp add del modAnim">
        <pc:chgData name="Thomas Nield" userId="e7924354f0a44a8c" providerId="LiveId" clId="{537F8CFF-8437-4DF9-B7F4-23B8232D3EB4}" dt="2020-05-07T18:58:37.058" v="27322" actId="2696"/>
        <pc:sldMkLst>
          <pc:docMk/>
          <pc:sldMk cId="2996468952" sldId="788"/>
        </pc:sldMkLst>
        <pc:spChg chg="mod">
          <ac:chgData name="Thomas Nield" userId="e7924354f0a44a8c" providerId="LiveId" clId="{537F8CFF-8437-4DF9-B7F4-23B8232D3EB4}" dt="2020-05-07T18:58:06.812" v="27315" actId="20577"/>
          <ac:spMkLst>
            <pc:docMk/>
            <pc:sldMk cId="2996468952" sldId="788"/>
            <ac:spMk id="3" creationId="{4EC84D38-D3E8-4E67-9D21-6A8838359A77}"/>
          </ac:spMkLst>
        </pc:spChg>
      </pc:sldChg>
      <pc:sldChg chg="addSp modSp new del mod">
        <pc:chgData name="Thomas Nield" userId="e7924354f0a44a8c" providerId="LiveId" clId="{537F8CFF-8437-4DF9-B7F4-23B8232D3EB4}" dt="2020-05-07T20:57:50.231" v="28803" actId="2696"/>
        <pc:sldMkLst>
          <pc:docMk/>
          <pc:sldMk cId="3878111216" sldId="788"/>
        </pc:sldMkLst>
        <pc:spChg chg="mod">
          <ac:chgData name="Thomas Nield" userId="e7924354f0a44a8c" providerId="LiveId" clId="{537F8CFF-8437-4DF9-B7F4-23B8232D3EB4}" dt="2020-05-07T20:57:24.978" v="28799" actId="20577"/>
          <ac:spMkLst>
            <pc:docMk/>
            <pc:sldMk cId="3878111216" sldId="788"/>
            <ac:spMk id="2" creationId="{9CE91432-5CA6-4986-ABA9-4EE3E3016EE1}"/>
          </ac:spMkLst>
        </pc:spChg>
        <pc:spChg chg="mod">
          <ac:chgData name="Thomas Nield" userId="e7924354f0a44a8c" providerId="LiveId" clId="{537F8CFF-8437-4DF9-B7F4-23B8232D3EB4}" dt="2020-05-07T20:57:14.049" v="28767"/>
          <ac:spMkLst>
            <pc:docMk/>
            <pc:sldMk cId="3878111216" sldId="788"/>
            <ac:spMk id="3" creationId="{E2AF47BB-FB7F-44DA-9292-E688FC960F1C}"/>
          </ac:spMkLst>
        </pc:spChg>
        <pc:picChg chg="add mod">
          <ac:chgData name="Thomas Nield" userId="e7924354f0a44a8c" providerId="LiveId" clId="{537F8CFF-8437-4DF9-B7F4-23B8232D3EB4}" dt="2020-05-07T20:57:30.197" v="28801" actId="14100"/>
          <ac:picMkLst>
            <pc:docMk/>
            <pc:sldMk cId="3878111216" sldId="788"/>
            <ac:picMk id="4" creationId="{C833334B-FB94-4005-9BD5-A5E6BBD9F80D}"/>
          </ac:picMkLst>
        </pc:picChg>
      </pc:sldChg>
      <pc:sldChg chg="addSp delSp modSp add mod modAnim">
        <pc:chgData name="Thomas Nield" userId="e7924354f0a44a8c" providerId="LiveId" clId="{537F8CFF-8437-4DF9-B7F4-23B8232D3EB4}" dt="2020-05-08T01:57:43.452" v="41698" actId="20577"/>
        <pc:sldMkLst>
          <pc:docMk/>
          <pc:sldMk cId="870281239" sldId="789"/>
        </pc:sldMkLst>
        <pc:spChg chg="mod">
          <ac:chgData name="Thomas Nield" userId="e7924354f0a44a8c" providerId="LiveId" clId="{537F8CFF-8437-4DF9-B7F4-23B8232D3EB4}" dt="2020-05-08T01:57:43.452" v="41698" actId="20577"/>
          <ac:spMkLst>
            <pc:docMk/>
            <pc:sldMk cId="870281239" sldId="789"/>
            <ac:spMk id="3" creationId="{4EC84D38-D3E8-4E67-9D21-6A8838359A77}"/>
          </ac:spMkLst>
        </pc:spChg>
        <pc:picChg chg="add del">
          <ac:chgData name="Thomas Nield" userId="e7924354f0a44a8c" providerId="LiveId" clId="{537F8CFF-8437-4DF9-B7F4-23B8232D3EB4}" dt="2020-05-07T20:58:07.253" v="28808"/>
          <ac:picMkLst>
            <pc:docMk/>
            <pc:sldMk cId="870281239" sldId="789"/>
            <ac:picMk id="5" creationId="{40915A2B-A997-44B6-82B7-E07D52A2B63C}"/>
          </ac:picMkLst>
        </pc:picChg>
      </pc:sldChg>
      <pc:sldChg chg="add del">
        <pc:chgData name="Thomas Nield" userId="e7924354f0a44a8c" providerId="LiveId" clId="{537F8CFF-8437-4DF9-B7F4-23B8232D3EB4}" dt="2020-05-07T20:58:02.589" v="28805" actId="47"/>
        <pc:sldMkLst>
          <pc:docMk/>
          <pc:sldMk cId="412043765" sldId="790"/>
        </pc:sldMkLst>
      </pc:sldChg>
      <pc:sldChg chg="addSp delSp modSp new mod">
        <pc:chgData name="Thomas Nield" userId="e7924354f0a44a8c" providerId="LiveId" clId="{537F8CFF-8437-4DF9-B7F4-23B8232D3EB4}" dt="2020-05-08T01:57:21.260" v="41684" actId="6549"/>
        <pc:sldMkLst>
          <pc:docMk/>
          <pc:sldMk cId="532938924" sldId="790"/>
        </pc:sldMkLst>
        <pc:spChg chg="mod">
          <ac:chgData name="Thomas Nield" userId="e7924354f0a44a8c" providerId="LiveId" clId="{537F8CFF-8437-4DF9-B7F4-23B8232D3EB4}" dt="2020-05-08T01:57:21.260" v="41684" actId="6549"/>
          <ac:spMkLst>
            <pc:docMk/>
            <pc:sldMk cId="532938924" sldId="790"/>
            <ac:spMk id="2" creationId="{B4658206-F14E-402B-88B2-28031AFD30C6}"/>
          </ac:spMkLst>
        </pc:spChg>
        <pc:spChg chg="del">
          <ac:chgData name="Thomas Nield" userId="e7924354f0a44a8c" providerId="LiveId" clId="{537F8CFF-8437-4DF9-B7F4-23B8232D3EB4}" dt="2020-05-07T21:06:16.153" v="29716" actId="478"/>
          <ac:spMkLst>
            <pc:docMk/>
            <pc:sldMk cId="532938924" sldId="790"/>
            <ac:spMk id="3" creationId="{0F89C10F-3D82-44F9-BEDE-C802914033C8}"/>
          </ac:spMkLst>
        </pc:spChg>
        <pc:spChg chg="add mod">
          <ac:chgData name="Thomas Nield" userId="e7924354f0a44a8c" providerId="LiveId" clId="{537F8CFF-8437-4DF9-B7F4-23B8232D3EB4}" dt="2020-05-07T21:08:15.563" v="29801" actId="1076"/>
          <ac:spMkLst>
            <pc:docMk/>
            <pc:sldMk cId="532938924" sldId="790"/>
            <ac:spMk id="4" creationId="{5A0B4C54-236F-41DC-9B80-8D9D5A094031}"/>
          </ac:spMkLst>
        </pc:spChg>
        <pc:spChg chg="add mod">
          <ac:chgData name="Thomas Nield" userId="e7924354f0a44a8c" providerId="LiveId" clId="{537F8CFF-8437-4DF9-B7F4-23B8232D3EB4}" dt="2020-05-07T21:08:15.563" v="29801" actId="1076"/>
          <ac:spMkLst>
            <pc:docMk/>
            <pc:sldMk cId="532938924" sldId="790"/>
            <ac:spMk id="5" creationId="{00205FF7-D631-49E4-B3F3-180311969DD7}"/>
          </ac:spMkLst>
        </pc:spChg>
        <pc:spChg chg="add del">
          <ac:chgData name="Thomas Nield" userId="e7924354f0a44a8c" providerId="LiveId" clId="{537F8CFF-8437-4DF9-B7F4-23B8232D3EB4}" dt="2020-05-07T21:07:42.336" v="29786"/>
          <ac:spMkLst>
            <pc:docMk/>
            <pc:sldMk cId="532938924" sldId="790"/>
            <ac:spMk id="6" creationId="{401D6477-2C99-4EF1-A863-E684CD7E359F}"/>
          </ac:spMkLst>
        </pc:spChg>
        <pc:spChg chg="add del mod">
          <ac:chgData name="Thomas Nield" userId="e7924354f0a44a8c" providerId="LiveId" clId="{537F8CFF-8437-4DF9-B7F4-23B8232D3EB4}" dt="2020-05-07T21:07:51.335" v="29792"/>
          <ac:spMkLst>
            <pc:docMk/>
            <pc:sldMk cId="532938924" sldId="790"/>
            <ac:spMk id="7" creationId="{732E0BBB-E6DB-4A9E-8152-7292DBC73BDA}"/>
          </ac:spMkLst>
        </pc:spChg>
      </pc:sldChg>
      <pc:sldChg chg="modSp add">
        <pc:chgData name="Thomas Nield" userId="e7924354f0a44a8c" providerId="LiveId" clId="{537F8CFF-8437-4DF9-B7F4-23B8232D3EB4}" dt="2020-05-08T02:03:46.550" v="41887" actId="20577"/>
        <pc:sldMkLst>
          <pc:docMk/>
          <pc:sldMk cId="2028825732" sldId="791"/>
        </pc:sldMkLst>
        <pc:spChg chg="mod">
          <ac:chgData name="Thomas Nield" userId="e7924354f0a44a8c" providerId="LiveId" clId="{537F8CFF-8437-4DF9-B7F4-23B8232D3EB4}" dt="2020-05-08T02:03:46.550" v="41887" actId="20577"/>
          <ac:spMkLst>
            <pc:docMk/>
            <pc:sldMk cId="2028825732" sldId="791"/>
            <ac:spMk id="3" creationId="{4EC84D38-D3E8-4E67-9D21-6A8838359A77}"/>
          </ac:spMkLst>
        </pc:spChg>
      </pc:sldChg>
      <pc:sldChg chg="modSp add del mod ord modAnim">
        <pc:chgData name="Thomas Nield" userId="e7924354f0a44a8c" providerId="LiveId" clId="{537F8CFF-8437-4DF9-B7F4-23B8232D3EB4}" dt="2020-05-08T01:59:54.150" v="41705" actId="2696"/>
        <pc:sldMkLst>
          <pc:docMk/>
          <pc:sldMk cId="3249972586" sldId="791"/>
        </pc:sldMkLst>
        <pc:spChg chg="mod">
          <ac:chgData name="Thomas Nield" userId="e7924354f0a44a8c" providerId="LiveId" clId="{537F8CFF-8437-4DF9-B7F4-23B8232D3EB4}" dt="2020-05-07T21:45:30.877" v="34432" actId="20577"/>
          <ac:spMkLst>
            <pc:docMk/>
            <pc:sldMk cId="3249972586" sldId="791"/>
            <ac:spMk id="2" creationId="{ADAFA91B-ACE1-469E-B2BD-2EB02D16870F}"/>
          </ac:spMkLst>
        </pc:spChg>
        <pc:spChg chg="mod">
          <ac:chgData name="Thomas Nield" userId="e7924354f0a44a8c" providerId="LiveId" clId="{537F8CFF-8437-4DF9-B7F4-23B8232D3EB4}" dt="2020-05-07T21:46:14.286" v="34436" actId="5793"/>
          <ac:spMkLst>
            <pc:docMk/>
            <pc:sldMk cId="3249972586" sldId="791"/>
            <ac:spMk id="3" creationId="{4EC84D38-D3E8-4E67-9D21-6A8838359A77}"/>
          </ac:spMkLst>
        </pc:spChg>
        <pc:spChg chg="mod">
          <ac:chgData name="Thomas Nield" userId="e7924354f0a44a8c" providerId="LiveId" clId="{537F8CFF-8437-4DF9-B7F4-23B8232D3EB4}" dt="2020-05-07T21:24:11.676" v="31092" actId="20577"/>
          <ac:spMkLst>
            <pc:docMk/>
            <pc:sldMk cId="3249972586" sldId="791"/>
            <ac:spMk id="4" creationId="{5BD487DF-FC39-437E-8908-CE3DC21266AE}"/>
          </ac:spMkLst>
        </pc:spChg>
        <pc:picChg chg="mod">
          <ac:chgData name="Thomas Nield" userId="e7924354f0a44a8c" providerId="LiveId" clId="{537F8CFF-8437-4DF9-B7F4-23B8232D3EB4}" dt="2020-05-07T21:17:00.923" v="29809" actId="14826"/>
          <ac:picMkLst>
            <pc:docMk/>
            <pc:sldMk cId="3249972586" sldId="791"/>
            <ac:picMk id="2058" creationId="{4392EBDD-A084-4430-94E7-E8353729E6C0}"/>
          </ac:picMkLst>
        </pc:picChg>
      </pc:sldChg>
      <pc:sldChg chg="addSp delSp modSp new mod addAnim delAnim modAnim">
        <pc:chgData name="Thomas Nield" userId="e7924354f0a44a8c" providerId="LiveId" clId="{537F8CFF-8437-4DF9-B7F4-23B8232D3EB4}" dt="2020-05-08T02:17:30.051" v="42707" actId="27636"/>
        <pc:sldMkLst>
          <pc:docMk/>
          <pc:sldMk cId="4235715355" sldId="792"/>
        </pc:sldMkLst>
        <pc:spChg chg="mod">
          <ac:chgData name="Thomas Nield" userId="e7924354f0a44a8c" providerId="LiveId" clId="{537F8CFF-8437-4DF9-B7F4-23B8232D3EB4}" dt="2020-05-07T21:25:35.756" v="31222" actId="20577"/>
          <ac:spMkLst>
            <pc:docMk/>
            <pc:sldMk cId="4235715355" sldId="792"/>
            <ac:spMk id="2" creationId="{4AFBE942-EA5B-407E-9BE0-E60C2D588944}"/>
          </ac:spMkLst>
        </pc:spChg>
        <pc:spChg chg="del">
          <ac:chgData name="Thomas Nield" userId="e7924354f0a44a8c" providerId="LiveId" clId="{537F8CFF-8437-4DF9-B7F4-23B8232D3EB4}" dt="2020-05-07T21:24:40.816" v="31178" actId="478"/>
          <ac:spMkLst>
            <pc:docMk/>
            <pc:sldMk cId="4235715355" sldId="792"/>
            <ac:spMk id="3" creationId="{44E6BFFD-6D60-472C-9E58-457AD1A3B750}"/>
          </ac:spMkLst>
        </pc:spChg>
        <pc:spChg chg="add mod">
          <ac:chgData name="Thomas Nield" userId="e7924354f0a44a8c" providerId="LiveId" clId="{537F8CFF-8437-4DF9-B7F4-23B8232D3EB4}" dt="2020-05-08T02:17:30.051" v="42707" actId="27636"/>
          <ac:spMkLst>
            <pc:docMk/>
            <pc:sldMk cId="4235715355" sldId="792"/>
            <ac:spMk id="4" creationId="{5792A22E-63A3-4B89-B626-AAE8DF7A5BE7}"/>
          </ac:spMkLst>
        </pc:spChg>
        <pc:picChg chg="add mod">
          <ac:chgData name="Thomas Nield" userId="e7924354f0a44a8c" providerId="LiveId" clId="{537F8CFF-8437-4DF9-B7F4-23B8232D3EB4}" dt="2020-05-07T21:28:41.386" v="32136" actId="14826"/>
          <ac:picMkLst>
            <pc:docMk/>
            <pc:sldMk cId="4235715355" sldId="792"/>
            <ac:picMk id="6" creationId="{DBBC10F3-23E7-4BE6-8CB1-67264A284118}"/>
          </ac:picMkLst>
        </pc:picChg>
      </pc:sldChg>
      <pc:sldChg chg="addSp delSp modSp add mod modAnim">
        <pc:chgData name="Thomas Nield" userId="e7924354f0a44a8c" providerId="LiveId" clId="{537F8CFF-8437-4DF9-B7F4-23B8232D3EB4}" dt="2020-05-08T02:06:52.664" v="42207" actId="20577"/>
        <pc:sldMkLst>
          <pc:docMk/>
          <pc:sldMk cId="2134767163" sldId="793"/>
        </pc:sldMkLst>
        <pc:spChg chg="mod">
          <ac:chgData name="Thomas Nield" userId="e7924354f0a44a8c" providerId="LiveId" clId="{537F8CFF-8437-4DF9-B7F4-23B8232D3EB4}" dt="2020-05-08T02:06:52.664" v="42207" actId="20577"/>
          <ac:spMkLst>
            <pc:docMk/>
            <pc:sldMk cId="2134767163" sldId="793"/>
            <ac:spMk id="4" creationId="{5792A22E-63A3-4B89-B626-AAE8DF7A5BE7}"/>
          </ac:spMkLst>
        </pc:spChg>
        <pc:spChg chg="add del">
          <ac:chgData name="Thomas Nield" userId="e7924354f0a44a8c" providerId="LiveId" clId="{537F8CFF-8437-4DF9-B7F4-23B8232D3EB4}" dt="2020-05-07T21:31:23.786" v="32559"/>
          <ac:spMkLst>
            <pc:docMk/>
            <pc:sldMk cId="2134767163" sldId="793"/>
            <ac:spMk id="5" creationId="{06A9A157-77CF-43CB-97B2-455721E905B5}"/>
          </ac:spMkLst>
        </pc:spChg>
        <pc:spChg chg="add del">
          <ac:chgData name="Thomas Nield" userId="e7924354f0a44a8c" providerId="LiveId" clId="{537F8CFF-8437-4DF9-B7F4-23B8232D3EB4}" dt="2020-05-07T21:31:33.096" v="32565"/>
          <ac:spMkLst>
            <pc:docMk/>
            <pc:sldMk cId="2134767163" sldId="793"/>
            <ac:spMk id="7" creationId="{501E79A5-A071-462B-8DC2-23112578AD34}"/>
          </ac:spMkLst>
        </pc:spChg>
        <pc:picChg chg="add del">
          <ac:chgData name="Thomas Nield" userId="e7924354f0a44a8c" providerId="LiveId" clId="{537F8CFF-8437-4DF9-B7F4-23B8232D3EB4}" dt="2020-05-07T21:29:47.191" v="32364"/>
          <ac:picMkLst>
            <pc:docMk/>
            <pc:sldMk cId="2134767163" sldId="793"/>
            <ac:picMk id="3" creationId="{2306E7B3-9CD0-425E-8390-A1E01A038ED6}"/>
          </ac:picMkLst>
        </pc:picChg>
        <pc:picChg chg="mod">
          <ac:chgData name="Thomas Nield" userId="e7924354f0a44a8c" providerId="LiveId" clId="{537F8CFF-8437-4DF9-B7F4-23B8232D3EB4}" dt="2020-05-07T21:29:49.156" v="32365" actId="14826"/>
          <ac:picMkLst>
            <pc:docMk/>
            <pc:sldMk cId="2134767163" sldId="793"/>
            <ac:picMk id="6" creationId="{DBBC10F3-23E7-4BE6-8CB1-67264A284118}"/>
          </ac:picMkLst>
        </pc:picChg>
      </pc:sldChg>
      <pc:sldChg chg="addSp delSp modSp new mod">
        <pc:chgData name="Thomas Nield" userId="e7924354f0a44a8c" providerId="LiveId" clId="{537F8CFF-8437-4DF9-B7F4-23B8232D3EB4}" dt="2020-05-08T02:07:56.725" v="42257" actId="6549"/>
        <pc:sldMkLst>
          <pc:docMk/>
          <pc:sldMk cId="2169373078" sldId="794"/>
        </pc:sldMkLst>
        <pc:spChg chg="mod">
          <ac:chgData name="Thomas Nield" userId="e7924354f0a44a8c" providerId="LiveId" clId="{537F8CFF-8437-4DF9-B7F4-23B8232D3EB4}" dt="2020-05-07T21:32:20.581" v="32591" actId="20577"/>
          <ac:spMkLst>
            <pc:docMk/>
            <pc:sldMk cId="2169373078" sldId="794"/>
            <ac:spMk id="2" creationId="{8BE37DD4-401F-4419-9720-40C7843B70AF}"/>
          </ac:spMkLst>
        </pc:spChg>
        <pc:spChg chg="mod">
          <ac:chgData name="Thomas Nield" userId="e7924354f0a44a8c" providerId="LiveId" clId="{537F8CFF-8437-4DF9-B7F4-23B8232D3EB4}" dt="2020-05-08T02:07:56.725" v="42257" actId="6549"/>
          <ac:spMkLst>
            <pc:docMk/>
            <pc:sldMk cId="2169373078" sldId="794"/>
            <ac:spMk id="3" creationId="{981B878C-F3C0-4372-8CD2-3922B741D489}"/>
          </ac:spMkLst>
        </pc:spChg>
        <pc:spChg chg="add del">
          <ac:chgData name="Thomas Nield" userId="e7924354f0a44a8c" providerId="LiveId" clId="{537F8CFF-8437-4DF9-B7F4-23B8232D3EB4}" dt="2020-05-07T21:32:38.066" v="32593"/>
          <ac:spMkLst>
            <pc:docMk/>
            <pc:sldMk cId="2169373078" sldId="794"/>
            <ac:spMk id="4" creationId="{72F3809F-A695-487D-B96D-7CD4B9804181}"/>
          </ac:spMkLst>
        </pc:spChg>
        <pc:spChg chg="add mod">
          <ac:chgData name="Thomas Nield" userId="e7924354f0a44a8c" providerId="LiveId" clId="{537F8CFF-8437-4DF9-B7F4-23B8232D3EB4}" dt="2020-05-07T21:34:00.271" v="32787" actId="1076"/>
          <ac:spMkLst>
            <pc:docMk/>
            <pc:sldMk cId="2169373078" sldId="794"/>
            <ac:spMk id="5" creationId="{07494DDA-3A09-4263-B0DE-C93C5ED8F627}"/>
          </ac:spMkLst>
        </pc:spChg>
        <pc:spChg chg="add mod">
          <ac:chgData name="Thomas Nield" userId="e7924354f0a44a8c" providerId="LiveId" clId="{537F8CFF-8437-4DF9-B7F4-23B8232D3EB4}" dt="2020-05-07T21:36:21.726" v="33082" actId="1076"/>
          <ac:spMkLst>
            <pc:docMk/>
            <pc:sldMk cId="2169373078" sldId="794"/>
            <ac:spMk id="8" creationId="{5E5147DE-6A89-418A-B4DB-D49EDE000F19}"/>
          </ac:spMkLst>
        </pc:spChg>
        <pc:picChg chg="add mod">
          <ac:chgData name="Thomas Nield" userId="e7924354f0a44a8c" providerId="LiveId" clId="{537F8CFF-8437-4DF9-B7F4-23B8232D3EB4}" dt="2020-05-07T21:36:21.726" v="33082" actId="1076"/>
          <ac:picMkLst>
            <pc:docMk/>
            <pc:sldMk cId="2169373078" sldId="794"/>
            <ac:picMk id="7" creationId="{1390C676-BE29-4BC3-93A1-825CC1063B64}"/>
          </ac:picMkLst>
        </pc:picChg>
      </pc:sldChg>
      <pc:sldChg chg="addSp modSp new mod">
        <pc:chgData name="Thomas Nield" userId="e7924354f0a44a8c" providerId="LiveId" clId="{537F8CFF-8437-4DF9-B7F4-23B8232D3EB4}" dt="2020-05-14T22:25:27.790" v="67008" actId="20577"/>
        <pc:sldMkLst>
          <pc:docMk/>
          <pc:sldMk cId="2968946730" sldId="795"/>
        </pc:sldMkLst>
        <pc:spChg chg="mod">
          <ac:chgData name="Thomas Nield" userId="e7924354f0a44a8c" providerId="LiveId" clId="{537F8CFF-8437-4DF9-B7F4-23B8232D3EB4}" dt="2020-05-07T21:38:14.021" v="33292" actId="20577"/>
          <ac:spMkLst>
            <pc:docMk/>
            <pc:sldMk cId="2968946730" sldId="795"/>
            <ac:spMk id="2" creationId="{4BD907EE-C4AF-48D0-A152-E5C243BC3015}"/>
          </ac:spMkLst>
        </pc:spChg>
        <pc:spChg chg="mod">
          <ac:chgData name="Thomas Nield" userId="e7924354f0a44a8c" providerId="LiveId" clId="{537F8CFF-8437-4DF9-B7F4-23B8232D3EB4}" dt="2020-05-14T22:25:27.790" v="67008" actId="20577"/>
          <ac:spMkLst>
            <pc:docMk/>
            <pc:sldMk cId="2968946730" sldId="795"/>
            <ac:spMk id="3" creationId="{FCAB0035-1A0D-4534-A64F-0AF28F134029}"/>
          </ac:spMkLst>
        </pc:spChg>
        <pc:picChg chg="add">
          <ac:chgData name="Thomas Nield" userId="e7924354f0a44a8c" providerId="LiveId" clId="{537F8CFF-8437-4DF9-B7F4-23B8232D3EB4}" dt="2020-05-07T21:38:03.106" v="33243"/>
          <ac:picMkLst>
            <pc:docMk/>
            <pc:sldMk cId="2968946730" sldId="795"/>
            <ac:picMk id="4" creationId="{6CD6C31D-9D98-4EC7-A0AE-5A5986B30388}"/>
          </ac:picMkLst>
        </pc:picChg>
      </pc:sldChg>
      <pc:sldChg chg="addSp delSp modSp new mod ord">
        <pc:chgData name="Thomas Nield" userId="e7924354f0a44a8c" providerId="LiveId" clId="{537F8CFF-8437-4DF9-B7F4-23B8232D3EB4}" dt="2020-05-15T19:38:13.985" v="67148" actId="1076"/>
        <pc:sldMkLst>
          <pc:docMk/>
          <pc:sldMk cId="3742646062" sldId="796"/>
        </pc:sldMkLst>
        <pc:spChg chg="mod">
          <ac:chgData name="Thomas Nield" userId="e7924354f0a44a8c" providerId="LiveId" clId="{537F8CFF-8437-4DF9-B7F4-23B8232D3EB4}" dt="2020-05-07T21:42:48.311" v="34327" actId="20577"/>
          <ac:spMkLst>
            <pc:docMk/>
            <pc:sldMk cId="3742646062" sldId="796"/>
            <ac:spMk id="2" creationId="{82E82CE6-2318-4A52-9A5E-D3A47B03AD53}"/>
          </ac:spMkLst>
        </pc:spChg>
        <pc:spChg chg="add mod">
          <ac:chgData name="Thomas Nield" userId="e7924354f0a44a8c" providerId="LiveId" clId="{537F8CFF-8437-4DF9-B7F4-23B8232D3EB4}" dt="2020-05-15T19:38:05.063" v="67141" actId="21"/>
          <ac:spMkLst>
            <pc:docMk/>
            <pc:sldMk cId="3742646062" sldId="796"/>
            <ac:spMk id="3" creationId="{1CF6A427-8193-4370-88A6-17F54F2AB954}"/>
          </ac:spMkLst>
        </pc:spChg>
        <pc:spChg chg="del">
          <ac:chgData name="Thomas Nield" userId="e7924354f0a44a8c" providerId="LiveId" clId="{537F8CFF-8437-4DF9-B7F4-23B8232D3EB4}" dt="2020-05-07T21:43:30.186" v="34328" actId="478"/>
          <ac:spMkLst>
            <pc:docMk/>
            <pc:sldMk cId="3742646062" sldId="796"/>
            <ac:spMk id="3" creationId="{34D2F059-FFB3-4A5E-BD26-CB51DAC83D8E}"/>
          </ac:spMkLst>
        </pc:spChg>
        <pc:spChg chg="add mod">
          <ac:chgData name="Thomas Nield" userId="e7924354f0a44a8c" providerId="LiveId" clId="{537F8CFF-8437-4DF9-B7F4-23B8232D3EB4}" dt="2020-05-15T19:37:55.751" v="67137" actId="20577"/>
          <ac:spMkLst>
            <pc:docMk/>
            <pc:sldMk cId="3742646062" sldId="796"/>
            <ac:spMk id="4" creationId="{6B60514C-D211-4C8F-A114-E91E10227268}"/>
          </ac:spMkLst>
        </pc:spChg>
        <pc:spChg chg="add mod">
          <ac:chgData name="Thomas Nield" userId="e7924354f0a44a8c" providerId="LiveId" clId="{537F8CFF-8437-4DF9-B7F4-23B8232D3EB4}" dt="2020-05-15T19:38:13.985" v="67148" actId="1076"/>
          <ac:spMkLst>
            <pc:docMk/>
            <pc:sldMk cId="3742646062" sldId="796"/>
            <ac:spMk id="5" creationId="{753A1801-908A-412B-A733-D9B17206A375}"/>
          </ac:spMkLst>
        </pc:spChg>
      </pc:sldChg>
      <pc:sldChg chg="modSp add modAnim">
        <pc:chgData name="Thomas Nield" userId="e7924354f0a44a8c" providerId="LiveId" clId="{537F8CFF-8437-4DF9-B7F4-23B8232D3EB4}" dt="2020-05-08T02:04:19.578" v="41889" actId="20577"/>
        <pc:sldMkLst>
          <pc:docMk/>
          <pc:sldMk cId="1490931808" sldId="797"/>
        </pc:sldMkLst>
        <pc:spChg chg="mod">
          <ac:chgData name="Thomas Nield" userId="e7924354f0a44a8c" providerId="LiveId" clId="{537F8CFF-8437-4DF9-B7F4-23B8232D3EB4}" dt="2020-05-08T02:04:18.723" v="41888" actId="20577"/>
          <ac:spMkLst>
            <pc:docMk/>
            <pc:sldMk cId="1490931808" sldId="797"/>
            <ac:spMk id="3" creationId="{4EC84D38-D3E8-4E67-9D21-6A8838359A77}"/>
          </ac:spMkLst>
        </pc:spChg>
      </pc:sldChg>
      <pc:sldChg chg="modSp add del mod modAnim">
        <pc:chgData name="Thomas Nield" userId="e7924354f0a44a8c" providerId="LiveId" clId="{537F8CFF-8437-4DF9-B7F4-23B8232D3EB4}" dt="2020-05-08T01:59:54.150" v="41705" actId="2696"/>
        <pc:sldMkLst>
          <pc:docMk/>
          <pc:sldMk cId="2198816788" sldId="797"/>
        </pc:sldMkLst>
        <pc:spChg chg="mod">
          <ac:chgData name="Thomas Nield" userId="e7924354f0a44a8c" providerId="LiveId" clId="{537F8CFF-8437-4DF9-B7F4-23B8232D3EB4}" dt="2020-05-07T22:48:07.004" v="38934" actId="20577"/>
          <ac:spMkLst>
            <pc:docMk/>
            <pc:sldMk cId="2198816788" sldId="797"/>
            <ac:spMk id="3" creationId="{4EC84D38-D3E8-4E67-9D21-6A8838359A77}"/>
          </ac:spMkLst>
        </pc:spChg>
        <pc:spChg chg="mod">
          <ac:chgData name="Thomas Nield" userId="e7924354f0a44a8c" providerId="LiveId" clId="{537F8CFF-8437-4DF9-B7F4-23B8232D3EB4}" dt="2020-05-07T21:47:59.336" v="34443" actId="20577"/>
          <ac:spMkLst>
            <pc:docMk/>
            <pc:sldMk cId="2198816788" sldId="797"/>
            <ac:spMk id="4" creationId="{5BD487DF-FC39-437E-8908-CE3DC21266AE}"/>
          </ac:spMkLst>
        </pc:spChg>
        <pc:picChg chg="mod">
          <ac:chgData name="Thomas Nield" userId="e7924354f0a44a8c" providerId="LiveId" clId="{537F8CFF-8437-4DF9-B7F4-23B8232D3EB4}" dt="2020-05-07T21:47:50.066" v="34441" actId="14826"/>
          <ac:picMkLst>
            <pc:docMk/>
            <pc:sldMk cId="2198816788" sldId="797"/>
            <ac:picMk id="2058" creationId="{4392EBDD-A084-4430-94E7-E8353729E6C0}"/>
          </ac:picMkLst>
        </pc:picChg>
      </pc:sldChg>
      <pc:sldChg chg="addSp delSp modSp new del mod">
        <pc:chgData name="Thomas Nield" userId="e7924354f0a44a8c" providerId="LiveId" clId="{537F8CFF-8437-4DF9-B7F4-23B8232D3EB4}" dt="2020-05-20T19:33:18.756" v="67203" actId="2696"/>
        <pc:sldMkLst>
          <pc:docMk/>
          <pc:sldMk cId="3203141196" sldId="798"/>
        </pc:sldMkLst>
        <pc:spChg chg="mod">
          <ac:chgData name="Thomas Nield" userId="e7924354f0a44a8c" providerId="LiveId" clId="{537F8CFF-8437-4DF9-B7F4-23B8232D3EB4}" dt="2020-05-07T21:54:27.901" v="35543" actId="20577"/>
          <ac:spMkLst>
            <pc:docMk/>
            <pc:sldMk cId="3203141196" sldId="798"/>
            <ac:spMk id="2" creationId="{FD63DA8A-AF80-493F-B287-B31CBF10AAF3}"/>
          </ac:spMkLst>
        </pc:spChg>
        <pc:spChg chg="mod">
          <ac:chgData name="Thomas Nield" userId="e7924354f0a44a8c" providerId="LiveId" clId="{537F8CFF-8437-4DF9-B7F4-23B8232D3EB4}" dt="2020-05-08T02:13:55.553" v="42277" actId="14100"/>
          <ac:spMkLst>
            <pc:docMk/>
            <pc:sldMk cId="3203141196" sldId="798"/>
            <ac:spMk id="3" creationId="{4C519868-4ED6-4FC6-923F-5DD7DE1BC884}"/>
          </ac:spMkLst>
        </pc:spChg>
        <pc:spChg chg="add del">
          <ac:chgData name="Thomas Nield" userId="e7924354f0a44a8c" providerId="LiveId" clId="{537F8CFF-8437-4DF9-B7F4-23B8232D3EB4}" dt="2020-05-07T21:57:31.601" v="35809" actId="21"/>
          <ac:spMkLst>
            <pc:docMk/>
            <pc:sldMk cId="3203141196" sldId="798"/>
            <ac:spMk id="4" creationId="{829555FE-8F15-4D8D-80C7-429F09718456}"/>
          </ac:spMkLst>
        </pc:spChg>
      </pc:sldChg>
      <pc:sldChg chg="addSp delSp modSp add del mod">
        <pc:chgData name="Thomas Nield" userId="e7924354f0a44a8c" providerId="LiveId" clId="{537F8CFF-8437-4DF9-B7F4-23B8232D3EB4}" dt="2020-05-20T19:33:18.756" v="67203" actId="2696"/>
        <pc:sldMkLst>
          <pc:docMk/>
          <pc:sldMk cId="1243662859" sldId="799"/>
        </pc:sldMkLst>
        <pc:spChg chg="mod">
          <ac:chgData name="Thomas Nield" userId="e7924354f0a44a8c" providerId="LiveId" clId="{537F8CFF-8437-4DF9-B7F4-23B8232D3EB4}" dt="2020-05-08T02:14:58.956" v="42331" actId="20577"/>
          <ac:spMkLst>
            <pc:docMk/>
            <pc:sldMk cId="1243662859" sldId="799"/>
            <ac:spMk id="3" creationId="{4C519868-4ED6-4FC6-923F-5DD7DE1BC884}"/>
          </ac:spMkLst>
        </pc:spChg>
        <pc:spChg chg="add del">
          <ac:chgData name="Thomas Nield" userId="e7924354f0a44a8c" providerId="LiveId" clId="{537F8CFF-8437-4DF9-B7F4-23B8232D3EB4}" dt="2020-05-07T21:57:23.916" v="35807"/>
          <ac:spMkLst>
            <pc:docMk/>
            <pc:sldMk cId="1243662859" sldId="799"/>
            <ac:spMk id="4" creationId="{FEDB5393-252E-413E-B355-390AD7EC015D}"/>
          </ac:spMkLst>
        </pc:spChg>
        <pc:spChg chg="add mod">
          <ac:chgData name="Thomas Nield" userId="e7924354f0a44a8c" providerId="LiveId" clId="{537F8CFF-8437-4DF9-B7F4-23B8232D3EB4}" dt="2020-05-07T22:45:10.666" v="38918" actId="404"/>
          <ac:spMkLst>
            <pc:docMk/>
            <pc:sldMk cId="1243662859" sldId="799"/>
            <ac:spMk id="5" creationId="{D282D384-AB11-46B4-B2E3-AB8C29CC8562}"/>
          </ac:spMkLst>
        </pc:spChg>
        <pc:spChg chg="add mod">
          <ac:chgData name="Thomas Nield" userId="e7924354f0a44a8c" providerId="LiveId" clId="{537F8CFF-8437-4DF9-B7F4-23B8232D3EB4}" dt="2020-05-15T19:38:32.804" v="67155" actId="20577"/>
          <ac:spMkLst>
            <pc:docMk/>
            <pc:sldMk cId="1243662859" sldId="799"/>
            <ac:spMk id="6" creationId="{BE9B549A-A9A7-421B-9D43-A09DBF8DC173}"/>
          </ac:spMkLst>
        </pc:spChg>
        <pc:picChg chg="add mod">
          <ac:chgData name="Thomas Nield" userId="e7924354f0a44a8c" providerId="LiveId" clId="{537F8CFF-8437-4DF9-B7F4-23B8232D3EB4}" dt="2020-05-07T21:56:50.777" v="35773" actId="1076"/>
          <ac:picMkLst>
            <pc:docMk/>
            <pc:sldMk cId="1243662859" sldId="799"/>
            <ac:picMk id="11266" creationId="{72CB82AE-C1DD-476B-BA82-0BE22A6FC67A}"/>
          </ac:picMkLst>
        </pc:picChg>
      </pc:sldChg>
      <pc:sldChg chg="modSp add del mod">
        <pc:chgData name="Thomas Nield" userId="e7924354f0a44a8c" providerId="LiveId" clId="{537F8CFF-8437-4DF9-B7F4-23B8232D3EB4}" dt="2020-05-20T19:35:03.717" v="67289" actId="2696"/>
        <pc:sldMkLst>
          <pc:docMk/>
          <pc:sldMk cId="2310587945" sldId="800"/>
        </pc:sldMkLst>
        <pc:spChg chg="mod">
          <ac:chgData name="Thomas Nield" userId="e7924354f0a44a8c" providerId="LiveId" clId="{537F8CFF-8437-4DF9-B7F4-23B8232D3EB4}" dt="2020-05-20T19:34:05.665" v="67275" actId="20577"/>
          <ac:spMkLst>
            <pc:docMk/>
            <pc:sldMk cId="2310587945" sldId="800"/>
            <ac:spMk id="2" creationId="{FD63DA8A-AF80-493F-B287-B31CBF10AAF3}"/>
          </ac:spMkLst>
        </pc:spChg>
        <pc:spChg chg="mod">
          <ac:chgData name="Thomas Nield" userId="e7924354f0a44a8c" providerId="LiveId" clId="{537F8CFF-8437-4DF9-B7F4-23B8232D3EB4}" dt="2020-05-20T19:33:52.374" v="67270" actId="20577"/>
          <ac:spMkLst>
            <pc:docMk/>
            <pc:sldMk cId="2310587945" sldId="800"/>
            <ac:spMk id="3" creationId="{4C519868-4ED6-4FC6-923F-5DD7DE1BC884}"/>
          </ac:spMkLst>
        </pc:spChg>
      </pc:sldChg>
      <pc:sldChg chg="add del">
        <pc:chgData name="Thomas Nield" userId="e7924354f0a44a8c" providerId="LiveId" clId="{537F8CFF-8437-4DF9-B7F4-23B8232D3EB4}" dt="2020-05-07T22:00:39.801" v="36012"/>
        <pc:sldMkLst>
          <pc:docMk/>
          <pc:sldMk cId="1459355199" sldId="801"/>
        </pc:sldMkLst>
      </pc:sldChg>
      <pc:sldChg chg="addSp delSp modSp add del mod">
        <pc:chgData name="Thomas Nield" userId="e7924354f0a44a8c" providerId="LiveId" clId="{537F8CFF-8437-4DF9-B7F4-23B8232D3EB4}" dt="2020-05-20T19:35:03.717" v="67289" actId="2696"/>
        <pc:sldMkLst>
          <pc:docMk/>
          <pc:sldMk cId="2999259983" sldId="801"/>
        </pc:sldMkLst>
        <pc:spChg chg="add del mod">
          <ac:chgData name="Thomas Nield" userId="e7924354f0a44a8c" providerId="LiveId" clId="{537F8CFF-8437-4DF9-B7F4-23B8232D3EB4}" dt="2020-05-20T19:34:02.168" v="67273" actId="20577"/>
          <ac:spMkLst>
            <pc:docMk/>
            <pc:sldMk cId="2999259983" sldId="801"/>
            <ac:spMk id="2" creationId="{FD63DA8A-AF80-493F-B287-B31CBF10AAF3}"/>
          </ac:spMkLst>
        </pc:spChg>
        <pc:spChg chg="add del mod">
          <ac:chgData name="Thomas Nield" userId="e7924354f0a44a8c" providerId="LiveId" clId="{537F8CFF-8437-4DF9-B7F4-23B8232D3EB4}" dt="2020-05-20T19:33:56.807" v="67271"/>
          <ac:spMkLst>
            <pc:docMk/>
            <pc:sldMk cId="2999259983" sldId="801"/>
            <ac:spMk id="3" creationId="{4C519868-4ED6-4FC6-923F-5DD7DE1BC884}"/>
          </ac:spMkLst>
        </pc:spChg>
        <pc:spChg chg="add del mod">
          <ac:chgData name="Thomas Nield" userId="e7924354f0a44a8c" providerId="LiveId" clId="{537F8CFF-8437-4DF9-B7F4-23B8232D3EB4}" dt="2020-05-07T22:02:18.946" v="36056"/>
          <ac:spMkLst>
            <pc:docMk/>
            <pc:sldMk cId="2999259983" sldId="801"/>
            <ac:spMk id="4" creationId="{3CFE13EB-28B1-4A70-BDE5-3ED3BD3FC28E}"/>
          </ac:spMkLst>
        </pc:spChg>
        <pc:spChg chg="add del mod">
          <ac:chgData name="Thomas Nield" userId="e7924354f0a44a8c" providerId="LiveId" clId="{537F8CFF-8437-4DF9-B7F4-23B8232D3EB4}" dt="2020-05-07T22:01:51.836" v="36025" actId="21"/>
          <ac:spMkLst>
            <pc:docMk/>
            <pc:sldMk cId="2999259983" sldId="801"/>
            <ac:spMk id="5" creationId="{827C62D8-83B4-416D-A652-D3F7F78F7D2A}"/>
          </ac:spMkLst>
        </pc:spChg>
        <pc:spChg chg="add del mod">
          <ac:chgData name="Thomas Nield" userId="e7924354f0a44a8c" providerId="LiveId" clId="{537F8CFF-8437-4DF9-B7F4-23B8232D3EB4}" dt="2020-05-07T22:01:51.836" v="36025" actId="21"/>
          <ac:spMkLst>
            <pc:docMk/>
            <pc:sldMk cId="2999259983" sldId="801"/>
            <ac:spMk id="6" creationId="{B869AFBD-3F8F-497E-B8A9-6A7AB68EB401}"/>
          </ac:spMkLst>
        </pc:spChg>
        <pc:spChg chg="add mod">
          <ac:chgData name="Thomas Nield" userId="e7924354f0a44a8c" providerId="LiveId" clId="{537F8CFF-8437-4DF9-B7F4-23B8232D3EB4}" dt="2020-05-07T22:45:37.425" v="38926" actId="1076"/>
          <ac:spMkLst>
            <pc:docMk/>
            <pc:sldMk cId="2999259983" sldId="801"/>
            <ac:spMk id="7" creationId="{66CBEBB5-16C9-4E0D-83B1-926C22A1D945}"/>
          </ac:spMkLst>
        </pc:spChg>
        <pc:spChg chg="add mod">
          <ac:chgData name="Thomas Nield" userId="e7924354f0a44a8c" providerId="LiveId" clId="{537F8CFF-8437-4DF9-B7F4-23B8232D3EB4}" dt="2020-05-15T19:38:54.973" v="67164" actId="20577"/>
          <ac:spMkLst>
            <pc:docMk/>
            <pc:sldMk cId="2999259983" sldId="801"/>
            <ac:spMk id="8" creationId="{A4552E55-4A40-495B-933A-3965A63F5E55}"/>
          </ac:spMkLst>
        </pc:spChg>
        <pc:picChg chg="add del mod">
          <ac:chgData name="Thomas Nield" userId="e7924354f0a44a8c" providerId="LiveId" clId="{537F8CFF-8437-4DF9-B7F4-23B8232D3EB4}" dt="2020-05-07T22:45:22.490" v="38921" actId="1076"/>
          <ac:picMkLst>
            <pc:docMk/>
            <pc:sldMk cId="2999259983" sldId="801"/>
            <ac:picMk id="12290" creationId="{77CCEBB3-BFD6-4CB1-A409-1D38F7BF0F3B}"/>
          </ac:picMkLst>
        </pc:picChg>
      </pc:sldChg>
      <pc:sldChg chg="addSp delSp modSp add mod">
        <pc:chgData name="Thomas Nield" userId="e7924354f0a44a8c" providerId="LiveId" clId="{537F8CFF-8437-4DF9-B7F4-23B8232D3EB4}" dt="2020-05-20T19:35:06.838" v="67291" actId="20577"/>
        <pc:sldMkLst>
          <pc:docMk/>
          <pc:sldMk cId="2718740642" sldId="802"/>
        </pc:sldMkLst>
        <pc:spChg chg="mod">
          <ac:chgData name="Thomas Nield" userId="e7924354f0a44a8c" providerId="LiveId" clId="{537F8CFF-8437-4DF9-B7F4-23B8232D3EB4}" dt="2020-05-20T19:35:06.838" v="67291" actId="20577"/>
          <ac:spMkLst>
            <pc:docMk/>
            <pc:sldMk cId="2718740642" sldId="802"/>
            <ac:spMk id="2" creationId="{FD63DA8A-AF80-493F-B287-B31CBF10AAF3}"/>
          </ac:spMkLst>
        </pc:spChg>
        <pc:spChg chg="mod">
          <ac:chgData name="Thomas Nield" userId="e7924354f0a44a8c" providerId="LiveId" clId="{537F8CFF-8437-4DF9-B7F4-23B8232D3EB4}" dt="2020-05-20T19:34:21.725" v="67279"/>
          <ac:spMkLst>
            <pc:docMk/>
            <pc:sldMk cId="2718740642" sldId="802"/>
            <ac:spMk id="3" creationId="{4C519868-4ED6-4FC6-923F-5DD7DE1BC884}"/>
          </ac:spMkLst>
        </pc:spChg>
        <pc:spChg chg="del">
          <ac:chgData name="Thomas Nield" userId="e7924354f0a44a8c" providerId="LiveId" clId="{537F8CFF-8437-4DF9-B7F4-23B8232D3EB4}" dt="2020-05-07T22:03:49.326" v="36257" actId="478"/>
          <ac:spMkLst>
            <pc:docMk/>
            <pc:sldMk cId="2718740642" sldId="802"/>
            <ac:spMk id="8" creationId="{A4552E55-4A40-495B-933A-3965A63F5E55}"/>
          </ac:spMkLst>
        </pc:spChg>
        <pc:picChg chg="add mod">
          <ac:chgData name="Thomas Nield" userId="e7924354f0a44a8c" providerId="LiveId" clId="{537F8CFF-8437-4DF9-B7F4-23B8232D3EB4}" dt="2020-05-07T22:41:51.013" v="38899" actId="14826"/>
          <ac:picMkLst>
            <pc:docMk/>
            <pc:sldMk cId="2718740642" sldId="802"/>
            <ac:picMk id="6" creationId="{ABCBD9BF-8385-457B-87A9-3BD09E721C7B}"/>
          </ac:picMkLst>
        </pc:picChg>
        <pc:picChg chg="del">
          <ac:chgData name="Thomas Nield" userId="e7924354f0a44a8c" providerId="LiveId" clId="{537F8CFF-8437-4DF9-B7F4-23B8232D3EB4}" dt="2020-05-07T22:03:50.526" v="36258" actId="478"/>
          <ac:picMkLst>
            <pc:docMk/>
            <pc:sldMk cId="2718740642" sldId="802"/>
            <ac:picMk id="12290" creationId="{77CCEBB3-BFD6-4CB1-A409-1D38F7BF0F3B}"/>
          </ac:picMkLst>
        </pc:picChg>
      </pc:sldChg>
      <pc:sldChg chg="addSp delSp modSp add mod">
        <pc:chgData name="Thomas Nield" userId="e7924354f0a44a8c" providerId="LiveId" clId="{537F8CFF-8437-4DF9-B7F4-23B8232D3EB4}" dt="2020-05-20T19:35:12.587" v="67293" actId="6549"/>
        <pc:sldMkLst>
          <pc:docMk/>
          <pc:sldMk cId="1768690738" sldId="803"/>
        </pc:sldMkLst>
        <pc:spChg chg="mod">
          <ac:chgData name="Thomas Nield" userId="e7924354f0a44a8c" providerId="LiveId" clId="{537F8CFF-8437-4DF9-B7F4-23B8232D3EB4}" dt="2020-05-20T19:35:12.587" v="67293" actId="6549"/>
          <ac:spMkLst>
            <pc:docMk/>
            <pc:sldMk cId="1768690738" sldId="803"/>
            <ac:spMk id="2" creationId="{FD63DA8A-AF80-493F-B287-B31CBF10AAF3}"/>
          </ac:spMkLst>
        </pc:spChg>
        <pc:spChg chg="mod">
          <ac:chgData name="Thomas Nield" userId="e7924354f0a44a8c" providerId="LiveId" clId="{537F8CFF-8437-4DF9-B7F4-23B8232D3EB4}" dt="2020-05-20T19:34:27.309" v="67281"/>
          <ac:spMkLst>
            <pc:docMk/>
            <pc:sldMk cId="1768690738" sldId="803"/>
            <ac:spMk id="3" creationId="{4C519868-4ED6-4FC6-923F-5DD7DE1BC884}"/>
          </ac:spMkLst>
        </pc:spChg>
        <pc:spChg chg="add del">
          <ac:chgData name="Thomas Nield" userId="e7924354f0a44a8c" providerId="LiveId" clId="{537F8CFF-8437-4DF9-B7F4-23B8232D3EB4}" dt="2020-05-15T19:37:31.606" v="67050"/>
          <ac:spMkLst>
            <pc:docMk/>
            <pc:sldMk cId="1768690738" sldId="803"/>
            <ac:spMk id="4" creationId="{65512563-8095-4C37-B343-8AF54026DE03}"/>
          </ac:spMkLst>
        </pc:spChg>
        <pc:spChg chg="add mod">
          <ac:chgData name="Thomas Nield" userId="e7924354f0a44a8c" providerId="LiveId" clId="{537F8CFF-8437-4DF9-B7F4-23B8232D3EB4}" dt="2020-05-20T19:34:31.906" v="67282" actId="1076"/>
          <ac:spMkLst>
            <pc:docMk/>
            <pc:sldMk cId="1768690738" sldId="803"/>
            <ac:spMk id="6" creationId="{2FC5F457-5F83-4300-9DBF-EF40523FD50B}"/>
          </ac:spMkLst>
        </pc:spChg>
        <pc:spChg chg="del mod">
          <ac:chgData name="Thomas Nield" userId="e7924354f0a44a8c" providerId="LiveId" clId="{537F8CFF-8437-4DF9-B7F4-23B8232D3EB4}" dt="2020-05-07T22:42:04.763" v="38907" actId="478"/>
          <ac:spMkLst>
            <pc:docMk/>
            <pc:sldMk cId="1768690738" sldId="803"/>
            <ac:spMk id="8" creationId="{A4552E55-4A40-495B-933A-3965A63F5E55}"/>
          </ac:spMkLst>
        </pc:spChg>
        <pc:picChg chg="mod">
          <ac:chgData name="Thomas Nield" userId="e7924354f0a44a8c" providerId="LiveId" clId="{537F8CFF-8437-4DF9-B7F4-23B8232D3EB4}" dt="2020-05-07T22:42:55.010" v="38911" actId="14826"/>
          <ac:picMkLst>
            <pc:docMk/>
            <pc:sldMk cId="1768690738" sldId="803"/>
            <ac:picMk id="12290" creationId="{77CCEBB3-BFD6-4CB1-A409-1D38F7BF0F3B}"/>
          </ac:picMkLst>
        </pc:picChg>
      </pc:sldChg>
      <pc:sldChg chg="addSp delSp modSp add mod">
        <pc:chgData name="Thomas Nield" userId="e7924354f0a44a8c" providerId="LiveId" clId="{537F8CFF-8437-4DF9-B7F4-23B8232D3EB4}" dt="2020-05-20T19:35:21.437" v="67295" actId="20577"/>
        <pc:sldMkLst>
          <pc:docMk/>
          <pc:sldMk cId="1659791363" sldId="804"/>
        </pc:sldMkLst>
        <pc:spChg chg="mod">
          <ac:chgData name="Thomas Nield" userId="e7924354f0a44a8c" providerId="LiveId" clId="{537F8CFF-8437-4DF9-B7F4-23B8232D3EB4}" dt="2020-05-20T19:35:21.437" v="67295" actId="20577"/>
          <ac:spMkLst>
            <pc:docMk/>
            <pc:sldMk cId="1659791363" sldId="804"/>
            <ac:spMk id="2" creationId="{FD63DA8A-AF80-493F-B287-B31CBF10AAF3}"/>
          </ac:spMkLst>
        </pc:spChg>
        <pc:spChg chg="del mod">
          <ac:chgData name="Thomas Nield" userId="e7924354f0a44a8c" providerId="LiveId" clId="{537F8CFF-8437-4DF9-B7F4-23B8232D3EB4}" dt="2020-05-07T22:20:42.149" v="38094" actId="478"/>
          <ac:spMkLst>
            <pc:docMk/>
            <pc:sldMk cId="1659791363" sldId="804"/>
            <ac:spMk id="3" creationId="{4C519868-4ED6-4FC6-923F-5DD7DE1BC884}"/>
          </ac:spMkLst>
        </pc:spChg>
        <pc:spChg chg="add del mod">
          <ac:chgData name="Thomas Nield" userId="e7924354f0a44a8c" providerId="LiveId" clId="{537F8CFF-8437-4DF9-B7F4-23B8232D3EB4}" dt="2020-05-07T22:20:44.919" v="38097" actId="478"/>
          <ac:spMkLst>
            <pc:docMk/>
            <pc:sldMk cId="1659791363" sldId="804"/>
            <ac:spMk id="7" creationId="{1351EC86-8C7C-4E6E-B010-D50B6AB70BFA}"/>
          </ac:spMkLst>
        </pc:spChg>
        <pc:spChg chg="add del">
          <ac:chgData name="Thomas Nield" userId="e7924354f0a44a8c" providerId="LiveId" clId="{537F8CFF-8437-4DF9-B7F4-23B8232D3EB4}" dt="2020-05-07T22:20:43.869" v="38096"/>
          <ac:spMkLst>
            <pc:docMk/>
            <pc:sldMk cId="1659791363" sldId="804"/>
            <ac:spMk id="8" creationId="{8FBCCC37-FBC2-4315-8CFC-3DF227365AFC}"/>
          </ac:spMkLst>
        </pc:spChg>
        <pc:spChg chg="add mod">
          <ac:chgData name="Thomas Nield" userId="e7924354f0a44a8c" providerId="LiveId" clId="{537F8CFF-8437-4DF9-B7F4-23B8232D3EB4}" dt="2020-05-07T22:40:11.642" v="38895" actId="6549"/>
          <ac:spMkLst>
            <pc:docMk/>
            <pc:sldMk cId="1659791363" sldId="804"/>
            <ac:spMk id="9" creationId="{B1EAD47E-E456-4E55-A7DB-83D2EF044821}"/>
          </ac:spMkLst>
        </pc:spChg>
        <pc:spChg chg="add mod">
          <ac:chgData name="Thomas Nield" userId="e7924354f0a44a8c" providerId="LiveId" clId="{537F8CFF-8437-4DF9-B7F4-23B8232D3EB4}" dt="2020-05-07T22:40:03.935" v="38894" actId="1076"/>
          <ac:spMkLst>
            <pc:docMk/>
            <pc:sldMk cId="1659791363" sldId="804"/>
            <ac:spMk id="14" creationId="{5A044EE9-BC7B-4F6A-AA4C-2BDCC4271231}"/>
          </ac:spMkLst>
        </pc:spChg>
        <pc:picChg chg="add del mod">
          <ac:chgData name="Thomas Nield" userId="e7924354f0a44a8c" providerId="LiveId" clId="{537F8CFF-8437-4DF9-B7F4-23B8232D3EB4}" dt="2020-05-07T22:12:44.089" v="37179" actId="21"/>
          <ac:picMkLst>
            <pc:docMk/>
            <pc:sldMk cId="1659791363" sldId="804"/>
            <ac:picMk id="5" creationId="{CAA82191-9073-4E23-9D43-E57AF8D9AE7B}"/>
          </ac:picMkLst>
        </pc:picChg>
        <pc:picChg chg="add del mod">
          <ac:chgData name="Thomas Nield" userId="e7924354f0a44a8c" providerId="LiveId" clId="{537F8CFF-8437-4DF9-B7F4-23B8232D3EB4}" dt="2020-05-07T22:35:06.485" v="38665" actId="21"/>
          <ac:picMkLst>
            <pc:docMk/>
            <pc:sldMk cId="1659791363" sldId="804"/>
            <ac:picMk id="11" creationId="{82182067-1D91-41FA-A08A-9E4CB25AAA19}"/>
          </ac:picMkLst>
        </pc:picChg>
        <pc:picChg chg="add mod">
          <ac:chgData name="Thomas Nield" userId="e7924354f0a44a8c" providerId="LiveId" clId="{537F8CFF-8437-4DF9-B7F4-23B8232D3EB4}" dt="2020-05-07T22:39:58.509" v="38893" actId="14100"/>
          <ac:picMkLst>
            <pc:docMk/>
            <pc:sldMk cId="1659791363" sldId="804"/>
            <ac:picMk id="13" creationId="{4DC1B852-72EF-46D6-B301-550DE6774378}"/>
          </ac:picMkLst>
        </pc:picChg>
      </pc:sldChg>
      <pc:sldChg chg="addSp delSp modSp add del mod">
        <pc:chgData name="Thomas Nield" userId="e7924354f0a44a8c" providerId="LiveId" clId="{537F8CFF-8437-4DF9-B7F4-23B8232D3EB4}" dt="2020-05-07T22:35:13.779" v="38667" actId="2696"/>
        <pc:sldMkLst>
          <pc:docMk/>
          <pc:sldMk cId="2724011157" sldId="805"/>
        </pc:sldMkLst>
        <pc:spChg chg="mod">
          <ac:chgData name="Thomas Nield" userId="e7924354f0a44a8c" providerId="LiveId" clId="{537F8CFF-8437-4DF9-B7F4-23B8232D3EB4}" dt="2020-05-07T22:25:32.878" v="38417" actId="20577"/>
          <ac:spMkLst>
            <pc:docMk/>
            <pc:sldMk cId="2724011157" sldId="805"/>
            <ac:spMk id="3" creationId="{4C519868-4ED6-4FC6-923F-5DD7DE1BC884}"/>
          </ac:spMkLst>
        </pc:spChg>
        <pc:spChg chg="add mod">
          <ac:chgData name="Thomas Nield" userId="e7924354f0a44a8c" providerId="LiveId" clId="{537F8CFF-8437-4DF9-B7F4-23B8232D3EB4}" dt="2020-05-07T22:21:38.626" v="38291" actId="1076"/>
          <ac:spMkLst>
            <pc:docMk/>
            <pc:sldMk cId="2724011157" sldId="805"/>
            <ac:spMk id="5" creationId="{D3C2921F-6B23-405E-B8DF-DED2F256860D}"/>
          </ac:spMkLst>
        </pc:spChg>
        <pc:picChg chg="add del mod">
          <ac:chgData name="Thomas Nield" userId="e7924354f0a44a8c" providerId="LiveId" clId="{537F8CFF-8437-4DF9-B7F4-23B8232D3EB4}" dt="2020-05-07T22:19:09.939" v="37555" actId="478"/>
          <ac:picMkLst>
            <pc:docMk/>
            <pc:sldMk cId="2724011157" sldId="805"/>
            <ac:picMk id="4" creationId="{3F70C4BF-F528-4FF8-B95E-AEE42A9308B2}"/>
          </ac:picMkLst>
        </pc:picChg>
      </pc:sldChg>
      <pc:sldChg chg="addSp delSp modSp add mod">
        <pc:chgData name="Thomas Nield" userId="e7924354f0a44a8c" providerId="LiveId" clId="{537F8CFF-8437-4DF9-B7F4-23B8232D3EB4}" dt="2020-05-20T19:39:11.661" v="67837" actId="20577"/>
        <pc:sldMkLst>
          <pc:docMk/>
          <pc:sldMk cId="2400170487" sldId="806"/>
        </pc:sldMkLst>
        <pc:spChg chg="mod">
          <ac:chgData name="Thomas Nield" userId="e7924354f0a44a8c" providerId="LiveId" clId="{537F8CFF-8437-4DF9-B7F4-23B8232D3EB4}" dt="2020-05-20T19:35:29.247" v="67297" actId="20577"/>
          <ac:spMkLst>
            <pc:docMk/>
            <pc:sldMk cId="2400170487" sldId="806"/>
            <ac:spMk id="2" creationId="{FD63DA8A-AF80-493F-B287-B31CBF10AAF3}"/>
          </ac:spMkLst>
        </pc:spChg>
        <pc:spChg chg="add mod">
          <ac:chgData name="Thomas Nield" userId="e7924354f0a44a8c" providerId="LiveId" clId="{537F8CFF-8437-4DF9-B7F4-23B8232D3EB4}" dt="2020-05-20T19:39:11.661" v="67837" actId="20577"/>
          <ac:spMkLst>
            <pc:docMk/>
            <pc:sldMk cId="2400170487" sldId="806"/>
            <ac:spMk id="3" creationId="{EAADC108-4518-404A-9A3F-C70CEA5EB063}"/>
          </ac:spMkLst>
        </pc:spChg>
        <pc:spChg chg="add del mod">
          <ac:chgData name="Thomas Nield" userId="e7924354f0a44a8c" providerId="LiveId" clId="{537F8CFF-8437-4DF9-B7F4-23B8232D3EB4}" dt="2020-05-07T22:36:32.316" v="38682" actId="21"/>
          <ac:spMkLst>
            <pc:docMk/>
            <pc:sldMk cId="2400170487" sldId="806"/>
            <ac:spMk id="5" creationId="{86A7F652-1A23-4799-8637-ABC80D110589}"/>
          </ac:spMkLst>
        </pc:spChg>
        <pc:spChg chg="mod">
          <ac:chgData name="Thomas Nield" userId="e7924354f0a44a8c" providerId="LiveId" clId="{537F8CFF-8437-4DF9-B7F4-23B8232D3EB4}" dt="2020-05-20T19:38:51.758" v="67823" actId="20577"/>
          <ac:spMkLst>
            <pc:docMk/>
            <pc:sldMk cId="2400170487" sldId="806"/>
            <ac:spMk id="9" creationId="{B1EAD47E-E456-4E55-A7DB-83D2EF044821}"/>
          </ac:spMkLst>
        </pc:spChg>
        <pc:picChg chg="add mod ord">
          <ac:chgData name="Thomas Nield" userId="e7924354f0a44a8c" providerId="LiveId" clId="{537F8CFF-8437-4DF9-B7F4-23B8232D3EB4}" dt="2020-05-08T02:12:25.166" v="42274" actId="14100"/>
          <ac:picMkLst>
            <pc:docMk/>
            <pc:sldMk cId="2400170487" sldId="806"/>
            <ac:picMk id="4" creationId="{A4D61CC8-BA8C-416E-B85F-60B75AB93FEB}"/>
          </ac:picMkLst>
        </pc:picChg>
      </pc:sldChg>
      <pc:sldChg chg="addSp delSp modSp add del mod">
        <pc:chgData name="Thomas Nield" userId="e7924354f0a44a8c" providerId="LiveId" clId="{537F8CFF-8437-4DF9-B7F4-23B8232D3EB4}" dt="2020-05-20T19:38:18.097" v="67727" actId="2696"/>
        <pc:sldMkLst>
          <pc:docMk/>
          <pc:sldMk cId="4123236216" sldId="807"/>
        </pc:sldMkLst>
        <pc:spChg chg="del">
          <ac:chgData name="Thomas Nield" userId="e7924354f0a44a8c" providerId="LiveId" clId="{537F8CFF-8437-4DF9-B7F4-23B8232D3EB4}" dt="2020-05-07T22:36:43.077" v="38686" actId="478"/>
          <ac:spMkLst>
            <pc:docMk/>
            <pc:sldMk cId="4123236216" sldId="807"/>
            <ac:spMk id="3" creationId="{EAADC108-4518-404A-9A3F-C70CEA5EB063}"/>
          </ac:spMkLst>
        </pc:spChg>
        <pc:spChg chg="add mod">
          <ac:chgData name="Thomas Nield" userId="e7924354f0a44a8c" providerId="LiveId" clId="{537F8CFF-8437-4DF9-B7F4-23B8232D3EB4}" dt="2020-05-07T22:38:13.894" v="38798" actId="1076"/>
          <ac:spMkLst>
            <pc:docMk/>
            <pc:sldMk cId="4123236216" sldId="807"/>
            <ac:spMk id="6" creationId="{76865BE6-2242-4A0F-8246-FBC0A6F13FBD}"/>
          </ac:spMkLst>
        </pc:spChg>
        <pc:spChg chg="mod">
          <ac:chgData name="Thomas Nield" userId="e7924354f0a44a8c" providerId="LiveId" clId="{537F8CFF-8437-4DF9-B7F4-23B8232D3EB4}" dt="2020-05-07T22:38:29.398" v="38887" actId="20577"/>
          <ac:spMkLst>
            <pc:docMk/>
            <pc:sldMk cId="4123236216" sldId="807"/>
            <ac:spMk id="9" creationId="{B1EAD47E-E456-4E55-A7DB-83D2EF044821}"/>
          </ac:spMkLst>
        </pc:spChg>
        <pc:picChg chg="mod">
          <ac:chgData name="Thomas Nield" userId="e7924354f0a44a8c" providerId="LiveId" clId="{537F8CFF-8437-4DF9-B7F4-23B8232D3EB4}" dt="2020-05-08T02:12:32.698" v="42275" actId="14100"/>
          <ac:picMkLst>
            <pc:docMk/>
            <pc:sldMk cId="4123236216" sldId="807"/>
            <ac:picMk id="4" creationId="{A4D61CC8-BA8C-416E-B85F-60B75AB93FEB}"/>
          </ac:picMkLst>
        </pc:picChg>
      </pc:sldChg>
      <pc:sldChg chg="new del">
        <pc:chgData name="Thomas Nield" userId="e7924354f0a44a8c" providerId="LiveId" clId="{537F8CFF-8437-4DF9-B7F4-23B8232D3EB4}" dt="2020-05-07T22:36:37.420" v="38684" actId="680"/>
        <pc:sldMkLst>
          <pc:docMk/>
          <pc:sldMk cId="4210381363" sldId="807"/>
        </pc:sldMkLst>
      </pc:sldChg>
      <pc:sldChg chg="modSp add mod">
        <pc:chgData name="Thomas Nield" userId="e7924354f0a44a8c" providerId="LiveId" clId="{537F8CFF-8437-4DF9-B7F4-23B8232D3EB4}" dt="2020-05-08T01:29:55.146" v="38957" actId="20577"/>
        <pc:sldMkLst>
          <pc:docMk/>
          <pc:sldMk cId="3552461177" sldId="808"/>
        </pc:sldMkLst>
        <pc:spChg chg="mod">
          <ac:chgData name="Thomas Nield" userId="e7924354f0a44a8c" providerId="LiveId" clId="{537F8CFF-8437-4DF9-B7F4-23B8232D3EB4}" dt="2020-05-08T01:29:50.299" v="38938" actId="20577"/>
          <ac:spMkLst>
            <pc:docMk/>
            <pc:sldMk cId="3552461177" sldId="808"/>
            <ac:spMk id="2" creationId="{00000000-0000-0000-0000-000000000000}"/>
          </ac:spMkLst>
        </pc:spChg>
        <pc:spChg chg="mod">
          <ac:chgData name="Thomas Nield" userId="e7924354f0a44a8c" providerId="LiveId" clId="{537F8CFF-8437-4DF9-B7F4-23B8232D3EB4}" dt="2020-05-08T01:29:55.146" v="38957" actId="20577"/>
          <ac:spMkLst>
            <pc:docMk/>
            <pc:sldMk cId="3552461177" sldId="808"/>
            <ac:spMk id="3" creationId="{00000000-0000-0000-0000-000000000000}"/>
          </ac:spMkLst>
        </pc:spChg>
      </pc:sldChg>
      <pc:sldChg chg="addSp delSp modSp new mod">
        <pc:chgData name="Thomas Nield" userId="e7924354f0a44a8c" providerId="LiveId" clId="{537F8CFF-8437-4DF9-B7F4-23B8232D3EB4}" dt="2020-05-08T14:54:13.154" v="45627" actId="14100"/>
        <pc:sldMkLst>
          <pc:docMk/>
          <pc:sldMk cId="3635969711" sldId="809"/>
        </pc:sldMkLst>
        <pc:spChg chg="add del">
          <ac:chgData name="Thomas Nield" userId="e7924354f0a44a8c" providerId="LiveId" clId="{537F8CFF-8437-4DF9-B7F4-23B8232D3EB4}" dt="2020-05-08T01:31:21.066" v="39026"/>
          <ac:spMkLst>
            <pc:docMk/>
            <pc:sldMk cId="3635969711" sldId="809"/>
            <ac:spMk id="2" creationId="{3523CA57-C629-4968-82D0-1E5323BC8A57}"/>
          </ac:spMkLst>
        </pc:spChg>
        <pc:spChg chg="mod">
          <ac:chgData name="Thomas Nield" userId="e7924354f0a44a8c" providerId="LiveId" clId="{537F8CFF-8437-4DF9-B7F4-23B8232D3EB4}" dt="2020-05-08T01:31:16.285" v="39023" actId="20577"/>
          <ac:spMkLst>
            <pc:docMk/>
            <pc:sldMk cId="3635969711" sldId="809"/>
            <ac:spMk id="3" creationId="{563A08D7-A4B7-46C9-8283-64098296ED48}"/>
          </ac:spMkLst>
        </pc:spChg>
        <pc:spChg chg="add mod">
          <ac:chgData name="Thomas Nield" userId="e7924354f0a44a8c" providerId="LiveId" clId="{537F8CFF-8437-4DF9-B7F4-23B8232D3EB4}" dt="2020-05-08T14:54:13.154" v="45627" actId="14100"/>
          <ac:spMkLst>
            <pc:docMk/>
            <pc:sldMk cId="3635969711" sldId="809"/>
            <ac:spMk id="8" creationId="{D67E8AA7-9303-490F-B252-1FC2B9D1D722}"/>
          </ac:spMkLst>
        </pc:spChg>
        <pc:picChg chg="add mod">
          <ac:chgData name="Thomas Nield" userId="e7924354f0a44a8c" providerId="LiveId" clId="{537F8CFF-8437-4DF9-B7F4-23B8232D3EB4}" dt="2020-05-08T14:54:09.221" v="45626" actId="1076"/>
          <ac:picMkLst>
            <pc:docMk/>
            <pc:sldMk cId="3635969711" sldId="809"/>
            <ac:picMk id="4" creationId="{7F94CD19-CFBD-49BF-965D-F4D4149D6C65}"/>
          </ac:picMkLst>
        </pc:picChg>
        <pc:picChg chg="add del mod">
          <ac:chgData name="Thomas Nield" userId="e7924354f0a44a8c" providerId="LiveId" clId="{537F8CFF-8437-4DF9-B7F4-23B8232D3EB4}" dt="2020-05-08T01:31:20.326" v="39025"/>
          <ac:picMkLst>
            <pc:docMk/>
            <pc:sldMk cId="3635969711" sldId="809"/>
            <ac:picMk id="5" creationId="{BACC7D9F-F609-4B4B-89AC-723FB4983E8B}"/>
          </ac:picMkLst>
        </pc:picChg>
        <pc:picChg chg="add mod">
          <ac:chgData name="Thomas Nield" userId="e7924354f0a44a8c" providerId="LiveId" clId="{537F8CFF-8437-4DF9-B7F4-23B8232D3EB4}" dt="2020-05-08T01:33:29.836" v="39196" actId="1076"/>
          <ac:picMkLst>
            <pc:docMk/>
            <pc:sldMk cId="3635969711" sldId="809"/>
            <ac:picMk id="7" creationId="{8C8107B4-E9ED-4154-8EA9-C55D942CD316}"/>
          </ac:picMkLst>
        </pc:picChg>
      </pc:sldChg>
      <pc:sldChg chg="modSp new del mod">
        <pc:chgData name="Thomas Nield" userId="e7924354f0a44a8c" providerId="LiveId" clId="{537F8CFF-8437-4DF9-B7F4-23B8232D3EB4}" dt="2020-05-08T01:33:47.269" v="39258" actId="2696"/>
        <pc:sldMkLst>
          <pc:docMk/>
          <pc:sldMk cId="1498797210" sldId="810"/>
        </pc:sldMkLst>
        <pc:spChg chg="mod">
          <ac:chgData name="Thomas Nield" userId="e7924354f0a44a8c" providerId="LiveId" clId="{537F8CFF-8437-4DF9-B7F4-23B8232D3EB4}" dt="2020-05-08T01:33:22.554" v="39195" actId="5793"/>
          <ac:spMkLst>
            <pc:docMk/>
            <pc:sldMk cId="1498797210" sldId="810"/>
            <ac:spMk id="2" creationId="{96BAD181-BBC2-4532-99F5-59268D8F4173}"/>
          </ac:spMkLst>
        </pc:spChg>
        <pc:spChg chg="mod">
          <ac:chgData name="Thomas Nield" userId="e7924354f0a44a8c" providerId="LiveId" clId="{537F8CFF-8437-4DF9-B7F4-23B8232D3EB4}" dt="2020-05-08T01:33:21.243" v="39194"/>
          <ac:spMkLst>
            <pc:docMk/>
            <pc:sldMk cId="1498797210" sldId="810"/>
            <ac:spMk id="3" creationId="{089C6EB6-9E06-43C6-A796-57F7C6610510}"/>
          </ac:spMkLst>
        </pc:spChg>
      </pc:sldChg>
      <pc:sldChg chg="addSp delSp modSp add mod">
        <pc:chgData name="Thomas Nield" userId="e7924354f0a44a8c" providerId="LiveId" clId="{537F8CFF-8437-4DF9-B7F4-23B8232D3EB4}" dt="2020-05-08T14:54:59.123" v="45642" actId="1076"/>
        <pc:sldMkLst>
          <pc:docMk/>
          <pc:sldMk cId="385836572" sldId="811"/>
        </pc:sldMkLst>
        <pc:spChg chg="mod">
          <ac:chgData name="Thomas Nield" userId="e7924354f0a44a8c" providerId="LiveId" clId="{537F8CFF-8437-4DF9-B7F4-23B8232D3EB4}" dt="2020-05-08T14:54:59.123" v="45642" actId="1076"/>
          <ac:spMkLst>
            <pc:docMk/>
            <pc:sldMk cId="385836572" sldId="811"/>
            <ac:spMk id="8" creationId="{D67E8AA7-9303-490F-B252-1FC2B9D1D722}"/>
          </ac:spMkLst>
        </pc:spChg>
        <pc:picChg chg="add del mod">
          <ac:chgData name="Thomas Nield" userId="e7924354f0a44a8c" providerId="LiveId" clId="{537F8CFF-8437-4DF9-B7F4-23B8232D3EB4}" dt="2020-05-08T14:54:40.504" v="45633" actId="478"/>
          <ac:picMkLst>
            <pc:docMk/>
            <pc:sldMk cId="385836572" sldId="811"/>
            <ac:picMk id="5" creationId="{BB04913A-1657-49D8-878B-2AFD0FCDE339}"/>
          </ac:picMkLst>
        </pc:picChg>
        <pc:picChg chg="add">
          <ac:chgData name="Thomas Nield" userId="e7924354f0a44a8c" providerId="LiveId" clId="{537F8CFF-8437-4DF9-B7F4-23B8232D3EB4}" dt="2020-05-08T14:54:39.673" v="45632"/>
          <ac:picMkLst>
            <pc:docMk/>
            <pc:sldMk cId="385836572" sldId="811"/>
            <ac:picMk id="6" creationId="{38D4FC42-F7DB-492D-BF41-0B82F95B47B5}"/>
          </ac:picMkLst>
        </pc:picChg>
        <pc:picChg chg="mod">
          <ac:chgData name="Thomas Nield" userId="e7924354f0a44a8c" providerId="LiveId" clId="{537F8CFF-8437-4DF9-B7F4-23B8232D3EB4}" dt="2020-05-08T14:54:55.516" v="45641" actId="1076"/>
          <ac:picMkLst>
            <pc:docMk/>
            <pc:sldMk cId="385836572" sldId="811"/>
            <ac:picMk id="7" creationId="{8C8107B4-E9ED-4154-8EA9-C55D942CD316}"/>
          </ac:picMkLst>
        </pc:picChg>
      </pc:sldChg>
      <pc:sldChg chg="addSp modSp add mod">
        <pc:chgData name="Thomas Nield" userId="e7924354f0a44a8c" providerId="LiveId" clId="{537F8CFF-8437-4DF9-B7F4-23B8232D3EB4}" dt="2020-05-08T14:54:35.581" v="45631" actId="14100"/>
        <pc:sldMkLst>
          <pc:docMk/>
          <pc:sldMk cId="4096540250" sldId="812"/>
        </pc:sldMkLst>
        <pc:spChg chg="mod">
          <ac:chgData name="Thomas Nield" userId="e7924354f0a44a8c" providerId="LiveId" clId="{537F8CFF-8437-4DF9-B7F4-23B8232D3EB4}" dt="2020-05-08T14:54:35.581" v="45631" actId="14100"/>
          <ac:spMkLst>
            <pc:docMk/>
            <pc:sldMk cId="4096540250" sldId="812"/>
            <ac:spMk id="8" creationId="{D67E8AA7-9303-490F-B252-1FC2B9D1D722}"/>
          </ac:spMkLst>
        </pc:spChg>
        <pc:picChg chg="add">
          <ac:chgData name="Thomas Nield" userId="e7924354f0a44a8c" providerId="LiveId" clId="{537F8CFF-8437-4DF9-B7F4-23B8232D3EB4}" dt="2020-05-08T14:54:31.717" v="45630"/>
          <ac:picMkLst>
            <pc:docMk/>
            <pc:sldMk cId="4096540250" sldId="812"/>
            <ac:picMk id="5" creationId="{B8C0AAC5-0B86-4E7D-A2AF-51B823AD2360}"/>
          </ac:picMkLst>
        </pc:picChg>
      </pc:sldChg>
      <pc:sldChg chg="addSp delSp modSp new del mod">
        <pc:chgData name="Thomas Nield" userId="e7924354f0a44a8c" providerId="LiveId" clId="{537F8CFF-8437-4DF9-B7F4-23B8232D3EB4}" dt="2020-05-08T01:37:57.686" v="40048" actId="2696"/>
        <pc:sldMkLst>
          <pc:docMk/>
          <pc:sldMk cId="2146032022" sldId="813"/>
        </pc:sldMkLst>
        <pc:spChg chg="del">
          <ac:chgData name="Thomas Nield" userId="e7924354f0a44a8c" providerId="LiveId" clId="{537F8CFF-8437-4DF9-B7F4-23B8232D3EB4}" dt="2020-05-08T01:37:41.776" v="40042"/>
          <ac:spMkLst>
            <pc:docMk/>
            <pc:sldMk cId="2146032022" sldId="813"/>
            <ac:spMk id="2" creationId="{0C9532EE-DCE5-4109-8647-92F8CE1E4570}"/>
          </ac:spMkLst>
        </pc:spChg>
        <pc:picChg chg="add mod">
          <ac:chgData name="Thomas Nield" userId="e7924354f0a44a8c" providerId="LiveId" clId="{537F8CFF-8437-4DF9-B7F4-23B8232D3EB4}" dt="2020-05-08T01:37:46.022" v="40046" actId="1076"/>
          <ac:picMkLst>
            <pc:docMk/>
            <pc:sldMk cId="2146032022" sldId="813"/>
            <ac:picMk id="5" creationId="{DAAD2787-FEB0-427C-8A15-B99D6179DA20}"/>
          </ac:picMkLst>
        </pc:picChg>
      </pc:sldChg>
      <pc:sldChg chg="modSp add mod">
        <pc:chgData name="Thomas Nield" userId="e7924354f0a44a8c" providerId="LiveId" clId="{537F8CFF-8437-4DF9-B7F4-23B8232D3EB4}" dt="2020-05-08T01:40:19.497" v="40533" actId="20577"/>
        <pc:sldMkLst>
          <pc:docMk/>
          <pc:sldMk cId="2435180666" sldId="814"/>
        </pc:sldMkLst>
        <pc:spChg chg="mod">
          <ac:chgData name="Thomas Nield" userId="e7924354f0a44a8c" providerId="LiveId" clId="{537F8CFF-8437-4DF9-B7F4-23B8232D3EB4}" dt="2020-05-08T01:40:19.497" v="40533" actId="20577"/>
          <ac:spMkLst>
            <pc:docMk/>
            <pc:sldMk cId="2435180666" sldId="814"/>
            <ac:spMk id="8" creationId="{D67E8AA7-9303-490F-B252-1FC2B9D1D722}"/>
          </ac:spMkLst>
        </pc:spChg>
        <pc:picChg chg="mod">
          <ac:chgData name="Thomas Nield" userId="e7924354f0a44a8c" providerId="LiveId" clId="{537F8CFF-8437-4DF9-B7F4-23B8232D3EB4}" dt="2020-05-08T01:38:01.046" v="40049" actId="14826"/>
          <ac:picMkLst>
            <pc:docMk/>
            <pc:sldMk cId="2435180666" sldId="814"/>
            <ac:picMk id="7" creationId="{8C8107B4-E9ED-4154-8EA9-C55D942CD316}"/>
          </ac:picMkLst>
        </pc:picChg>
      </pc:sldChg>
      <pc:sldChg chg="addSp delSp modSp add mod">
        <pc:chgData name="Thomas Nield" userId="e7924354f0a44a8c" providerId="LiveId" clId="{537F8CFF-8437-4DF9-B7F4-23B8232D3EB4}" dt="2020-05-08T01:45:47.669" v="41026" actId="478"/>
        <pc:sldMkLst>
          <pc:docMk/>
          <pc:sldMk cId="4025320734" sldId="815"/>
        </pc:sldMkLst>
        <pc:spChg chg="add del mod">
          <ac:chgData name="Thomas Nield" userId="e7924354f0a44a8c" providerId="LiveId" clId="{537F8CFF-8437-4DF9-B7F4-23B8232D3EB4}" dt="2020-05-08T01:44:05.372" v="41012" actId="478"/>
          <ac:spMkLst>
            <pc:docMk/>
            <pc:sldMk cId="4025320734" sldId="815"/>
            <ac:spMk id="5" creationId="{DA3B2BE0-1CAF-429D-96F6-687F4EE0315C}"/>
          </ac:spMkLst>
        </pc:spChg>
        <pc:spChg chg="add del mod">
          <ac:chgData name="Thomas Nield" userId="e7924354f0a44a8c" providerId="LiveId" clId="{537F8CFF-8437-4DF9-B7F4-23B8232D3EB4}" dt="2020-05-08T01:45:47.669" v="41026" actId="478"/>
          <ac:spMkLst>
            <pc:docMk/>
            <pc:sldMk cId="4025320734" sldId="815"/>
            <ac:spMk id="6" creationId="{5434569A-6399-4C1C-9305-AA1E586BE4B5}"/>
          </ac:spMkLst>
        </pc:spChg>
        <pc:spChg chg="mod">
          <ac:chgData name="Thomas Nield" userId="e7924354f0a44a8c" providerId="LiveId" clId="{537F8CFF-8437-4DF9-B7F4-23B8232D3EB4}" dt="2020-05-08T01:42:46.653" v="41005" actId="108"/>
          <ac:spMkLst>
            <pc:docMk/>
            <pc:sldMk cId="4025320734" sldId="815"/>
            <ac:spMk id="8" creationId="{D67E8AA7-9303-490F-B252-1FC2B9D1D722}"/>
          </ac:spMkLst>
        </pc:spChg>
        <pc:spChg chg="add del mod">
          <ac:chgData name="Thomas Nield" userId="e7924354f0a44a8c" providerId="LiveId" clId="{537F8CFF-8437-4DF9-B7F4-23B8232D3EB4}" dt="2020-05-08T01:45:47.669" v="41026" actId="478"/>
          <ac:spMkLst>
            <pc:docMk/>
            <pc:sldMk cId="4025320734" sldId="815"/>
            <ac:spMk id="9" creationId="{1D02BDEF-B0C9-41CC-91E7-6A5A0AD1AAF6}"/>
          </ac:spMkLst>
        </pc:spChg>
        <pc:picChg chg="add del mod">
          <ac:chgData name="Thomas Nield" userId="e7924354f0a44a8c" providerId="LiveId" clId="{537F8CFF-8437-4DF9-B7F4-23B8232D3EB4}" dt="2020-05-08T01:43:01.599" v="41008"/>
          <ac:picMkLst>
            <pc:docMk/>
            <pc:sldMk cId="4025320734" sldId="815"/>
            <ac:picMk id="4" creationId="{F3B6A606-48F2-490D-8166-257687ACDE00}"/>
          </ac:picMkLst>
        </pc:picChg>
        <pc:picChg chg="mod">
          <ac:chgData name="Thomas Nield" userId="e7924354f0a44a8c" providerId="LiveId" clId="{537F8CFF-8437-4DF9-B7F4-23B8232D3EB4}" dt="2020-05-08T01:45:08.477" v="41021" actId="1076"/>
          <ac:picMkLst>
            <pc:docMk/>
            <pc:sldMk cId="4025320734" sldId="815"/>
            <ac:picMk id="7" creationId="{8C8107B4-E9ED-4154-8EA9-C55D942CD316}"/>
          </ac:picMkLst>
        </pc:picChg>
      </pc:sldChg>
      <pc:sldChg chg="addSp modSp add mod">
        <pc:chgData name="Thomas Nield" userId="e7924354f0a44a8c" providerId="LiveId" clId="{537F8CFF-8437-4DF9-B7F4-23B8232D3EB4}" dt="2020-05-11T00:59:16.507" v="60297" actId="20577"/>
        <pc:sldMkLst>
          <pc:docMk/>
          <pc:sldMk cId="1523275572" sldId="816"/>
        </pc:sldMkLst>
        <pc:spChg chg="add mod">
          <ac:chgData name="Thomas Nield" userId="e7924354f0a44a8c" providerId="LiveId" clId="{537F8CFF-8437-4DF9-B7F4-23B8232D3EB4}" dt="2020-05-08T14:39:55.279" v="45017" actId="1076"/>
          <ac:spMkLst>
            <pc:docMk/>
            <pc:sldMk cId="1523275572" sldId="816"/>
            <ac:spMk id="2" creationId="{8CFF87BD-759E-4DA2-9DF1-3397C888BA8A}"/>
          </ac:spMkLst>
        </pc:spChg>
        <pc:spChg chg="mod">
          <ac:chgData name="Thomas Nield" userId="e7924354f0a44a8c" providerId="LiveId" clId="{537F8CFF-8437-4DF9-B7F4-23B8232D3EB4}" dt="2020-05-11T00:59:16.507" v="60297" actId="20577"/>
          <ac:spMkLst>
            <pc:docMk/>
            <pc:sldMk cId="1523275572" sldId="816"/>
            <ac:spMk id="8" creationId="{D67E8AA7-9303-490F-B252-1FC2B9D1D722}"/>
          </ac:spMkLst>
        </pc:spChg>
        <pc:picChg chg="mod modCrop">
          <ac:chgData name="Thomas Nield" userId="e7924354f0a44a8c" providerId="LiveId" clId="{537F8CFF-8437-4DF9-B7F4-23B8232D3EB4}" dt="2020-05-08T14:40:07.792" v="45020" actId="732"/>
          <ac:picMkLst>
            <pc:docMk/>
            <pc:sldMk cId="1523275572" sldId="816"/>
            <ac:picMk id="7" creationId="{8C8107B4-E9ED-4154-8EA9-C55D942CD316}"/>
          </ac:picMkLst>
        </pc:picChg>
      </pc:sldChg>
      <pc:sldChg chg="addSp delSp modSp add mod modAnim">
        <pc:chgData name="Thomas Nield" userId="e7924354f0a44a8c" providerId="LiveId" clId="{537F8CFF-8437-4DF9-B7F4-23B8232D3EB4}" dt="2020-05-11T00:23:59.187" v="57129"/>
        <pc:sldMkLst>
          <pc:docMk/>
          <pc:sldMk cId="2909872066" sldId="817"/>
        </pc:sldMkLst>
        <pc:spChg chg="mod">
          <ac:chgData name="Thomas Nield" userId="e7924354f0a44a8c" providerId="LiveId" clId="{537F8CFF-8437-4DF9-B7F4-23B8232D3EB4}" dt="2020-05-08T14:40:27.983" v="45028" actId="404"/>
          <ac:spMkLst>
            <pc:docMk/>
            <pc:sldMk cId="2909872066" sldId="817"/>
            <ac:spMk id="3" creationId="{563A08D7-A4B7-46C9-8283-64098296ED48}"/>
          </ac:spMkLst>
        </pc:spChg>
        <pc:spChg chg="add del mod">
          <ac:chgData name="Thomas Nield" userId="e7924354f0a44a8c" providerId="LiveId" clId="{537F8CFF-8437-4DF9-B7F4-23B8232D3EB4}" dt="2020-05-08T14:26:33.505" v="43726" actId="478"/>
          <ac:spMkLst>
            <pc:docMk/>
            <pc:sldMk cId="2909872066" sldId="817"/>
            <ac:spMk id="4" creationId="{5ADBFCE3-5119-4E56-9D59-42EED5F5ED74}"/>
          </ac:spMkLst>
        </pc:spChg>
        <pc:spChg chg="add mod">
          <ac:chgData name="Thomas Nield" userId="e7924354f0a44a8c" providerId="LiveId" clId="{537F8CFF-8437-4DF9-B7F4-23B8232D3EB4}" dt="2020-05-08T14:40:32.003" v="45031" actId="403"/>
          <ac:spMkLst>
            <pc:docMk/>
            <pc:sldMk cId="2909872066" sldId="817"/>
            <ac:spMk id="5" creationId="{DE5266E7-B35F-4082-A72E-A8145CB2BA61}"/>
          </ac:spMkLst>
        </pc:spChg>
        <pc:spChg chg="mod">
          <ac:chgData name="Thomas Nield" userId="e7924354f0a44a8c" providerId="LiveId" clId="{537F8CFF-8437-4DF9-B7F4-23B8232D3EB4}" dt="2020-05-08T15:00:45.862" v="45882" actId="14100"/>
          <ac:spMkLst>
            <pc:docMk/>
            <pc:sldMk cId="2909872066" sldId="817"/>
            <ac:spMk id="8" creationId="{D67E8AA7-9303-490F-B252-1FC2B9D1D722}"/>
          </ac:spMkLst>
        </pc:spChg>
        <pc:picChg chg="add del mod">
          <ac:chgData name="Thomas Nield" userId="e7924354f0a44a8c" providerId="LiveId" clId="{537F8CFF-8437-4DF9-B7F4-23B8232D3EB4}" dt="2020-05-08T14:40:45.026" v="45034" actId="14100"/>
          <ac:picMkLst>
            <pc:docMk/>
            <pc:sldMk cId="2909872066" sldId="817"/>
            <ac:picMk id="7" creationId="{8C8107B4-E9ED-4154-8EA9-C55D942CD316}"/>
          </ac:picMkLst>
        </pc:picChg>
      </pc:sldChg>
      <pc:sldChg chg="addSp modSp add mod modAnim">
        <pc:chgData name="Thomas Nield" userId="e7924354f0a44a8c" providerId="LiveId" clId="{537F8CFF-8437-4DF9-B7F4-23B8232D3EB4}" dt="2020-05-11T14:26:11.947" v="66764" actId="6549"/>
        <pc:sldMkLst>
          <pc:docMk/>
          <pc:sldMk cId="3361922629" sldId="818"/>
        </pc:sldMkLst>
        <pc:spChg chg="add mod">
          <ac:chgData name="Thomas Nield" userId="e7924354f0a44a8c" providerId="LiveId" clId="{537F8CFF-8437-4DF9-B7F4-23B8232D3EB4}" dt="2020-05-08T14:32:13.569" v="44772" actId="1076"/>
          <ac:spMkLst>
            <pc:docMk/>
            <pc:sldMk cId="3361922629" sldId="818"/>
            <ac:spMk id="2" creationId="{4A89BE5E-F42D-474B-B085-27D1CF2B259B}"/>
          </ac:spMkLst>
        </pc:spChg>
        <pc:spChg chg="mod">
          <ac:chgData name="Thomas Nield" userId="e7924354f0a44a8c" providerId="LiveId" clId="{537F8CFF-8437-4DF9-B7F4-23B8232D3EB4}" dt="2020-05-11T14:26:11.947" v="66764" actId="6549"/>
          <ac:spMkLst>
            <pc:docMk/>
            <pc:sldMk cId="3361922629" sldId="818"/>
            <ac:spMk id="8" creationId="{D67E8AA7-9303-490F-B252-1FC2B9D1D722}"/>
          </ac:spMkLst>
        </pc:spChg>
        <pc:picChg chg="mod modCrop">
          <ac:chgData name="Thomas Nield" userId="e7924354f0a44a8c" providerId="LiveId" clId="{537F8CFF-8437-4DF9-B7F4-23B8232D3EB4}" dt="2020-05-08T14:32:09.005" v="44771" actId="1076"/>
          <ac:picMkLst>
            <pc:docMk/>
            <pc:sldMk cId="3361922629" sldId="818"/>
            <ac:picMk id="7" creationId="{8C8107B4-E9ED-4154-8EA9-C55D942CD316}"/>
          </ac:picMkLst>
        </pc:picChg>
      </pc:sldChg>
      <pc:sldChg chg="addSp modSp new mod modAnim">
        <pc:chgData name="Thomas Nield" userId="e7924354f0a44a8c" providerId="LiveId" clId="{537F8CFF-8437-4DF9-B7F4-23B8232D3EB4}" dt="2020-05-11T14:30:17.216" v="66836" actId="20577"/>
        <pc:sldMkLst>
          <pc:docMk/>
          <pc:sldMk cId="887233757" sldId="819"/>
        </pc:sldMkLst>
        <pc:spChg chg="mod">
          <ac:chgData name="Thomas Nield" userId="e7924354f0a44a8c" providerId="LiveId" clId="{537F8CFF-8437-4DF9-B7F4-23B8232D3EB4}" dt="2020-05-11T14:30:17.216" v="66836" actId="20577"/>
          <ac:spMkLst>
            <pc:docMk/>
            <pc:sldMk cId="887233757" sldId="819"/>
            <ac:spMk id="2" creationId="{29DF2ED6-41E9-4734-A6A5-D26BFA1B6A72}"/>
          </ac:spMkLst>
        </pc:spChg>
        <pc:spChg chg="mod">
          <ac:chgData name="Thomas Nield" userId="e7924354f0a44a8c" providerId="LiveId" clId="{537F8CFF-8437-4DF9-B7F4-23B8232D3EB4}" dt="2020-05-10T21:32:01" v="49022" actId="20577"/>
          <ac:spMkLst>
            <pc:docMk/>
            <pc:sldMk cId="887233757" sldId="819"/>
            <ac:spMk id="3" creationId="{E2AFAD5B-82D2-4A3A-A8C6-3D2903B2B657}"/>
          </ac:spMkLst>
        </pc:spChg>
        <pc:picChg chg="add mod">
          <ac:chgData name="Thomas Nield" userId="e7924354f0a44a8c" providerId="LiveId" clId="{537F8CFF-8437-4DF9-B7F4-23B8232D3EB4}" dt="2020-05-10T22:24:09.516" v="52481" actId="1076"/>
          <ac:picMkLst>
            <pc:docMk/>
            <pc:sldMk cId="887233757" sldId="819"/>
            <ac:picMk id="4" creationId="{7A46CFD1-A6B9-43F5-9F91-A9DB8B11B0ED}"/>
          </ac:picMkLst>
        </pc:picChg>
      </pc:sldChg>
      <pc:sldChg chg="addSp delSp modSp new mod">
        <pc:chgData name="Thomas Nield" userId="e7924354f0a44a8c" providerId="LiveId" clId="{537F8CFF-8437-4DF9-B7F4-23B8232D3EB4}" dt="2020-05-08T14:40:55.670" v="45035" actId="1076"/>
        <pc:sldMkLst>
          <pc:docMk/>
          <pc:sldMk cId="2109476332" sldId="820"/>
        </pc:sldMkLst>
        <pc:spChg chg="add del">
          <ac:chgData name="Thomas Nield" userId="e7924354f0a44a8c" providerId="LiveId" clId="{537F8CFF-8437-4DF9-B7F4-23B8232D3EB4}" dt="2020-05-08T14:34:56.141" v="44824"/>
          <ac:spMkLst>
            <pc:docMk/>
            <pc:sldMk cId="2109476332" sldId="820"/>
            <ac:spMk id="2" creationId="{D429C3FC-6B26-419D-B378-570ED6CE10FF}"/>
          </ac:spMkLst>
        </pc:spChg>
        <pc:spChg chg="mod">
          <ac:chgData name="Thomas Nield" userId="e7924354f0a44a8c" providerId="LiveId" clId="{537F8CFF-8437-4DF9-B7F4-23B8232D3EB4}" dt="2020-05-08T14:34:51.446" v="44821" actId="20577"/>
          <ac:spMkLst>
            <pc:docMk/>
            <pc:sldMk cId="2109476332" sldId="820"/>
            <ac:spMk id="3" creationId="{5A2F2702-99EE-4570-847C-A76BDF48AB84}"/>
          </ac:spMkLst>
        </pc:spChg>
        <pc:spChg chg="add mod">
          <ac:chgData name="Thomas Nield" userId="e7924354f0a44a8c" providerId="LiveId" clId="{537F8CFF-8437-4DF9-B7F4-23B8232D3EB4}" dt="2020-05-08T14:37:49.036" v="44974" actId="1076"/>
          <ac:spMkLst>
            <pc:docMk/>
            <pc:sldMk cId="2109476332" sldId="820"/>
            <ac:spMk id="8" creationId="{0AC7540B-C8D8-4F79-A3FC-595B1F424FD8}"/>
          </ac:spMkLst>
        </pc:spChg>
        <pc:spChg chg="add mod">
          <ac:chgData name="Thomas Nield" userId="e7924354f0a44a8c" providerId="LiveId" clId="{537F8CFF-8437-4DF9-B7F4-23B8232D3EB4}" dt="2020-05-08T14:40:55.670" v="45035" actId="1076"/>
          <ac:spMkLst>
            <pc:docMk/>
            <pc:sldMk cId="2109476332" sldId="820"/>
            <ac:spMk id="9" creationId="{E83AF8D0-5C83-4DE4-A243-4439042654F2}"/>
          </ac:spMkLst>
        </pc:spChg>
        <pc:spChg chg="add mod">
          <ac:chgData name="Thomas Nield" userId="e7924354f0a44a8c" providerId="LiveId" clId="{537F8CFF-8437-4DF9-B7F4-23B8232D3EB4}" dt="2020-05-08T14:40:55.670" v="45035" actId="1076"/>
          <ac:spMkLst>
            <pc:docMk/>
            <pc:sldMk cId="2109476332" sldId="820"/>
            <ac:spMk id="10" creationId="{2C2F0009-FE8F-429E-BBAC-FF04B7F88FD7}"/>
          </ac:spMkLst>
        </pc:spChg>
        <pc:picChg chg="add del mod">
          <ac:chgData name="Thomas Nield" userId="e7924354f0a44a8c" providerId="LiveId" clId="{537F8CFF-8437-4DF9-B7F4-23B8232D3EB4}" dt="2020-05-08T14:34:55.041" v="44823"/>
          <ac:picMkLst>
            <pc:docMk/>
            <pc:sldMk cId="2109476332" sldId="820"/>
            <ac:picMk id="5" creationId="{51449A8B-60BA-45D3-96F1-1F45AE403B32}"/>
          </ac:picMkLst>
        </pc:picChg>
        <pc:picChg chg="add mod">
          <ac:chgData name="Thomas Nield" userId="e7924354f0a44a8c" providerId="LiveId" clId="{537F8CFF-8437-4DF9-B7F4-23B8232D3EB4}" dt="2020-05-08T14:37:35.047" v="44970" actId="14100"/>
          <ac:picMkLst>
            <pc:docMk/>
            <pc:sldMk cId="2109476332" sldId="820"/>
            <ac:picMk id="7" creationId="{97889BEA-4E50-4FEB-847C-B4F5EEC22970}"/>
          </ac:picMkLst>
        </pc:picChg>
      </pc:sldChg>
      <pc:sldChg chg="modSp add del mod">
        <pc:chgData name="Thomas Nield" userId="e7924354f0a44a8c" providerId="LiveId" clId="{537F8CFF-8437-4DF9-B7F4-23B8232D3EB4}" dt="2020-05-14T21:41:27.525" v="66966" actId="47"/>
        <pc:sldMkLst>
          <pc:docMk/>
          <pc:sldMk cId="190305547" sldId="821"/>
        </pc:sldMkLst>
        <pc:spChg chg="mod">
          <ac:chgData name="Thomas Nield" userId="e7924354f0a44a8c" providerId="LiveId" clId="{537F8CFF-8437-4DF9-B7F4-23B8232D3EB4}" dt="2020-05-08T14:42:55.299" v="45049" actId="20577"/>
          <ac:spMkLst>
            <pc:docMk/>
            <pc:sldMk cId="190305547" sldId="821"/>
            <ac:spMk id="2" creationId="{00000000-0000-0000-0000-000000000000}"/>
          </ac:spMkLst>
        </pc:spChg>
        <pc:spChg chg="mod">
          <ac:chgData name="Thomas Nield" userId="e7924354f0a44a8c" providerId="LiveId" clId="{537F8CFF-8437-4DF9-B7F4-23B8232D3EB4}" dt="2020-05-08T15:04:27.230" v="45917" actId="20577"/>
          <ac:spMkLst>
            <pc:docMk/>
            <pc:sldMk cId="190305547" sldId="821"/>
            <ac:spMk id="3" creationId="{00000000-0000-0000-0000-000000000000}"/>
          </ac:spMkLst>
        </pc:spChg>
      </pc:sldChg>
      <pc:sldChg chg="addSp delSp modSp add mod ord">
        <pc:chgData name="Thomas Nield" userId="e7924354f0a44a8c" providerId="LiveId" clId="{537F8CFF-8437-4DF9-B7F4-23B8232D3EB4}" dt="2020-05-11T01:21:02.612" v="61784" actId="1076"/>
        <pc:sldMkLst>
          <pc:docMk/>
          <pc:sldMk cId="2422944587" sldId="822"/>
        </pc:sldMkLst>
        <pc:spChg chg="mod">
          <ac:chgData name="Thomas Nield" userId="e7924354f0a44a8c" providerId="LiveId" clId="{537F8CFF-8437-4DF9-B7F4-23B8232D3EB4}" dt="2020-05-11T00:30:23.476" v="57245" actId="27636"/>
          <ac:spMkLst>
            <pc:docMk/>
            <pc:sldMk cId="2422944587" sldId="822"/>
            <ac:spMk id="2" creationId="{30DB9BE4-EC19-44DE-9330-4387BC87EABD}"/>
          </ac:spMkLst>
        </pc:spChg>
        <pc:spChg chg="add del">
          <ac:chgData name="Thomas Nield" userId="e7924354f0a44a8c" providerId="LiveId" clId="{537F8CFF-8437-4DF9-B7F4-23B8232D3EB4}" dt="2020-05-11T01:18:28.204" v="61625"/>
          <ac:spMkLst>
            <pc:docMk/>
            <pc:sldMk cId="2422944587" sldId="822"/>
            <ac:spMk id="3" creationId="{C9BA9B71-E0EB-4308-A965-4E8A2B6517BD}"/>
          </ac:spMkLst>
        </pc:spChg>
        <pc:spChg chg="del mod">
          <ac:chgData name="Thomas Nield" userId="e7924354f0a44a8c" providerId="LiveId" clId="{537F8CFF-8437-4DF9-B7F4-23B8232D3EB4}" dt="2020-05-11T01:18:55.672" v="61626" actId="478"/>
          <ac:spMkLst>
            <pc:docMk/>
            <pc:sldMk cId="2422944587" sldId="822"/>
            <ac:spMk id="4" creationId="{1FE2771B-6448-44EF-A7D6-B1CFE6433899}"/>
          </ac:spMkLst>
        </pc:spChg>
        <pc:spChg chg="add mod">
          <ac:chgData name="Thomas Nield" userId="e7924354f0a44a8c" providerId="LiveId" clId="{537F8CFF-8437-4DF9-B7F4-23B8232D3EB4}" dt="2020-05-11T01:18:55.672" v="61626" actId="478"/>
          <ac:spMkLst>
            <pc:docMk/>
            <pc:sldMk cId="2422944587" sldId="822"/>
            <ac:spMk id="5" creationId="{27AD62D3-1A84-43F4-927B-4C0675DBC2DD}"/>
          </ac:spMkLst>
        </pc:spChg>
        <pc:spChg chg="add mod">
          <ac:chgData name="Thomas Nield" userId="e7924354f0a44a8c" providerId="LiveId" clId="{537F8CFF-8437-4DF9-B7F4-23B8232D3EB4}" dt="2020-05-11T01:19:49.011" v="61638" actId="14100"/>
          <ac:spMkLst>
            <pc:docMk/>
            <pc:sldMk cId="2422944587" sldId="822"/>
            <ac:spMk id="6" creationId="{A869DDAC-48F1-4F0C-A9DE-C8BEFE9C11CC}"/>
          </ac:spMkLst>
        </pc:spChg>
        <pc:picChg chg="add del mod">
          <ac:chgData name="Thomas Nield" userId="e7924354f0a44a8c" providerId="LiveId" clId="{537F8CFF-8437-4DF9-B7F4-23B8232D3EB4}" dt="2020-05-11T01:20:47.902" v="61779" actId="21"/>
          <ac:picMkLst>
            <pc:docMk/>
            <pc:sldMk cId="2422944587" sldId="822"/>
            <ac:picMk id="8" creationId="{9BE483C0-71B4-4306-8808-5C4636C6371A}"/>
          </ac:picMkLst>
        </pc:picChg>
        <pc:picChg chg="add mod">
          <ac:chgData name="Thomas Nield" userId="e7924354f0a44a8c" providerId="LiveId" clId="{537F8CFF-8437-4DF9-B7F4-23B8232D3EB4}" dt="2020-05-11T01:21:02.612" v="61784" actId="1076"/>
          <ac:picMkLst>
            <pc:docMk/>
            <pc:sldMk cId="2422944587" sldId="822"/>
            <ac:picMk id="9" creationId="{EC754AF8-CD54-4061-9376-98FC8FEB2821}"/>
          </ac:picMkLst>
        </pc:picChg>
        <pc:picChg chg="del">
          <ac:chgData name="Thomas Nield" userId="e7924354f0a44a8c" providerId="LiveId" clId="{537F8CFF-8437-4DF9-B7F4-23B8232D3EB4}" dt="2020-05-11T01:19:46.472" v="61637" actId="21"/>
          <ac:picMkLst>
            <pc:docMk/>
            <pc:sldMk cId="2422944587" sldId="822"/>
            <ac:picMk id="10243" creationId="{FD63C954-7A1B-4137-B9C2-15FE29BE7413}"/>
          </ac:picMkLst>
        </pc:picChg>
      </pc:sldChg>
      <pc:sldChg chg="addSp delSp modSp add mod modAnim">
        <pc:chgData name="Thomas Nield" userId="e7924354f0a44a8c" providerId="LiveId" clId="{537F8CFF-8437-4DF9-B7F4-23B8232D3EB4}" dt="2020-05-10T21:21:07.763" v="48392" actId="20577"/>
        <pc:sldMkLst>
          <pc:docMk/>
          <pc:sldMk cId="2710359825" sldId="823"/>
        </pc:sldMkLst>
        <pc:spChg chg="del">
          <ac:chgData name="Thomas Nield" userId="e7924354f0a44a8c" providerId="LiveId" clId="{537F8CFF-8437-4DF9-B7F4-23B8232D3EB4}" dt="2020-05-08T14:50:42.069" v="45129" actId="478"/>
          <ac:spMkLst>
            <pc:docMk/>
            <pc:sldMk cId="2710359825" sldId="823"/>
            <ac:spMk id="2" creationId="{4A89BE5E-F42D-474B-B085-27D1CF2B259B}"/>
          </ac:spMkLst>
        </pc:spChg>
        <pc:spChg chg="mod">
          <ac:chgData name="Thomas Nield" userId="e7924354f0a44a8c" providerId="LiveId" clId="{537F8CFF-8437-4DF9-B7F4-23B8232D3EB4}" dt="2020-05-10T21:21:07.763" v="48392" actId="20577"/>
          <ac:spMkLst>
            <pc:docMk/>
            <pc:sldMk cId="2710359825" sldId="823"/>
            <ac:spMk id="3" creationId="{563A08D7-A4B7-46C9-8283-64098296ED48}"/>
          </ac:spMkLst>
        </pc:spChg>
        <pc:spChg chg="add del mod">
          <ac:chgData name="Thomas Nield" userId="e7924354f0a44a8c" providerId="LiveId" clId="{537F8CFF-8437-4DF9-B7F4-23B8232D3EB4}" dt="2020-05-10T21:19:21.094" v="47821" actId="21"/>
          <ac:spMkLst>
            <pc:docMk/>
            <pc:sldMk cId="2710359825" sldId="823"/>
            <ac:spMk id="4" creationId="{4106FCDD-EEBC-4224-84A0-3B672E41D873}"/>
          </ac:spMkLst>
        </pc:spChg>
        <pc:spChg chg="mod">
          <ac:chgData name="Thomas Nield" userId="e7924354f0a44a8c" providerId="LiveId" clId="{537F8CFF-8437-4DF9-B7F4-23B8232D3EB4}" dt="2020-05-08T14:53:17.690" v="45616" actId="20577"/>
          <ac:spMkLst>
            <pc:docMk/>
            <pc:sldMk cId="2710359825" sldId="823"/>
            <ac:spMk id="8" creationId="{D67E8AA7-9303-490F-B252-1FC2B9D1D722}"/>
          </ac:spMkLst>
        </pc:spChg>
        <pc:picChg chg="add del mod modCrop">
          <ac:chgData name="Thomas Nield" userId="e7924354f0a44a8c" providerId="LiveId" clId="{537F8CFF-8437-4DF9-B7F4-23B8232D3EB4}" dt="2020-05-10T21:19:23.498" v="47833" actId="14826"/>
          <ac:picMkLst>
            <pc:docMk/>
            <pc:sldMk cId="2710359825" sldId="823"/>
            <ac:picMk id="7" creationId="{8C8107B4-E9ED-4154-8EA9-C55D942CD316}"/>
          </ac:picMkLst>
        </pc:picChg>
      </pc:sldChg>
      <pc:sldChg chg="addSp modSp new del mod modAnim">
        <pc:chgData name="Thomas Nield" userId="e7924354f0a44a8c" providerId="LiveId" clId="{537F8CFF-8437-4DF9-B7F4-23B8232D3EB4}" dt="2020-05-14T21:41:27.525" v="66966" actId="47"/>
        <pc:sldMkLst>
          <pc:docMk/>
          <pc:sldMk cId="4079090071" sldId="824"/>
        </pc:sldMkLst>
        <pc:spChg chg="mod">
          <ac:chgData name="Thomas Nield" userId="e7924354f0a44a8c" providerId="LiveId" clId="{537F8CFF-8437-4DF9-B7F4-23B8232D3EB4}" dt="2020-05-08T15:06:50.911" v="46103" actId="20577"/>
          <ac:spMkLst>
            <pc:docMk/>
            <pc:sldMk cId="4079090071" sldId="824"/>
            <ac:spMk id="2" creationId="{5F9681D7-1479-4150-A0C0-21E4D44A68E2}"/>
          </ac:spMkLst>
        </pc:spChg>
        <pc:spChg chg="mod">
          <ac:chgData name="Thomas Nield" userId="e7924354f0a44a8c" providerId="LiveId" clId="{537F8CFF-8437-4DF9-B7F4-23B8232D3EB4}" dt="2020-05-11T00:27:46.246" v="57154" actId="20577"/>
          <ac:spMkLst>
            <pc:docMk/>
            <pc:sldMk cId="4079090071" sldId="824"/>
            <ac:spMk id="3" creationId="{07EB5F6C-A674-4A5A-95BC-E24E7DDF66D4}"/>
          </ac:spMkLst>
        </pc:spChg>
        <pc:picChg chg="add mod">
          <ac:chgData name="Thomas Nield" userId="e7924354f0a44a8c" providerId="LiveId" clId="{537F8CFF-8437-4DF9-B7F4-23B8232D3EB4}" dt="2020-05-08T15:10:21.923" v="46213" actId="14826"/>
          <ac:picMkLst>
            <pc:docMk/>
            <pc:sldMk cId="4079090071" sldId="824"/>
            <ac:picMk id="7170" creationId="{79F4F50F-F611-4AE2-BA40-D3A043BB070B}"/>
          </ac:picMkLst>
        </pc:picChg>
      </pc:sldChg>
      <pc:sldChg chg="modSp new del mod">
        <pc:chgData name="Thomas Nield" userId="e7924354f0a44a8c" providerId="LiveId" clId="{537F8CFF-8437-4DF9-B7F4-23B8232D3EB4}" dt="2020-05-08T15:37:40.838" v="47805" actId="2696"/>
        <pc:sldMkLst>
          <pc:docMk/>
          <pc:sldMk cId="2710415558" sldId="825"/>
        </pc:sldMkLst>
        <pc:spChg chg="mod">
          <ac:chgData name="Thomas Nield" userId="e7924354f0a44a8c" providerId="LiveId" clId="{537F8CFF-8437-4DF9-B7F4-23B8232D3EB4}" dt="2020-05-08T15:37:37.299" v="47804" actId="20577"/>
          <ac:spMkLst>
            <pc:docMk/>
            <pc:sldMk cId="2710415558" sldId="825"/>
            <ac:spMk id="2" creationId="{2A0B2C27-568D-422C-B7A6-5CAA24D5BDD4}"/>
          </ac:spMkLst>
        </pc:spChg>
        <pc:spChg chg="mod">
          <ac:chgData name="Thomas Nield" userId="e7924354f0a44a8c" providerId="LiveId" clId="{537F8CFF-8437-4DF9-B7F4-23B8232D3EB4}" dt="2020-05-08T15:24:13.628" v="47366" actId="20577"/>
          <ac:spMkLst>
            <pc:docMk/>
            <pc:sldMk cId="2710415558" sldId="825"/>
            <ac:spMk id="3" creationId="{1C1C3231-B1E8-4746-87EE-C5C04C67A8BA}"/>
          </ac:spMkLst>
        </pc:spChg>
      </pc:sldChg>
      <pc:sldChg chg="addSp delSp modSp add mod modAnim">
        <pc:chgData name="Thomas Nield" userId="e7924354f0a44a8c" providerId="LiveId" clId="{537F8CFF-8437-4DF9-B7F4-23B8232D3EB4}" dt="2020-05-11T14:27:01.372" v="66765" actId="113"/>
        <pc:sldMkLst>
          <pc:docMk/>
          <pc:sldMk cId="3800871591" sldId="825"/>
        </pc:sldMkLst>
        <pc:spChg chg="mod">
          <ac:chgData name="Thomas Nield" userId="e7924354f0a44a8c" providerId="LiveId" clId="{537F8CFF-8437-4DF9-B7F4-23B8232D3EB4}" dt="2020-05-10T21:21:12.840" v="48394"/>
          <ac:spMkLst>
            <pc:docMk/>
            <pc:sldMk cId="3800871591" sldId="825"/>
            <ac:spMk id="3" creationId="{563A08D7-A4B7-46C9-8283-64098296ED48}"/>
          </ac:spMkLst>
        </pc:spChg>
        <pc:spChg chg="add del mod">
          <ac:chgData name="Thomas Nield" userId="e7924354f0a44a8c" providerId="LiveId" clId="{537F8CFF-8437-4DF9-B7F4-23B8232D3EB4}" dt="2020-05-10T21:19:30.348" v="47837" actId="478"/>
          <ac:spMkLst>
            <pc:docMk/>
            <pc:sldMk cId="3800871591" sldId="825"/>
            <ac:spMk id="4" creationId="{F553EA3F-C434-48E5-8945-986D2A89BC16}"/>
          </ac:spMkLst>
        </pc:spChg>
        <pc:spChg chg="mod">
          <ac:chgData name="Thomas Nield" userId="e7924354f0a44a8c" providerId="LiveId" clId="{537F8CFF-8437-4DF9-B7F4-23B8232D3EB4}" dt="2020-05-11T14:27:01.372" v="66765" actId="113"/>
          <ac:spMkLst>
            <pc:docMk/>
            <pc:sldMk cId="3800871591" sldId="825"/>
            <ac:spMk id="8" creationId="{D67E8AA7-9303-490F-B252-1FC2B9D1D722}"/>
          </ac:spMkLst>
        </pc:spChg>
        <pc:spChg chg="add mod">
          <ac:chgData name="Thomas Nield" userId="e7924354f0a44a8c" providerId="LiveId" clId="{537F8CFF-8437-4DF9-B7F4-23B8232D3EB4}" dt="2020-05-10T21:22:13.267" v="48575" actId="1076"/>
          <ac:spMkLst>
            <pc:docMk/>
            <pc:sldMk cId="3800871591" sldId="825"/>
            <ac:spMk id="10" creationId="{167E4738-D6A0-4E7A-B4B5-FEE27F5FD501}"/>
          </ac:spMkLst>
        </pc:spChg>
        <pc:picChg chg="del">
          <ac:chgData name="Thomas Nield" userId="e7924354f0a44a8c" providerId="LiveId" clId="{537F8CFF-8437-4DF9-B7F4-23B8232D3EB4}" dt="2020-05-10T21:19:27.774" v="47835" actId="478"/>
          <ac:picMkLst>
            <pc:docMk/>
            <pc:sldMk cId="3800871591" sldId="825"/>
            <ac:picMk id="7" creationId="{8C8107B4-E9ED-4154-8EA9-C55D942CD316}"/>
          </ac:picMkLst>
        </pc:picChg>
        <pc:picChg chg="add del">
          <ac:chgData name="Thomas Nield" userId="e7924354f0a44a8c" providerId="LiveId" clId="{537F8CFF-8437-4DF9-B7F4-23B8232D3EB4}" dt="2020-05-10T21:31:33.435" v="48991" actId="478"/>
          <ac:picMkLst>
            <pc:docMk/>
            <pc:sldMk cId="3800871591" sldId="825"/>
            <ac:picMk id="9" creationId="{473D1FBD-1DD9-432D-862B-01A61A7B78DF}"/>
          </ac:picMkLst>
        </pc:picChg>
        <pc:picChg chg="add">
          <ac:chgData name="Thomas Nield" userId="e7924354f0a44a8c" providerId="LiveId" clId="{537F8CFF-8437-4DF9-B7F4-23B8232D3EB4}" dt="2020-05-10T21:31:33.588" v="48992"/>
          <ac:picMkLst>
            <pc:docMk/>
            <pc:sldMk cId="3800871591" sldId="825"/>
            <ac:picMk id="11" creationId="{71BB611F-892C-4E49-B3E1-1B4BD7B1D122}"/>
          </ac:picMkLst>
        </pc:picChg>
      </pc:sldChg>
      <pc:sldChg chg="addSp delSp modSp add mod modAnim">
        <pc:chgData name="Thomas Nield" userId="e7924354f0a44a8c" providerId="LiveId" clId="{537F8CFF-8437-4DF9-B7F4-23B8232D3EB4}" dt="2020-05-10T21:31:04.892" v="48990" actId="20577"/>
        <pc:sldMkLst>
          <pc:docMk/>
          <pc:sldMk cId="3484517576" sldId="826"/>
        </pc:sldMkLst>
        <pc:spChg chg="add mod">
          <ac:chgData name="Thomas Nield" userId="e7924354f0a44a8c" providerId="LiveId" clId="{537F8CFF-8437-4DF9-B7F4-23B8232D3EB4}" dt="2020-05-10T21:29:37.777" v="48785" actId="14100"/>
          <ac:spMkLst>
            <pc:docMk/>
            <pc:sldMk cId="3484517576" sldId="826"/>
            <ac:spMk id="2" creationId="{631456E8-8996-4A26-9F2B-04AA6B9231A5}"/>
          </ac:spMkLst>
        </pc:spChg>
        <pc:spChg chg="mod">
          <ac:chgData name="Thomas Nield" userId="e7924354f0a44a8c" providerId="LiveId" clId="{537F8CFF-8437-4DF9-B7F4-23B8232D3EB4}" dt="2020-05-10T21:31:04.892" v="48990" actId="20577"/>
          <ac:spMkLst>
            <pc:docMk/>
            <pc:sldMk cId="3484517576" sldId="826"/>
            <ac:spMk id="8" creationId="{D67E8AA7-9303-490F-B252-1FC2B9D1D722}"/>
          </ac:spMkLst>
        </pc:spChg>
        <pc:spChg chg="del mod">
          <ac:chgData name="Thomas Nield" userId="e7924354f0a44a8c" providerId="LiveId" clId="{537F8CFF-8437-4DF9-B7F4-23B8232D3EB4}" dt="2020-05-10T21:27:18.938" v="48581" actId="478"/>
          <ac:spMkLst>
            <pc:docMk/>
            <pc:sldMk cId="3484517576" sldId="826"/>
            <ac:spMk id="10" creationId="{167E4738-D6A0-4E7A-B4B5-FEE27F5FD501}"/>
          </ac:spMkLst>
        </pc:spChg>
        <pc:picChg chg="mod">
          <ac:chgData name="Thomas Nield" userId="e7924354f0a44a8c" providerId="LiveId" clId="{537F8CFF-8437-4DF9-B7F4-23B8232D3EB4}" dt="2020-05-10T21:27:33.152" v="48589" actId="14100"/>
          <ac:picMkLst>
            <pc:docMk/>
            <pc:sldMk cId="3484517576" sldId="826"/>
            <ac:picMk id="9" creationId="{473D1FBD-1DD9-432D-862B-01A61A7B78DF}"/>
          </ac:picMkLst>
        </pc:picChg>
      </pc:sldChg>
      <pc:sldChg chg="addSp delSp modSp new add del mod ord modAnim">
        <pc:chgData name="Thomas Nield" userId="e7924354f0a44a8c" providerId="LiveId" clId="{537F8CFF-8437-4DF9-B7F4-23B8232D3EB4}" dt="2020-05-11T14:29:50.889" v="66793" actId="20577"/>
        <pc:sldMkLst>
          <pc:docMk/>
          <pc:sldMk cId="1762611401" sldId="827"/>
        </pc:sldMkLst>
        <pc:spChg chg="mod">
          <ac:chgData name="Thomas Nield" userId="e7924354f0a44a8c" providerId="LiveId" clId="{537F8CFF-8437-4DF9-B7F4-23B8232D3EB4}" dt="2020-05-11T14:29:50.889" v="66793" actId="20577"/>
          <ac:spMkLst>
            <pc:docMk/>
            <pc:sldMk cId="1762611401" sldId="827"/>
            <ac:spMk id="2" creationId="{1F62E9C8-C12C-4703-8243-84541D18CD08}"/>
          </ac:spMkLst>
        </pc:spChg>
        <pc:spChg chg="mod">
          <ac:chgData name="Thomas Nield" userId="e7924354f0a44a8c" providerId="LiveId" clId="{537F8CFF-8437-4DF9-B7F4-23B8232D3EB4}" dt="2020-05-10T21:32:19.901" v="49090" actId="20577"/>
          <ac:spMkLst>
            <pc:docMk/>
            <pc:sldMk cId="1762611401" sldId="827"/>
            <ac:spMk id="3" creationId="{8E404025-72DF-4898-80A8-B8F2FF0FAA8D}"/>
          </ac:spMkLst>
        </pc:spChg>
        <pc:spChg chg="add del">
          <ac:chgData name="Thomas Nield" userId="e7924354f0a44a8c" providerId="LiveId" clId="{537F8CFF-8437-4DF9-B7F4-23B8232D3EB4}" dt="2020-05-10T21:46:45.176" v="50894"/>
          <ac:spMkLst>
            <pc:docMk/>
            <pc:sldMk cId="1762611401" sldId="827"/>
            <ac:spMk id="8" creationId="{2D593D03-4722-4B0B-926B-77683F11382B}"/>
          </ac:spMkLst>
        </pc:spChg>
        <pc:spChg chg="add mod">
          <ac:chgData name="Thomas Nield" userId="e7924354f0a44a8c" providerId="LiveId" clId="{537F8CFF-8437-4DF9-B7F4-23B8232D3EB4}" dt="2020-05-11T01:06:32.855" v="60970" actId="1035"/>
          <ac:spMkLst>
            <pc:docMk/>
            <pc:sldMk cId="1762611401" sldId="827"/>
            <ac:spMk id="11" creationId="{3931BFB6-6AB3-4D1D-B757-33CEB1460A47}"/>
          </ac:spMkLst>
        </pc:spChg>
        <pc:picChg chg="add del mod modCrop">
          <ac:chgData name="Thomas Nield" userId="e7924354f0a44a8c" providerId="LiveId" clId="{537F8CFF-8437-4DF9-B7F4-23B8232D3EB4}" dt="2020-05-10T21:47:00.649" v="50897" actId="478"/>
          <ac:picMkLst>
            <pc:docMk/>
            <pc:sldMk cId="1762611401" sldId="827"/>
            <ac:picMk id="5" creationId="{C98E7DF7-22DB-45E4-A881-48B3DA456C2E}"/>
          </ac:picMkLst>
        </pc:picChg>
        <pc:picChg chg="add del mod">
          <ac:chgData name="Thomas Nield" userId="e7924354f0a44a8c" providerId="LiveId" clId="{537F8CFF-8437-4DF9-B7F4-23B8232D3EB4}" dt="2020-05-10T21:47:16.397" v="50928" actId="478"/>
          <ac:picMkLst>
            <pc:docMk/>
            <pc:sldMk cId="1762611401" sldId="827"/>
            <ac:picMk id="7" creationId="{89854820-E83C-4C75-8CD6-A002F79F1809}"/>
          </ac:picMkLst>
        </pc:picChg>
        <pc:picChg chg="add mod">
          <ac:chgData name="Thomas Nield" userId="e7924354f0a44a8c" providerId="LiveId" clId="{537F8CFF-8437-4DF9-B7F4-23B8232D3EB4}" dt="2020-05-10T21:47:06.920" v="50902" actId="1076"/>
          <ac:picMkLst>
            <pc:docMk/>
            <pc:sldMk cId="1762611401" sldId="827"/>
            <ac:picMk id="10" creationId="{B9FB3A04-EB26-40CC-91D8-F1E4FEE1B0C7}"/>
          </ac:picMkLst>
        </pc:picChg>
      </pc:sldChg>
      <pc:sldChg chg="addSp modSp new mod modAnim">
        <pc:chgData name="Thomas Nield" userId="e7924354f0a44a8c" providerId="LiveId" clId="{537F8CFF-8437-4DF9-B7F4-23B8232D3EB4}" dt="2020-05-11T14:27:40.213" v="66766" actId="20577"/>
        <pc:sldMkLst>
          <pc:docMk/>
          <pc:sldMk cId="3451160585" sldId="828"/>
        </pc:sldMkLst>
        <pc:spChg chg="mod">
          <ac:chgData name="Thomas Nield" userId="e7924354f0a44a8c" providerId="LiveId" clId="{537F8CFF-8437-4DF9-B7F4-23B8232D3EB4}" dt="2020-05-11T14:27:40.213" v="66766" actId="20577"/>
          <ac:spMkLst>
            <pc:docMk/>
            <pc:sldMk cId="3451160585" sldId="828"/>
            <ac:spMk id="2" creationId="{134E4A95-62B7-4953-97E4-5CAF7ED9354D}"/>
          </ac:spMkLst>
        </pc:spChg>
        <pc:spChg chg="mod">
          <ac:chgData name="Thomas Nield" userId="e7924354f0a44a8c" providerId="LiveId" clId="{537F8CFF-8437-4DF9-B7F4-23B8232D3EB4}" dt="2020-05-10T21:36:38.699" v="49118" actId="20577"/>
          <ac:spMkLst>
            <pc:docMk/>
            <pc:sldMk cId="3451160585" sldId="828"/>
            <ac:spMk id="3" creationId="{C8948E38-5207-4FBF-98E1-FD085B97BC8F}"/>
          </ac:spMkLst>
        </pc:spChg>
        <pc:picChg chg="add mod modCrop">
          <ac:chgData name="Thomas Nield" userId="e7924354f0a44a8c" providerId="LiveId" clId="{537F8CFF-8437-4DF9-B7F4-23B8232D3EB4}" dt="2020-05-10T21:37:18.048" v="49246" actId="1076"/>
          <ac:picMkLst>
            <pc:docMk/>
            <pc:sldMk cId="3451160585" sldId="828"/>
            <ac:picMk id="5" creationId="{4D5901EB-876C-4545-A7C5-DD85B9B3188F}"/>
          </ac:picMkLst>
        </pc:picChg>
      </pc:sldChg>
      <pc:sldChg chg="addSp modSp add mod modAnim">
        <pc:chgData name="Thomas Nield" userId="e7924354f0a44a8c" providerId="LiveId" clId="{537F8CFF-8437-4DF9-B7F4-23B8232D3EB4}" dt="2020-05-11T14:28:51.223" v="66785" actId="20577"/>
        <pc:sldMkLst>
          <pc:docMk/>
          <pc:sldMk cId="1929171149" sldId="829"/>
        </pc:sldMkLst>
        <pc:spChg chg="mod">
          <ac:chgData name="Thomas Nield" userId="e7924354f0a44a8c" providerId="LiveId" clId="{537F8CFF-8437-4DF9-B7F4-23B8232D3EB4}" dt="2020-05-11T14:28:51.223" v="66785" actId="20577"/>
          <ac:spMkLst>
            <pc:docMk/>
            <pc:sldMk cId="1929171149" sldId="829"/>
            <ac:spMk id="2" creationId="{1F62E9C8-C12C-4703-8243-84541D18CD08}"/>
          </ac:spMkLst>
        </pc:spChg>
        <pc:spChg chg="add mod">
          <ac:chgData name="Thomas Nield" userId="e7924354f0a44a8c" providerId="LiveId" clId="{537F8CFF-8437-4DF9-B7F4-23B8232D3EB4}" dt="2020-05-11T01:05:54.706" v="60848" actId="1076"/>
          <ac:spMkLst>
            <pc:docMk/>
            <pc:sldMk cId="1929171149" sldId="829"/>
            <ac:spMk id="4" creationId="{C45087FD-3AC5-451F-9B3F-5FC44E3A2697}"/>
          </ac:spMkLst>
        </pc:spChg>
        <pc:picChg chg="mod">
          <ac:chgData name="Thomas Nield" userId="e7924354f0a44a8c" providerId="LiveId" clId="{537F8CFF-8437-4DF9-B7F4-23B8232D3EB4}" dt="2020-05-11T01:06:24.575" v="60960" actId="1076"/>
          <ac:picMkLst>
            <pc:docMk/>
            <pc:sldMk cId="1929171149" sldId="829"/>
            <ac:picMk id="7" creationId="{89854820-E83C-4C75-8CD6-A002F79F1809}"/>
          </ac:picMkLst>
        </pc:picChg>
      </pc:sldChg>
      <pc:sldChg chg="addSp delSp modSp add mod modAnim">
        <pc:chgData name="Thomas Nield" userId="e7924354f0a44a8c" providerId="LiveId" clId="{537F8CFF-8437-4DF9-B7F4-23B8232D3EB4}" dt="2020-05-11T14:31:01.464" v="66894" actId="20577"/>
        <pc:sldMkLst>
          <pc:docMk/>
          <pc:sldMk cId="3522929383" sldId="830"/>
        </pc:sldMkLst>
        <pc:spChg chg="mod">
          <ac:chgData name="Thomas Nield" userId="e7924354f0a44a8c" providerId="LiveId" clId="{537F8CFF-8437-4DF9-B7F4-23B8232D3EB4}" dt="2020-05-11T14:31:01.464" v="66894" actId="20577"/>
          <ac:spMkLst>
            <pc:docMk/>
            <pc:sldMk cId="3522929383" sldId="830"/>
            <ac:spMk id="2" creationId="{29DF2ED6-41E9-4734-A6A5-D26BFA1B6A72}"/>
          </ac:spMkLst>
        </pc:spChg>
        <pc:spChg chg="add del mod">
          <ac:chgData name="Thomas Nield" userId="e7924354f0a44a8c" providerId="LiveId" clId="{537F8CFF-8437-4DF9-B7F4-23B8232D3EB4}" dt="2020-05-10T22:30:47.466" v="53641" actId="478"/>
          <ac:spMkLst>
            <pc:docMk/>
            <pc:sldMk cId="3522929383" sldId="830"/>
            <ac:spMk id="7" creationId="{FB92009D-F859-4F06-8ED4-802593E0FA61}"/>
          </ac:spMkLst>
        </pc:spChg>
        <pc:spChg chg="add del">
          <ac:chgData name="Thomas Nield" userId="e7924354f0a44a8c" providerId="LiveId" clId="{537F8CFF-8437-4DF9-B7F4-23B8232D3EB4}" dt="2020-05-10T22:30:45.448" v="53639"/>
          <ac:spMkLst>
            <pc:docMk/>
            <pc:sldMk cId="3522929383" sldId="830"/>
            <ac:spMk id="8" creationId="{1A624D77-9142-4CE7-BC32-CE304A8911B3}"/>
          </ac:spMkLst>
        </pc:spChg>
        <pc:spChg chg="add mod">
          <ac:chgData name="Thomas Nield" userId="e7924354f0a44a8c" providerId="LiveId" clId="{537F8CFF-8437-4DF9-B7F4-23B8232D3EB4}" dt="2020-05-10T22:35:29.575" v="53835" actId="1076"/>
          <ac:spMkLst>
            <pc:docMk/>
            <pc:sldMk cId="3522929383" sldId="830"/>
            <ac:spMk id="9" creationId="{BEC0DAE9-1494-4602-A120-570616C5DDE4}"/>
          </ac:spMkLst>
        </pc:spChg>
        <pc:spChg chg="add mod">
          <ac:chgData name="Thomas Nield" userId="e7924354f0a44a8c" providerId="LiveId" clId="{537F8CFF-8437-4DF9-B7F4-23B8232D3EB4}" dt="2020-05-10T22:34:44.746" v="53767" actId="114"/>
          <ac:spMkLst>
            <pc:docMk/>
            <pc:sldMk cId="3522929383" sldId="830"/>
            <ac:spMk id="10" creationId="{0FF99099-24B8-4CA7-B1D9-1B6F067865D8}"/>
          </ac:spMkLst>
        </pc:spChg>
        <pc:spChg chg="add mod">
          <ac:chgData name="Thomas Nield" userId="e7924354f0a44a8c" providerId="LiveId" clId="{537F8CFF-8437-4DF9-B7F4-23B8232D3EB4}" dt="2020-05-10T22:35:03.436" v="53779" actId="1076"/>
          <ac:spMkLst>
            <pc:docMk/>
            <pc:sldMk cId="3522929383" sldId="830"/>
            <ac:spMk id="13" creationId="{26FD2A9D-74D8-4E9A-A256-537AEA6C0E11}"/>
          </ac:spMkLst>
        </pc:spChg>
        <pc:picChg chg="del">
          <ac:chgData name="Thomas Nield" userId="e7924354f0a44a8c" providerId="LiveId" clId="{537F8CFF-8437-4DF9-B7F4-23B8232D3EB4}" dt="2020-05-10T22:33:16.576" v="53742" actId="478"/>
          <ac:picMkLst>
            <pc:docMk/>
            <pc:sldMk cId="3522929383" sldId="830"/>
            <ac:picMk id="4" creationId="{7A46CFD1-A6B9-43F5-9F91-A9DB8B11B0ED}"/>
          </ac:picMkLst>
        </pc:picChg>
        <pc:picChg chg="add mod">
          <ac:chgData name="Thomas Nield" userId="e7924354f0a44a8c" providerId="LiveId" clId="{537F8CFF-8437-4DF9-B7F4-23B8232D3EB4}" dt="2020-05-10T22:35:27.515" v="53834" actId="1076"/>
          <ac:picMkLst>
            <pc:docMk/>
            <pc:sldMk cId="3522929383" sldId="830"/>
            <ac:picMk id="6" creationId="{228DB723-632D-4C68-8188-DD1D1CF29895}"/>
          </ac:picMkLst>
        </pc:picChg>
        <pc:picChg chg="add mod">
          <ac:chgData name="Thomas Nield" userId="e7924354f0a44a8c" providerId="LiveId" clId="{537F8CFF-8437-4DF9-B7F4-23B8232D3EB4}" dt="2020-05-10T22:34:57.716" v="53778" actId="1076"/>
          <ac:picMkLst>
            <pc:docMk/>
            <pc:sldMk cId="3522929383" sldId="830"/>
            <ac:picMk id="11269" creationId="{6ED73491-71BB-4D23-AB03-F7E285719E70}"/>
          </ac:picMkLst>
        </pc:picChg>
        <pc:picChg chg="add mod">
          <ac:chgData name="Thomas Nield" userId="e7924354f0a44a8c" providerId="LiveId" clId="{537F8CFF-8437-4DF9-B7F4-23B8232D3EB4}" dt="2020-05-10T22:34:23.506" v="53751" actId="1076"/>
          <ac:picMkLst>
            <pc:docMk/>
            <pc:sldMk cId="3522929383" sldId="830"/>
            <ac:picMk id="11271" creationId="{B46A4518-7F2E-427E-A3F9-CF970EED0EA4}"/>
          </ac:picMkLst>
        </pc:picChg>
      </pc:sldChg>
      <pc:sldChg chg="modSp add del mod">
        <pc:chgData name="Thomas Nield" userId="e7924354f0a44a8c" providerId="LiveId" clId="{537F8CFF-8437-4DF9-B7F4-23B8232D3EB4}" dt="2020-05-11T00:25:55.580" v="57146" actId="2696"/>
        <pc:sldMkLst>
          <pc:docMk/>
          <pc:sldMk cId="2145272781" sldId="831"/>
        </pc:sldMkLst>
        <pc:spChg chg="mod">
          <ac:chgData name="Thomas Nield" userId="e7924354f0a44a8c" providerId="LiveId" clId="{537F8CFF-8437-4DF9-B7F4-23B8232D3EB4}" dt="2020-05-10T23:46:54.435" v="54689" actId="21"/>
          <ac:spMkLst>
            <pc:docMk/>
            <pc:sldMk cId="2145272781" sldId="831"/>
            <ac:spMk id="2" creationId="{29DF2ED6-41E9-4734-A6A5-D26BFA1B6A72}"/>
          </ac:spMkLst>
        </pc:spChg>
      </pc:sldChg>
      <pc:sldChg chg="addSp modSp new mod modAnim">
        <pc:chgData name="Thomas Nield" userId="e7924354f0a44a8c" providerId="LiveId" clId="{537F8CFF-8437-4DF9-B7F4-23B8232D3EB4}" dt="2020-05-11T00:26:10.845" v="57149"/>
        <pc:sldMkLst>
          <pc:docMk/>
          <pc:sldMk cId="2792244030" sldId="832"/>
        </pc:sldMkLst>
        <pc:spChg chg="mod">
          <ac:chgData name="Thomas Nield" userId="e7924354f0a44a8c" providerId="LiveId" clId="{537F8CFF-8437-4DF9-B7F4-23B8232D3EB4}" dt="2020-05-10T23:51:31.454" v="55471" actId="20577"/>
          <ac:spMkLst>
            <pc:docMk/>
            <pc:sldMk cId="2792244030" sldId="832"/>
            <ac:spMk id="2" creationId="{EACC97B0-A380-457F-A2C4-00FCD2A7A2BE}"/>
          </ac:spMkLst>
        </pc:spChg>
        <pc:spChg chg="mod">
          <ac:chgData name="Thomas Nield" userId="e7924354f0a44a8c" providerId="LiveId" clId="{537F8CFF-8437-4DF9-B7F4-23B8232D3EB4}" dt="2020-05-10T23:42:55.264" v="54187" actId="27636"/>
          <ac:spMkLst>
            <pc:docMk/>
            <pc:sldMk cId="2792244030" sldId="832"/>
            <ac:spMk id="3" creationId="{1E32A644-183A-4F18-B262-B46F4C01400A}"/>
          </ac:spMkLst>
        </pc:spChg>
        <pc:spChg chg="add mod">
          <ac:chgData name="Thomas Nield" userId="e7924354f0a44a8c" providerId="LiveId" clId="{537F8CFF-8437-4DF9-B7F4-23B8232D3EB4}" dt="2020-05-10T23:45:24.144" v="54490" actId="1076"/>
          <ac:spMkLst>
            <pc:docMk/>
            <pc:sldMk cId="2792244030" sldId="832"/>
            <ac:spMk id="4" creationId="{46924F9A-7879-41FA-9CB2-144B83B90CE8}"/>
          </ac:spMkLst>
        </pc:spChg>
        <pc:picChg chg="add mod modCrop">
          <ac:chgData name="Thomas Nield" userId="e7924354f0a44a8c" providerId="LiveId" clId="{537F8CFF-8437-4DF9-B7F4-23B8232D3EB4}" dt="2020-05-10T23:47:36.295" v="54738" actId="14100"/>
          <ac:picMkLst>
            <pc:docMk/>
            <pc:sldMk cId="2792244030" sldId="832"/>
            <ac:picMk id="5" creationId="{C8932C02-0187-4550-964C-FDEE3ECF0D6A}"/>
          </ac:picMkLst>
        </pc:picChg>
        <pc:picChg chg="add mod">
          <ac:chgData name="Thomas Nield" userId="e7924354f0a44a8c" providerId="LiveId" clId="{537F8CFF-8437-4DF9-B7F4-23B8232D3EB4}" dt="2020-05-10T23:47:53.344" v="54742" actId="1076"/>
          <ac:picMkLst>
            <pc:docMk/>
            <pc:sldMk cId="2792244030" sldId="832"/>
            <ac:picMk id="7" creationId="{78400EB4-ADA1-46E0-A853-883AE492EB06}"/>
          </ac:picMkLst>
        </pc:picChg>
        <pc:picChg chg="add mod">
          <ac:chgData name="Thomas Nield" userId="e7924354f0a44a8c" providerId="LiveId" clId="{537F8CFF-8437-4DF9-B7F4-23B8232D3EB4}" dt="2020-05-10T23:47:56.445" v="54744" actId="1076"/>
          <ac:picMkLst>
            <pc:docMk/>
            <pc:sldMk cId="2792244030" sldId="832"/>
            <ac:picMk id="8" creationId="{DE13A6B1-F7FC-4698-B396-81AD0861BA82}"/>
          </ac:picMkLst>
        </pc:picChg>
        <pc:picChg chg="add mod">
          <ac:chgData name="Thomas Nield" userId="e7924354f0a44a8c" providerId="LiveId" clId="{537F8CFF-8437-4DF9-B7F4-23B8232D3EB4}" dt="2020-05-10T23:47:58.761" v="54746" actId="1076"/>
          <ac:picMkLst>
            <pc:docMk/>
            <pc:sldMk cId="2792244030" sldId="832"/>
            <ac:picMk id="9" creationId="{C9AF596F-A612-4A6F-A118-159279481F67}"/>
          </ac:picMkLst>
        </pc:picChg>
        <pc:picChg chg="add mod">
          <ac:chgData name="Thomas Nield" userId="e7924354f0a44a8c" providerId="LiveId" clId="{537F8CFF-8437-4DF9-B7F4-23B8232D3EB4}" dt="2020-05-10T23:48:00.695" v="54748" actId="1076"/>
          <ac:picMkLst>
            <pc:docMk/>
            <pc:sldMk cId="2792244030" sldId="832"/>
            <ac:picMk id="10" creationId="{A7196966-05CB-4492-A159-1AD83C8E8A1C}"/>
          </ac:picMkLst>
        </pc:picChg>
        <pc:picChg chg="add mod">
          <ac:chgData name="Thomas Nield" userId="e7924354f0a44a8c" providerId="LiveId" clId="{537F8CFF-8437-4DF9-B7F4-23B8232D3EB4}" dt="2020-05-10T23:48:02.925" v="54750" actId="1076"/>
          <ac:picMkLst>
            <pc:docMk/>
            <pc:sldMk cId="2792244030" sldId="832"/>
            <ac:picMk id="11" creationId="{B6F09BD6-B05C-42CC-B73B-ACE8E6EECB2D}"/>
          </ac:picMkLst>
        </pc:picChg>
        <pc:picChg chg="add mod">
          <ac:chgData name="Thomas Nield" userId="e7924354f0a44a8c" providerId="LiveId" clId="{537F8CFF-8437-4DF9-B7F4-23B8232D3EB4}" dt="2020-05-10T23:48:05.405" v="54752" actId="1076"/>
          <ac:picMkLst>
            <pc:docMk/>
            <pc:sldMk cId="2792244030" sldId="832"/>
            <ac:picMk id="12" creationId="{62AF2BC2-817F-4ACA-B780-54FF457FB468}"/>
          </ac:picMkLst>
        </pc:picChg>
        <pc:picChg chg="add mod">
          <ac:chgData name="Thomas Nield" userId="e7924354f0a44a8c" providerId="LiveId" clId="{537F8CFF-8437-4DF9-B7F4-23B8232D3EB4}" dt="2020-05-10T23:48:06.555" v="54754" actId="1076"/>
          <ac:picMkLst>
            <pc:docMk/>
            <pc:sldMk cId="2792244030" sldId="832"/>
            <ac:picMk id="13" creationId="{E0351230-1C2F-486E-9AE3-535A8ED14C4F}"/>
          </ac:picMkLst>
        </pc:picChg>
        <pc:picChg chg="add mod">
          <ac:chgData name="Thomas Nield" userId="e7924354f0a44a8c" providerId="LiveId" clId="{537F8CFF-8437-4DF9-B7F4-23B8232D3EB4}" dt="2020-05-10T23:48:08.845" v="54756" actId="1076"/>
          <ac:picMkLst>
            <pc:docMk/>
            <pc:sldMk cId="2792244030" sldId="832"/>
            <ac:picMk id="14" creationId="{E71991B3-72EB-45BA-80EA-A3ABAEA59B6F}"/>
          </ac:picMkLst>
        </pc:picChg>
        <pc:picChg chg="add mod">
          <ac:chgData name="Thomas Nield" userId="e7924354f0a44a8c" providerId="LiveId" clId="{537F8CFF-8437-4DF9-B7F4-23B8232D3EB4}" dt="2020-05-10T23:48:11.935" v="54758" actId="1076"/>
          <ac:picMkLst>
            <pc:docMk/>
            <pc:sldMk cId="2792244030" sldId="832"/>
            <ac:picMk id="15" creationId="{E434F26D-8E60-47B2-922B-E464CCCC9C2C}"/>
          </ac:picMkLst>
        </pc:picChg>
        <pc:picChg chg="add mod">
          <ac:chgData name="Thomas Nield" userId="e7924354f0a44a8c" providerId="LiveId" clId="{537F8CFF-8437-4DF9-B7F4-23B8232D3EB4}" dt="2020-05-10T23:48:15.401" v="54760" actId="1076"/>
          <ac:picMkLst>
            <pc:docMk/>
            <pc:sldMk cId="2792244030" sldId="832"/>
            <ac:picMk id="16" creationId="{0671DE87-1704-4287-9A84-7E7234F75E9E}"/>
          </ac:picMkLst>
        </pc:picChg>
      </pc:sldChg>
      <pc:sldChg chg="addSp delSp modSp new mod">
        <pc:chgData name="Thomas Nield" userId="e7924354f0a44a8c" providerId="LiveId" clId="{537F8CFF-8437-4DF9-B7F4-23B8232D3EB4}" dt="2020-05-10T23:57:30.022" v="55628" actId="20577"/>
        <pc:sldMkLst>
          <pc:docMk/>
          <pc:sldMk cId="2751810451" sldId="833"/>
        </pc:sldMkLst>
        <pc:spChg chg="mod">
          <ac:chgData name="Thomas Nield" userId="e7924354f0a44a8c" providerId="LiveId" clId="{537F8CFF-8437-4DF9-B7F4-23B8232D3EB4}" dt="2020-05-10T23:57:30.022" v="55628" actId="20577"/>
          <ac:spMkLst>
            <pc:docMk/>
            <pc:sldMk cId="2751810451" sldId="833"/>
            <ac:spMk id="2" creationId="{C32B6872-8974-46B3-BF2C-508748F4061D}"/>
          </ac:spMkLst>
        </pc:spChg>
        <pc:spChg chg="mod">
          <ac:chgData name="Thomas Nield" userId="e7924354f0a44a8c" providerId="LiveId" clId="{537F8CFF-8437-4DF9-B7F4-23B8232D3EB4}" dt="2020-05-10T23:51:51.765" v="55519" actId="27636"/>
          <ac:spMkLst>
            <pc:docMk/>
            <pc:sldMk cId="2751810451" sldId="833"/>
            <ac:spMk id="3" creationId="{476C4D72-E41A-4C01-A7A4-440E085586F4}"/>
          </ac:spMkLst>
        </pc:spChg>
        <pc:spChg chg="add del">
          <ac:chgData name="Thomas Nield" userId="e7924354f0a44a8c" providerId="LiveId" clId="{537F8CFF-8437-4DF9-B7F4-23B8232D3EB4}" dt="2020-05-10T23:52:54.289" v="55587" actId="478"/>
          <ac:spMkLst>
            <pc:docMk/>
            <pc:sldMk cId="2751810451" sldId="833"/>
            <ac:spMk id="7" creationId="{51BA5EDF-C062-4AFB-A903-89CC2A2F0534}"/>
          </ac:spMkLst>
        </pc:spChg>
        <pc:spChg chg="add del">
          <ac:chgData name="Thomas Nield" userId="e7924354f0a44a8c" providerId="LiveId" clId="{537F8CFF-8437-4DF9-B7F4-23B8232D3EB4}" dt="2020-05-10T23:52:57.205" v="55589" actId="478"/>
          <ac:spMkLst>
            <pc:docMk/>
            <pc:sldMk cId="2751810451" sldId="833"/>
            <ac:spMk id="8" creationId="{FE3BDB69-3A64-49BD-9881-97122CBFEFBF}"/>
          </ac:spMkLst>
        </pc:spChg>
        <pc:picChg chg="add del mod">
          <ac:chgData name="Thomas Nield" userId="e7924354f0a44a8c" providerId="LiveId" clId="{537F8CFF-8437-4DF9-B7F4-23B8232D3EB4}" dt="2020-05-10T23:54:16.125" v="55621" actId="478"/>
          <ac:picMkLst>
            <pc:docMk/>
            <pc:sldMk cId="2751810451" sldId="833"/>
            <ac:picMk id="4" creationId="{E9664EBB-75CB-41A1-9F39-01950D1B56F6}"/>
          </ac:picMkLst>
        </pc:picChg>
        <pc:picChg chg="add del">
          <ac:chgData name="Thomas Nield" userId="e7924354f0a44a8c" providerId="LiveId" clId="{537F8CFF-8437-4DF9-B7F4-23B8232D3EB4}" dt="2020-05-10T23:52:54.705" v="55588" actId="478"/>
          <ac:picMkLst>
            <pc:docMk/>
            <pc:sldMk cId="2751810451" sldId="833"/>
            <ac:picMk id="5" creationId="{9365051C-EC28-4EDA-AD72-E0F119E444B9}"/>
          </ac:picMkLst>
        </pc:picChg>
        <pc:picChg chg="add del">
          <ac:chgData name="Thomas Nield" userId="e7924354f0a44a8c" providerId="LiveId" clId="{537F8CFF-8437-4DF9-B7F4-23B8232D3EB4}" dt="2020-05-10T23:52:54.289" v="55587" actId="478"/>
          <ac:picMkLst>
            <pc:docMk/>
            <pc:sldMk cId="2751810451" sldId="833"/>
            <ac:picMk id="6" creationId="{E02561EF-81E2-4B1D-81CF-442DD7939227}"/>
          </ac:picMkLst>
        </pc:picChg>
        <pc:picChg chg="add">
          <ac:chgData name="Thomas Nield" userId="e7924354f0a44a8c" providerId="LiveId" clId="{537F8CFF-8437-4DF9-B7F4-23B8232D3EB4}" dt="2020-05-10T23:54:19.675" v="55624"/>
          <ac:picMkLst>
            <pc:docMk/>
            <pc:sldMk cId="2751810451" sldId="833"/>
            <ac:picMk id="10" creationId="{8829B544-E790-48A0-81EB-7F2B7EB89BC2}"/>
          </ac:picMkLst>
        </pc:picChg>
        <pc:picChg chg="add del">
          <ac:chgData name="Thomas Nield" userId="e7924354f0a44a8c" providerId="LiveId" clId="{537F8CFF-8437-4DF9-B7F4-23B8232D3EB4}" dt="2020-05-10T23:54:17.437" v="55623"/>
          <ac:picMkLst>
            <pc:docMk/>
            <pc:sldMk cId="2751810451" sldId="833"/>
            <ac:picMk id="15362" creationId="{82B82D1A-2DB3-4E60-84BF-13851B3A9EC2}"/>
          </ac:picMkLst>
        </pc:picChg>
      </pc:sldChg>
      <pc:sldChg chg="addSp delSp modSp add mod">
        <pc:chgData name="Thomas Nield" userId="e7924354f0a44a8c" providerId="LiveId" clId="{537F8CFF-8437-4DF9-B7F4-23B8232D3EB4}" dt="2020-05-11T00:08:34.231" v="57098" actId="21"/>
        <pc:sldMkLst>
          <pc:docMk/>
          <pc:sldMk cId="457801108" sldId="834"/>
        </pc:sldMkLst>
        <pc:spChg chg="mod">
          <ac:chgData name="Thomas Nield" userId="e7924354f0a44a8c" providerId="LiveId" clId="{537F8CFF-8437-4DF9-B7F4-23B8232D3EB4}" dt="2020-05-11T00:08:34.231" v="57098" actId="21"/>
          <ac:spMkLst>
            <pc:docMk/>
            <pc:sldMk cId="457801108" sldId="834"/>
            <ac:spMk id="2" creationId="{C32B6872-8974-46B3-BF2C-508748F4061D}"/>
          </ac:spMkLst>
        </pc:spChg>
        <pc:picChg chg="del">
          <ac:chgData name="Thomas Nield" userId="e7924354f0a44a8c" providerId="LiveId" clId="{537F8CFF-8437-4DF9-B7F4-23B8232D3EB4}" dt="2020-05-10T23:54:06.365" v="55617" actId="478"/>
          <ac:picMkLst>
            <pc:docMk/>
            <pc:sldMk cId="457801108" sldId="834"/>
            <ac:picMk id="4" creationId="{E9664EBB-75CB-41A1-9F39-01950D1B56F6}"/>
          </ac:picMkLst>
        </pc:picChg>
        <pc:picChg chg="add del mod">
          <ac:chgData name="Thomas Nield" userId="e7924354f0a44a8c" providerId="LiveId" clId="{537F8CFF-8437-4DF9-B7F4-23B8232D3EB4}" dt="2020-05-11T00:00:44.151" v="56037" actId="478"/>
          <ac:picMkLst>
            <pc:docMk/>
            <pc:sldMk cId="457801108" sldId="834"/>
            <ac:picMk id="6" creationId="{FA0B8461-55D5-4918-9309-7504F77A995C}"/>
          </ac:picMkLst>
        </pc:picChg>
        <pc:picChg chg="add mod">
          <ac:chgData name="Thomas Nield" userId="e7924354f0a44a8c" providerId="LiveId" clId="{537F8CFF-8437-4DF9-B7F4-23B8232D3EB4}" dt="2020-05-10T23:58:09.072" v="55629" actId="14826"/>
          <ac:picMkLst>
            <pc:docMk/>
            <pc:sldMk cId="457801108" sldId="834"/>
            <ac:picMk id="14338" creationId="{FD332E17-8A50-47E0-B776-CD9A4EB2C56A}"/>
          </ac:picMkLst>
        </pc:picChg>
      </pc:sldChg>
      <pc:sldChg chg="modSp add mod">
        <pc:chgData name="Thomas Nield" userId="e7924354f0a44a8c" providerId="LiveId" clId="{537F8CFF-8437-4DF9-B7F4-23B8232D3EB4}" dt="2020-05-11T00:08:24.412" v="57097"/>
        <pc:sldMkLst>
          <pc:docMk/>
          <pc:sldMk cId="2709793796" sldId="835"/>
        </pc:sldMkLst>
        <pc:spChg chg="mod">
          <ac:chgData name="Thomas Nield" userId="e7924354f0a44a8c" providerId="LiveId" clId="{537F8CFF-8437-4DF9-B7F4-23B8232D3EB4}" dt="2020-05-11T00:08:24.412" v="57097"/>
          <ac:spMkLst>
            <pc:docMk/>
            <pc:sldMk cId="2709793796" sldId="835"/>
            <ac:spMk id="2" creationId="{C32B6872-8974-46B3-BF2C-508748F4061D}"/>
          </ac:spMkLst>
        </pc:spChg>
      </pc:sldChg>
      <pc:sldChg chg="addSp delSp modSp add del mod">
        <pc:chgData name="Thomas Nield" userId="e7924354f0a44a8c" providerId="LiveId" clId="{537F8CFF-8437-4DF9-B7F4-23B8232D3EB4}" dt="2020-05-11T00:17:59.143" v="57127" actId="2696"/>
        <pc:sldMkLst>
          <pc:docMk/>
          <pc:sldMk cId="2830352637" sldId="836"/>
        </pc:sldMkLst>
        <pc:spChg chg="mod">
          <ac:chgData name="Thomas Nield" userId="e7924354f0a44a8c" providerId="LiveId" clId="{537F8CFF-8437-4DF9-B7F4-23B8232D3EB4}" dt="2020-05-11T00:09:51.677" v="57109" actId="27636"/>
          <ac:spMkLst>
            <pc:docMk/>
            <pc:sldMk cId="2830352637" sldId="836"/>
            <ac:spMk id="2" creationId="{C32B6872-8974-46B3-BF2C-508748F4061D}"/>
          </ac:spMkLst>
        </pc:spChg>
        <pc:picChg chg="mod">
          <ac:chgData name="Thomas Nield" userId="e7924354f0a44a8c" providerId="LiveId" clId="{537F8CFF-8437-4DF9-B7F4-23B8232D3EB4}" dt="2020-05-11T00:01:22.621" v="56162" actId="1076"/>
          <ac:picMkLst>
            <pc:docMk/>
            <pc:sldMk cId="2830352637" sldId="836"/>
            <ac:picMk id="6" creationId="{FA0B8461-55D5-4918-9309-7504F77A995C}"/>
          </ac:picMkLst>
        </pc:picChg>
        <pc:picChg chg="mod">
          <ac:chgData name="Thomas Nield" userId="e7924354f0a44a8c" providerId="LiveId" clId="{537F8CFF-8437-4DF9-B7F4-23B8232D3EB4}" dt="2020-05-11T00:01:20.762" v="56161" actId="14826"/>
          <ac:picMkLst>
            <pc:docMk/>
            <pc:sldMk cId="2830352637" sldId="836"/>
            <ac:picMk id="14338" creationId="{FD332E17-8A50-47E0-B776-CD9A4EB2C56A}"/>
          </ac:picMkLst>
        </pc:picChg>
        <pc:picChg chg="add del">
          <ac:chgData name="Thomas Nield" userId="e7924354f0a44a8c" providerId="LiveId" clId="{537F8CFF-8437-4DF9-B7F4-23B8232D3EB4}" dt="2020-05-11T00:01:18.902" v="56160" actId="21"/>
          <ac:picMkLst>
            <pc:docMk/>
            <pc:sldMk cId="2830352637" sldId="836"/>
            <ac:picMk id="16386" creationId="{DEB5ADBF-02AB-4656-A759-C7D7B65787E2}"/>
          </ac:picMkLst>
        </pc:picChg>
      </pc:sldChg>
      <pc:sldChg chg="modSp add mod">
        <pc:chgData name="Thomas Nield" userId="e7924354f0a44a8c" providerId="LiveId" clId="{537F8CFF-8437-4DF9-B7F4-23B8232D3EB4}" dt="2020-05-11T00:10:07.642" v="57113" actId="27636"/>
        <pc:sldMkLst>
          <pc:docMk/>
          <pc:sldMk cId="2784639126" sldId="837"/>
        </pc:sldMkLst>
        <pc:spChg chg="mod">
          <ac:chgData name="Thomas Nield" userId="e7924354f0a44a8c" providerId="LiveId" clId="{537F8CFF-8437-4DF9-B7F4-23B8232D3EB4}" dt="2020-05-11T00:10:07.642" v="57113" actId="27636"/>
          <ac:spMkLst>
            <pc:docMk/>
            <pc:sldMk cId="2784639126" sldId="837"/>
            <ac:spMk id="2" creationId="{C32B6872-8974-46B3-BF2C-508748F4061D}"/>
          </ac:spMkLst>
        </pc:spChg>
      </pc:sldChg>
      <pc:sldChg chg="modSp add mod">
        <pc:chgData name="Thomas Nield" userId="e7924354f0a44a8c" providerId="LiveId" clId="{537F8CFF-8437-4DF9-B7F4-23B8232D3EB4}" dt="2020-05-11T00:10:14.932" v="57117" actId="27636"/>
        <pc:sldMkLst>
          <pc:docMk/>
          <pc:sldMk cId="4167151341" sldId="838"/>
        </pc:sldMkLst>
        <pc:spChg chg="mod">
          <ac:chgData name="Thomas Nield" userId="e7924354f0a44a8c" providerId="LiveId" clId="{537F8CFF-8437-4DF9-B7F4-23B8232D3EB4}" dt="2020-05-11T00:10:14.932" v="57117" actId="27636"/>
          <ac:spMkLst>
            <pc:docMk/>
            <pc:sldMk cId="4167151341" sldId="838"/>
            <ac:spMk id="2" creationId="{C32B6872-8974-46B3-BF2C-508748F4061D}"/>
          </ac:spMkLst>
        </pc:spChg>
        <pc:picChg chg="mod">
          <ac:chgData name="Thomas Nield" userId="e7924354f0a44a8c" providerId="LiveId" clId="{537F8CFF-8437-4DF9-B7F4-23B8232D3EB4}" dt="2020-05-11T00:02:19.602" v="56166" actId="1076"/>
          <ac:picMkLst>
            <pc:docMk/>
            <pc:sldMk cId="4167151341" sldId="838"/>
            <ac:picMk id="6" creationId="{FA0B8461-55D5-4918-9309-7504F77A995C}"/>
          </ac:picMkLst>
        </pc:picChg>
        <pc:picChg chg="mod">
          <ac:chgData name="Thomas Nield" userId="e7924354f0a44a8c" providerId="LiveId" clId="{537F8CFF-8437-4DF9-B7F4-23B8232D3EB4}" dt="2020-05-11T00:02:17.742" v="56165" actId="14826"/>
          <ac:picMkLst>
            <pc:docMk/>
            <pc:sldMk cId="4167151341" sldId="838"/>
            <ac:picMk id="14338" creationId="{FD332E17-8A50-47E0-B776-CD9A4EB2C56A}"/>
          </ac:picMkLst>
        </pc:picChg>
      </pc:sldChg>
      <pc:sldChg chg="modSp add mod">
        <pc:chgData name="Thomas Nield" userId="e7924354f0a44a8c" providerId="LiveId" clId="{537F8CFF-8437-4DF9-B7F4-23B8232D3EB4}" dt="2020-05-11T00:10:20.781" v="57121" actId="27636"/>
        <pc:sldMkLst>
          <pc:docMk/>
          <pc:sldMk cId="3971824633" sldId="839"/>
        </pc:sldMkLst>
        <pc:spChg chg="mod">
          <ac:chgData name="Thomas Nield" userId="e7924354f0a44a8c" providerId="LiveId" clId="{537F8CFF-8437-4DF9-B7F4-23B8232D3EB4}" dt="2020-05-11T00:10:20.781" v="57121" actId="27636"/>
          <ac:spMkLst>
            <pc:docMk/>
            <pc:sldMk cId="3971824633" sldId="839"/>
            <ac:spMk id="2" creationId="{C32B6872-8974-46B3-BF2C-508748F4061D}"/>
          </ac:spMkLst>
        </pc:spChg>
        <pc:picChg chg="mod">
          <ac:chgData name="Thomas Nield" userId="e7924354f0a44a8c" providerId="LiveId" clId="{537F8CFF-8437-4DF9-B7F4-23B8232D3EB4}" dt="2020-05-11T00:02:48.972" v="56169" actId="1076"/>
          <ac:picMkLst>
            <pc:docMk/>
            <pc:sldMk cId="3971824633" sldId="839"/>
            <ac:picMk id="6" creationId="{FA0B8461-55D5-4918-9309-7504F77A995C}"/>
          </ac:picMkLst>
        </pc:picChg>
        <pc:picChg chg="mod">
          <ac:chgData name="Thomas Nield" userId="e7924354f0a44a8c" providerId="LiveId" clId="{537F8CFF-8437-4DF9-B7F4-23B8232D3EB4}" dt="2020-05-11T00:02:44.342" v="56168" actId="14826"/>
          <ac:picMkLst>
            <pc:docMk/>
            <pc:sldMk cId="3971824633" sldId="839"/>
            <ac:picMk id="14338" creationId="{FD332E17-8A50-47E0-B776-CD9A4EB2C56A}"/>
          </ac:picMkLst>
        </pc:picChg>
      </pc:sldChg>
      <pc:sldChg chg="modSp add mod modAnim">
        <pc:chgData name="Thomas Nield" userId="e7924354f0a44a8c" providerId="LiveId" clId="{537F8CFF-8437-4DF9-B7F4-23B8232D3EB4}" dt="2020-05-11T00:27:04.095" v="57151"/>
        <pc:sldMkLst>
          <pc:docMk/>
          <pc:sldMk cId="3670196272" sldId="840"/>
        </pc:sldMkLst>
        <pc:spChg chg="mod">
          <ac:chgData name="Thomas Nield" userId="e7924354f0a44a8c" providerId="LiveId" clId="{537F8CFF-8437-4DF9-B7F4-23B8232D3EB4}" dt="2020-05-11T00:19:57.162" v="57128" actId="113"/>
          <ac:spMkLst>
            <pc:docMk/>
            <pc:sldMk cId="3670196272" sldId="840"/>
            <ac:spMk id="2" creationId="{C32B6872-8974-46B3-BF2C-508748F4061D}"/>
          </ac:spMkLst>
        </pc:spChg>
        <pc:picChg chg="mod">
          <ac:chgData name="Thomas Nield" userId="e7924354f0a44a8c" providerId="LiveId" clId="{537F8CFF-8437-4DF9-B7F4-23B8232D3EB4}" dt="2020-05-11T00:04:12.652" v="56421" actId="1076"/>
          <ac:picMkLst>
            <pc:docMk/>
            <pc:sldMk cId="3670196272" sldId="840"/>
            <ac:picMk id="6" creationId="{FA0B8461-55D5-4918-9309-7504F77A995C}"/>
          </ac:picMkLst>
        </pc:picChg>
        <pc:picChg chg="mod">
          <ac:chgData name="Thomas Nield" userId="e7924354f0a44a8c" providerId="LiveId" clId="{537F8CFF-8437-4DF9-B7F4-23B8232D3EB4}" dt="2020-05-11T00:04:08.192" v="56420" actId="14826"/>
          <ac:picMkLst>
            <pc:docMk/>
            <pc:sldMk cId="3670196272" sldId="840"/>
            <ac:picMk id="14338" creationId="{FD332E17-8A50-47E0-B776-CD9A4EB2C56A}"/>
          </ac:picMkLst>
        </pc:picChg>
      </pc:sldChg>
      <pc:sldChg chg="addSp modSp new mod modAnim">
        <pc:chgData name="Thomas Nield" userId="e7924354f0a44a8c" providerId="LiveId" clId="{537F8CFF-8437-4DF9-B7F4-23B8232D3EB4}" dt="2020-05-11T01:07:24.250" v="60971" actId="14100"/>
        <pc:sldMkLst>
          <pc:docMk/>
          <pc:sldMk cId="171292595" sldId="841"/>
        </pc:sldMkLst>
        <pc:spChg chg="mod">
          <ac:chgData name="Thomas Nield" userId="e7924354f0a44a8c" providerId="LiveId" clId="{537F8CFF-8437-4DF9-B7F4-23B8232D3EB4}" dt="2020-05-11T01:07:24.250" v="60971" actId="14100"/>
          <ac:spMkLst>
            <pc:docMk/>
            <pc:sldMk cId="171292595" sldId="841"/>
            <ac:spMk id="2" creationId="{9028FF9E-A3B4-493D-9B65-D6BCF1FA3273}"/>
          </ac:spMkLst>
        </pc:spChg>
        <pc:spChg chg="mod">
          <ac:chgData name="Thomas Nield" userId="e7924354f0a44a8c" providerId="LiveId" clId="{537F8CFF-8437-4DF9-B7F4-23B8232D3EB4}" dt="2020-05-11T00:28:33.486" v="57184" actId="20577"/>
          <ac:spMkLst>
            <pc:docMk/>
            <pc:sldMk cId="171292595" sldId="841"/>
            <ac:spMk id="3" creationId="{E9BBF520-E746-4748-B6C2-84545AA090AF}"/>
          </ac:spMkLst>
        </pc:spChg>
        <pc:picChg chg="add mod">
          <ac:chgData name="Thomas Nield" userId="e7924354f0a44a8c" providerId="LiveId" clId="{537F8CFF-8437-4DF9-B7F4-23B8232D3EB4}" dt="2020-05-11T00:31:02.726" v="57248" actId="1076"/>
          <ac:picMkLst>
            <pc:docMk/>
            <pc:sldMk cId="171292595" sldId="841"/>
            <ac:picMk id="18434" creationId="{A8E2EBB5-8857-4BE2-85DF-3C45EB226857}"/>
          </ac:picMkLst>
        </pc:picChg>
      </pc:sldChg>
      <pc:sldChg chg="addSp modSp new mod ord modAnim">
        <pc:chgData name="Thomas Nield" userId="e7924354f0a44a8c" providerId="LiveId" clId="{537F8CFF-8437-4DF9-B7F4-23B8232D3EB4}" dt="2020-05-11T01:31:19.661" v="63916" actId="20577"/>
        <pc:sldMkLst>
          <pc:docMk/>
          <pc:sldMk cId="3739804245" sldId="842"/>
        </pc:sldMkLst>
        <pc:spChg chg="mod">
          <ac:chgData name="Thomas Nield" userId="e7924354f0a44a8c" providerId="LiveId" clId="{537F8CFF-8437-4DF9-B7F4-23B8232D3EB4}" dt="2020-05-11T01:31:19.661" v="63916" actId="20577"/>
          <ac:spMkLst>
            <pc:docMk/>
            <pc:sldMk cId="3739804245" sldId="842"/>
            <ac:spMk id="2" creationId="{05DD0B49-AB5A-485E-8743-893557177C3F}"/>
          </ac:spMkLst>
        </pc:spChg>
        <pc:spChg chg="mod">
          <ac:chgData name="Thomas Nield" userId="e7924354f0a44a8c" providerId="LiveId" clId="{537F8CFF-8437-4DF9-B7F4-23B8232D3EB4}" dt="2020-05-11T00:47:03.236" v="59769"/>
          <ac:spMkLst>
            <pc:docMk/>
            <pc:sldMk cId="3739804245" sldId="842"/>
            <ac:spMk id="3" creationId="{9D9F9B7D-7079-4F6F-8B54-7EDF8F241E9F}"/>
          </ac:spMkLst>
        </pc:spChg>
        <pc:picChg chg="add mod">
          <ac:chgData name="Thomas Nield" userId="e7924354f0a44a8c" providerId="LiveId" clId="{537F8CFF-8437-4DF9-B7F4-23B8232D3EB4}" dt="2020-05-11T01:13:12.952" v="61210" actId="1076"/>
          <ac:picMkLst>
            <pc:docMk/>
            <pc:sldMk cId="3739804245" sldId="842"/>
            <ac:picMk id="24578" creationId="{3579AB40-E8F2-48C0-8F26-27EBCB314E6B}"/>
          </ac:picMkLst>
        </pc:picChg>
      </pc:sldChg>
      <pc:sldChg chg="addSp modSp new mod modAnim">
        <pc:chgData name="Thomas Nield" userId="e7924354f0a44a8c" providerId="LiveId" clId="{537F8CFF-8437-4DF9-B7F4-23B8232D3EB4}" dt="2020-05-11T01:08:12.895" v="60993" actId="6549"/>
        <pc:sldMkLst>
          <pc:docMk/>
          <pc:sldMk cId="1821878389" sldId="843"/>
        </pc:sldMkLst>
        <pc:spChg chg="mod">
          <ac:chgData name="Thomas Nield" userId="e7924354f0a44a8c" providerId="LiveId" clId="{537F8CFF-8437-4DF9-B7F4-23B8232D3EB4}" dt="2020-05-11T01:08:12.895" v="60993" actId="6549"/>
          <ac:spMkLst>
            <pc:docMk/>
            <pc:sldMk cId="1821878389" sldId="843"/>
            <ac:spMk id="2" creationId="{0FD462D2-5290-487C-9477-D2AA1A0AFDEC}"/>
          </ac:spMkLst>
        </pc:spChg>
        <pc:spChg chg="mod">
          <ac:chgData name="Thomas Nield" userId="e7924354f0a44a8c" providerId="LiveId" clId="{537F8CFF-8437-4DF9-B7F4-23B8232D3EB4}" dt="2020-05-11T00:37:55.956" v="58193" actId="20577"/>
          <ac:spMkLst>
            <pc:docMk/>
            <pc:sldMk cId="1821878389" sldId="843"/>
            <ac:spMk id="3" creationId="{2A18FDCB-6DD5-4CE5-ABBC-EBE893F838AE}"/>
          </ac:spMkLst>
        </pc:spChg>
        <pc:spChg chg="add mod">
          <ac:chgData name="Thomas Nield" userId="e7924354f0a44a8c" providerId="LiveId" clId="{537F8CFF-8437-4DF9-B7F4-23B8232D3EB4}" dt="2020-05-11T00:41:53.846" v="58812" actId="20577"/>
          <ac:spMkLst>
            <pc:docMk/>
            <pc:sldMk cId="1821878389" sldId="843"/>
            <ac:spMk id="6" creationId="{AC24AA55-23CF-438D-AC3B-208CB9B43DD8}"/>
          </ac:spMkLst>
        </pc:spChg>
        <pc:picChg chg="add mod">
          <ac:chgData name="Thomas Nield" userId="e7924354f0a44a8c" providerId="LiveId" clId="{537F8CFF-8437-4DF9-B7F4-23B8232D3EB4}" dt="2020-05-11T00:40:10.476" v="58527" actId="1076"/>
          <ac:picMkLst>
            <pc:docMk/>
            <pc:sldMk cId="1821878389" sldId="843"/>
            <ac:picMk id="5" creationId="{20DD5871-6D92-4A6B-8C56-A3F2C4A2453B}"/>
          </ac:picMkLst>
        </pc:picChg>
      </pc:sldChg>
      <pc:sldChg chg="addSp delSp modSp new mod">
        <pc:chgData name="Thomas Nield" userId="e7924354f0a44a8c" providerId="LiveId" clId="{537F8CFF-8437-4DF9-B7F4-23B8232D3EB4}" dt="2020-05-11T00:46:15.039" v="59764" actId="20577"/>
        <pc:sldMkLst>
          <pc:docMk/>
          <pc:sldMk cId="2022880752" sldId="844"/>
        </pc:sldMkLst>
        <pc:spChg chg="del">
          <ac:chgData name="Thomas Nield" userId="e7924354f0a44a8c" providerId="LiveId" clId="{537F8CFF-8437-4DF9-B7F4-23B8232D3EB4}" dt="2020-05-11T00:45:38.691" v="59687" actId="478"/>
          <ac:spMkLst>
            <pc:docMk/>
            <pc:sldMk cId="2022880752" sldId="844"/>
            <ac:spMk id="2" creationId="{3D66026B-0B8E-4009-A640-587E1DD67A59}"/>
          </ac:spMkLst>
        </pc:spChg>
        <pc:spChg chg="mod">
          <ac:chgData name="Thomas Nield" userId="e7924354f0a44a8c" providerId="LiveId" clId="{537F8CFF-8437-4DF9-B7F4-23B8232D3EB4}" dt="2020-05-11T00:45:27.315" v="59683" actId="20577"/>
          <ac:spMkLst>
            <pc:docMk/>
            <pc:sldMk cId="2022880752" sldId="844"/>
            <ac:spMk id="3" creationId="{C85B1F77-490E-433D-88D0-86EE83A12C29}"/>
          </ac:spMkLst>
        </pc:spChg>
        <pc:spChg chg="add del mod">
          <ac:chgData name="Thomas Nield" userId="e7924354f0a44a8c" providerId="LiveId" clId="{537F8CFF-8437-4DF9-B7F4-23B8232D3EB4}" dt="2020-05-11T00:45:45.386" v="59693" actId="21"/>
          <ac:spMkLst>
            <pc:docMk/>
            <pc:sldMk cId="2022880752" sldId="844"/>
            <ac:spMk id="4" creationId="{7F07FF98-8CB3-4C7A-99F8-3907AF51341D}"/>
          </ac:spMkLst>
        </pc:spChg>
        <pc:spChg chg="add mod">
          <ac:chgData name="Thomas Nield" userId="e7924354f0a44a8c" providerId="LiveId" clId="{537F8CFF-8437-4DF9-B7F4-23B8232D3EB4}" dt="2020-05-11T00:46:15.039" v="59764" actId="20577"/>
          <ac:spMkLst>
            <pc:docMk/>
            <pc:sldMk cId="2022880752" sldId="844"/>
            <ac:spMk id="5" creationId="{7B0D48F4-65A7-4408-98DA-1474996AE761}"/>
          </ac:spMkLst>
        </pc:spChg>
        <pc:spChg chg="add">
          <ac:chgData name="Thomas Nield" userId="e7924354f0a44a8c" providerId="LiveId" clId="{537F8CFF-8437-4DF9-B7F4-23B8232D3EB4}" dt="2020-05-11T00:45:54.516" v="59696"/>
          <ac:spMkLst>
            <pc:docMk/>
            <pc:sldMk cId="2022880752" sldId="844"/>
            <ac:spMk id="7" creationId="{5231CF8C-888D-489A-A363-5DA9D821C270}"/>
          </ac:spMkLst>
        </pc:spChg>
        <pc:picChg chg="add">
          <ac:chgData name="Thomas Nield" userId="e7924354f0a44a8c" providerId="LiveId" clId="{537F8CFF-8437-4DF9-B7F4-23B8232D3EB4}" dt="2020-05-11T00:45:54.516" v="59696"/>
          <ac:picMkLst>
            <pc:docMk/>
            <pc:sldMk cId="2022880752" sldId="844"/>
            <ac:picMk id="6" creationId="{A25FD0B9-3438-45C6-AE05-D5448B36AFE9}"/>
          </ac:picMkLst>
        </pc:picChg>
      </pc:sldChg>
      <pc:sldChg chg="new del">
        <pc:chgData name="Thomas Nield" userId="e7924354f0a44a8c" providerId="LiveId" clId="{537F8CFF-8437-4DF9-B7F4-23B8232D3EB4}" dt="2020-05-11T01:21:21.111" v="61787" actId="2696"/>
        <pc:sldMkLst>
          <pc:docMk/>
          <pc:sldMk cId="432916756" sldId="845"/>
        </pc:sldMkLst>
      </pc:sldChg>
      <pc:sldChg chg="modSp add mod ord modAnim">
        <pc:chgData name="Thomas Nield" userId="e7924354f0a44a8c" providerId="LiveId" clId="{537F8CFF-8437-4DF9-B7F4-23B8232D3EB4}" dt="2020-05-11T14:37:31.012" v="66963" actId="20577"/>
        <pc:sldMkLst>
          <pc:docMk/>
          <pc:sldMk cId="1912839525" sldId="846"/>
        </pc:sldMkLst>
        <pc:spChg chg="mod">
          <ac:chgData name="Thomas Nield" userId="e7924354f0a44a8c" providerId="LiveId" clId="{537F8CFF-8437-4DF9-B7F4-23B8232D3EB4}" dt="2020-05-11T14:37:31.012" v="66963" actId="20577"/>
          <ac:spMkLst>
            <pc:docMk/>
            <pc:sldMk cId="1912839525" sldId="846"/>
            <ac:spMk id="2" creationId="{05DD0B49-AB5A-485E-8743-893557177C3F}"/>
          </ac:spMkLst>
        </pc:spChg>
      </pc:sldChg>
      <pc:sldChg chg="add del">
        <pc:chgData name="Thomas Nield" userId="e7924354f0a44a8c" providerId="LiveId" clId="{537F8CFF-8437-4DF9-B7F4-23B8232D3EB4}" dt="2020-05-11T01:32:11.675" v="63922"/>
        <pc:sldMkLst>
          <pc:docMk/>
          <pc:sldMk cId="449047535" sldId="847"/>
        </pc:sldMkLst>
      </pc:sldChg>
      <pc:sldChg chg="addSp modSp new mod">
        <pc:chgData name="Thomas Nield" userId="e7924354f0a44a8c" providerId="LiveId" clId="{537F8CFF-8437-4DF9-B7F4-23B8232D3EB4}" dt="2020-05-11T01:42:30.596" v="64897" actId="27636"/>
        <pc:sldMkLst>
          <pc:docMk/>
          <pc:sldMk cId="3995124108" sldId="847"/>
        </pc:sldMkLst>
        <pc:spChg chg="mod">
          <ac:chgData name="Thomas Nield" userId="e7924354f0a44a8c" providerId="LiveId" clId="{537F8CFF-8437-4DF9-B7F4-23B8232D3EB4}" dt="2020-05-11T01:32:20.601" v="63947" actId="20577"/>
          <ac:spMkLst>
            <pc:docMk/>
            <pc:sldMk cId="3995124108" sldId="847"/>
            <ac:spMk id="2" creationId="{A8868A62-4A03-486B-B9C2-CDBD52ACFBB6}"/>
          </ac:spMkLst>
        </pc:spChg>
        <pc:spChg chg="mod">
          <ac:chgData name="Thomas Nield" userId="e7924354f0a44a8c" providerId="LiveId" clId="{537F8CFF-8437-4DF9-B7F4-23B8232D3EB4}" dt="2020-05-11T01:42:30.596" v="64897" actId="27636"/>
          <ac:spMkLst>
            <pc:docMk/>
            <pc:sldMk cId="3995124108" sldId="847"/>
            <ac:spMk id="3" creationId="{A50C63E4-00FA-4CA3-8FD0-D3E44D69E688}"/>
          </ac:spMkLst>
        </pc:spChg>
        <pc:spChg chg="add mod">
          <ac:chgData name="Thomas Nield" userId="e7924354f0a44a8c" providerId="LiveId" clId="{537F8CFF-8437-4DF9-B7F4-23B8232D3EB4}" dt="2020-05-11T01:33:51.670" v="64012" actId="1076"/>
          <ac:spMkLst>
            <pc:docMk/>
            <pc:sldMk cId="3995124108" sldId="847"/>
            <ac:spMk id="4" creationId="{6615487E-F541-44FE-A5C3-60AC8DEFB209}"/>
          </ac:spMkLst>
        </pc:spChg>
        <pc:picChg chg="add mod">
          <ac:chgData name="Thomas Nield" userId="e7924354f0a44a8c" providerId="LiveId" clId="{537F8CFF-8437-4DF9-B7F4-23B8232D3EB4}" dt="2020-05-11T01:33:36.869" v="63969" actId="1076"/>
          <ac:picMkLst>
            <pc:docMk/>
            <pc:sldMk cId="3995124108" sldId="847"/>
            <ac:picMk id="26626" creationId="{CC81BB8C-29EA-49E1-8A79-8C2DC4408415}"/>
          </ac:picMkLst>
        </pc:picChg>
      </pc:sldChg>
      <pc:sldChg chg="addSp modSp new mod">
        <pc:chgData name="Thomas Nield" userId="e7924354f0a44a8c" providerId="LiveId" clId="{537F8CFF-8437-4DF9-B7F4-23B8232D3EB4}" dt="2020-05-11T02:03:52.444" v="66348" actId="20577"/>
        <pc:sldMkLst>
          <pc:docMk/>
          <pc:sldMk cId="2601174199" sldId="848"/>
        </pc:sldMkLst>
        <pc:spChg chg="mod">
          <ac:chgData name="Thomas Nield" userId="e7924354f0a44a8c" providerId="LiveId" clId="{537F8CFF-8437-4DF9-B7F4-23B8232D3EB4}" dt="2020-05-11T02:01:44.910" v="66117" actId="20577"/>
          <ac:spMkLst>
            <pc:docMk/>
            <pc:sldMk cId="2601174199" sldId="848"/>
            <ac:spMk id="2" creationId="{BF8FA996-50BF-473D-8A55-1C2740F119C7}"/>
          </ac:spMkLst>
        </pc:spChg>
        <pc:spChg chg="mod">
          <ac:chgData name="Thomas Nield" userId="e7924354f0a44a8c" providerId="LiveId" clId="{537F8CFF-8437-4DF9-B7F4-23B8232D3EB4}" dt="2020-05-11T02:03:52.444" v="66348" actId="20577"/>
          <ac:spMkLst>
            <pc:docMk/>
            <pc:sldMk cId="2601174199" sldId="848"/>
            <ac:spMk id="3" creationId="{BD295A4E-7678-451F-9CC1-A668AE741C97}"/>
          </ac:spMkLst>
        </pc:spChg>
        <pc:picChg chg="add">
          <ac:chgData name="Thomas Nield" userId="e7924354f0a44a8c" providerId="LiveId" clId="{537F8CFF-8437-4DF9-B7F4-23B8232D3EB4}" dt="2020-05-11T01:47:02.281" v="65289"/>
          <ac:picMkLst>
            <pc:docMk/>
            <pc:sldMk cId="2601174199" sldId="848"/>
            <ac:picMk id="4" creationId="{C5D99C19-66ED-4438-9247-7C62F11FDBDD}"/>
          </ac:picMkLst>
        </pc:picChg>
      </pc:sldChg>
      <pc:sldChg chg="addSp delSp modSp add mod">
        <pc:chgData name="Thomas Nield" userId="e7924354f0a44a8c" providerId="LiveId" clId="{537F8CFF-8437-4DF9-B7F4-23B8232D3EB4}" dt="2020-05-11T02:03:59.280" v="66352" actId="6549"/>
        <pc:sldMkLst>
          <pc:docMk/>
          <pc:sldMk cId="2122086924" sldId="849"/>
        </pc:sldMkLst>
        <pc:spChg chg="mod">
          <ac:chgData name="Thomas Nield" userId="e7924354f0a44a8c" providerId="LiveId" clId="{537F8CFF-8437-4DF9-B7F4-23B8232D3EB4}" dt="2020-05-11T02:01:49.349" v="66121" actId="20577"/>
          <ac:spMkLst>
            <pc:docMk/>
            <pc:sldMk cId="2122086924" sldId="849"/>
            <ac:spMk id="2" creationId="{BF8FA996-50BF-473D-8A55-1C2740F119C7}"/>
          </ac:spMkLst>
        </pc:spChg>
        <pc:spChg chg="mod">
          <ac:chgData name="Thomas Nield" userId="e7924354f0a44a8c" providerId="LiveId" clId="{537F8CFF-8437-4DF9-B7F4-23B8232D3EB4}" dt="2020-05-11T02:03:59.280" v="66352" actId="6549"/>
          <ac:spMkLst>
            <pc:docMk/>
            <pc:sldMk cId="2122086924" sldId="849"/>
            <ac:spMk id="3" creationId="{BD295A4E-7678-451F-9CC1-A668AE741C97}"/>
          </ac:spMkLst>
        </pc:spChg>
        <pc:spChg chg="add del">
          <ac:chgData name="Thomas Nield" userId="e7924354f0a44a8c" providerId="LiveId" clId="{537F8CFF-8437-4DF9-B7F4-23B8232D3EB4}" dt="2020-05-11T01:49:44.071" v="65385"/>
          <ac:spMkLst>
            <pc:docMk/>
            <pc:sldMk cId="2122086924" sldId="849"/>
            <ac:spMk id="5" creationId="{6E80F3F6-DF91-4FC7-8FD7-AA91E157DCA5}"/>
          </ac:spMkLst>
        </pc:spChg>
        <pc:spChg chg="add mod">
          <ac:chgData name="Thomas Nield" userId="e7924354f0a44a8c" providerId="LiveId" clId="{537F8CFF-8437-4DF9-B7F4-23B8232D3EB4}" dt="2020-05-11T01:52:44.722" v="65483" actId="1076"/>
          <ac:spMkLst>
            <pc:docMk/>
            <pc:sldMk cId="2122086924" sldId="849"/>
            <ac:spMk id="6" creationId="{E9BD7A65-F649-4C10-95EB-797BA70D104B}"/>
          </ac:spMkLst>
        </pc:spChg>
        <pc:spChg chg="add del">
          <ac:chgData name="Thomas Nield" userId="e7924354f0a44a8c" providerId="LiveId" clId="{537F8CFF-8437-4DF9-B7F4-23B8232D3EB4}" dt="2020-05-11T01:52:14.002" v="65474"/>
          <ac:spMkLst>
            <pc:docMk/>
            <pc:sldMk cId="2122086924" sldId="849"/>
            <ac:spMk id="7" creationId="{F0C1B5AD-85C3-43C7-A7D0-16D16DCDB1F0}"/>
          </ac:spMkLst>
        </pc:spChg>
        <pc:spChg chg="add mod">
          <ac:chgData name="Thomas Nield" userId="e7924354f0a44a8c" providerId="LiveId" clId="{537F8CFF-8437-4DF9-B7F4-23B8232D3EB4}" dt="2020-05-11T01:52:48.583" v="65484" actId="14100"/>
          <ac:spMkLst>
            <pc:docMk/>
            <pc:sldMk cId="2122086924" sldId="849"/>
            <ac:spMk id="8" creationId="{84E74EA8-C339-4C92-A321-3D8FCCFCE8EF}"/>
          </ac:spMkLst>
        </pc:spChg>
      </pc:sldChg>
      <pc:sldChg chg="modSp new del mod">
        <pc:chgData name="Thomas Nield" userId="e7924354f0a44a8c" providerId="LiveId" clId="{537F8CFF-8437-4DF9-B7F4-23B8232D3EB4}" dt="2020-05-11T02:00:50.781" v="66034" actId="2696"/>
        <pc:sldMkLst>
          <pc:docMk/>
          <pc:sldMk cId="1569003331" sldId="850"/>
        </pc:sldMkLst>
        <pc:spChg chg="mod">
          <ac:chgData name="Thomas Nield" userId="e7924354f0a44a8c" providerId="LiveId" clId="{537F8CFF-8437-4DF9-B7F4-23B8232D3EB4}" dt="2020-05-11T01:53:44.757" v="65498" actId="6549"/>
          <ac:spMkLst>
            <pc:docMk/>
            <pc:sldMk cId="1569003331" sldId="850"/>
            <ac:spMk id="2" creationId="{25314EC4-FA95-41EF-A910-24C484E713EB}"/>
          </ac:spMkLst>
        </pc:spChg>
        <pc:spChg chg="mod">
          <ac:chgData name="Thomas Nield" userId="e7924354f0a44a8c" providerId="LiveId" clId="{537F8CFF-8437-4DF9-B7F4-23B8232D3EB4}" dt="2020-05-11T02:00:36.068" v="66031" actId="20577"/>
          <ac:spMkLst>
            <pc:docMk/>
            <pc:sldMk cId="1569003331" sldId="850"/>
            <ac:spMk id="3" creationId="{430EFDD3-60B8-43DC-ACCA-9D08F85FCF93}"/>
          </ac:spMkLst>
        </pc:spChg>
      </pc:sldChg>
      <pc:sldChg chg="addSp delSp modSp new del mod">
        <pc:chgData name="Thomas Nield" userId="e7924354f0a44a8c" providerId="LiveId" clId="{537F8CFF-8437-4DF9-B7F4-23B8232D3EB4}" dt="2020-05-14T21:41:27.525" v="66966" actId="47"/>
        <pc:sldMkLst>
          <pc:docMk/>
          <pc:sldMk cId="1207189843" sldId="851"/>
        </pc:sldMkLst>
        <pc:spChg chg="mod">
          <ac:chgData name="Thomas Nield" userId="e7924354f0a44a8c" providerId="LiveId" clId="{537F8CFF-8437-4DF9-B7F4-23B8232D3EB4}" dt="2020-05-11T01:56:50.100" v="65620" actId="20577"/>
          <ac:spMkLst>
            <pc:docMk/>
            <pc:sldMk cId="1207189843" sldId="851"/>
            <ac:spMk id="2" creationId="{3BE0F4EF-F2CD-41BC-910C-DB3DAF9FAEC7}"/>
          </ac:spMkLst>
        </pc:spChg>
        <pc:spChg chg="del">
          <ac:chgData name="Thomas Nield" userId="e7924354f0a44a8c" providerId="LiveId" clId="{537F8CFF-8437-4DF9-B7F4-23B8232D3EB4}" dt="2020-05-11T01:56:51.864" v="65621" actId="478"/>
          <ac:spMkLst>
            <pc:docMk/>
            <pc:sldMk cId="1207189843" sldId="851"/>
            <ac:spMk id="3" creationId="{4C08C9AC-2649-4453-BF10-3998A41725E3}"/>
          </ac:spMkLst>
        </pc:spChg>
        <pc:spChg chg="add mod">
          <ac:chgData name="Thomas Nield" userId="e7924354f0a44a8c" providerId="LiveId" clId="{537F8CFF-8437-4DF9-B7F4-23B8232D3EB4}" dt="2020-05-11T01:59:00.949" v="65803" actId="6549"/>
          <ac:spMkLst>
            <pc:docMk/>
            <pc:sldMk cId="1207189843" sldId="851"/>
            <ac:spMk id="4" creationId="{3D05C696-F3AD-4A4C-A23D-D548E8D7B18D}"/>
          </ac:spMkLst>
        </pc:spChg>
      </pc:sldChg>
      <pc:sldChg chg="modSp add mod">
        <pc:chgData name="Thomas Nield" userId="e7924354f0a44a8c" providerId="LiveId" clId="{537F8CFF-8437-4DF9-B7F4-23B8232D3EB4}" dt="2020-05-11T02:05:42.979" v="66759" actId="20577"/>
        <pc:sldMkLst>
          <pc:docMk/>
          <pc:sldMk cId="275256404" sldId="852"/>
        </pc:sldMkLst>
        <pc:spChg chg="mod">
          <ac:chgData name="Thomas Nield" userId="e7924354f0a44a8c" providerId="LiveId" clId="{537F8CFF-8437-4DF9-B7F4-23B8232D3EB4}" dt="2020-05-11T02:02:00.265" v="66130" actId="20577"/>
          <ac:spMkLst>
            <pc:docMk/>
            <pc:sldMk cId="275256404" sldId="852"/>
            <ac:spMk id="2" creationId="{BF8FA996-50BF-473D-8A55-1C2740F119C7}"/>
          </ac:spMkLst>
        </pc:spChg>
        <pc:spChg chg="mod">
          <ac:chgData name="Thomas Nield" userId="e7924354f0a44a8c" providerId="LiveId" clId="{537F8CFF-8437-4DF9-B7F4-23B8232D3EB4}" dt="2020-05-11T02:05:42.979" v="66759" actId="20577"/>
          <ac:spMkLst>
            <pc:docMk/>
            <pc:sldMk cId="275256404" sldId="852"/>
            <ac:spMk id="3" creationId="{BD295A4E-7678-451F-9CC1-A668AE741C97}"/>
          </ac:spMkLst>
        </pc:spChg>
      </pc:sldChg>
      <pc:sldChg chg="modSp add mod">
        <pc:chgData name="Thomas Nield" userId="e7924354f0a44a8c" providerId="LiveId" clId="{537F8CFF-8437-4DF9-B7F4-23B8232D3EB4}" dt="2020-05-11T02:05:35.581" v="66758" actId="20577"/>
        <pc:sldMkLst>
          <pc:docMk/>
          <pc:sldMk cId="1739944799" sldId="853"/>
        </pc:sldMkLst>
        <pc:spChg chg="mod">
          <ac:chgData name="Thomas Nield" userId="e7924354f0a44a8c" providerId="LiveId" clId="{537F8CFF-8437-4DF9-B7F4-23B8232D3EB4}" dt="2020-05-11T02:05:35.581" v="66758" actId="20577"/>
          <ac:spMkLst>
            <pc:docMk/>
            <pc:sldMk cId="1739944799" sldId="853"/>
            <ac:spMk id="3" creationId="{BD295A4E-7678-451F-9CC1-A668AE741C97}"/>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097C4E-C247-4A70-AAF1-87FED3143215}"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28DE1196-AE5A-4990-9D5D-84B4B48EDB80}">
      <dgm:prSet phldrT="[Text]"/>
      <dgm:spPr/>
      <dgm:t>
        <a:bodyPr/>
        <a:lstStyle/>
        <a:p>
          <a:r>
            <a:rPr lang="en-US" dirty="0">
              <a:solidFill>
                <a:srgbClr val="FF0000"/>
              </a:solidFill>
            </a:rPr>
            <a:t>H</a:t>
          </a:r>
        </a:p>
      </dgm:t>
    </dgm:pt>
    <dgm:pt modelId="{CB06CEBA-9A6F-482C-AF32-A7E49DBFF2DB}" type="parTrans" cxnId="{1F9C0936-11DF-40E7-8AA6-24DF86AAEB81}">
      <dgm:prSet/>
      <dgm:spPr/>
      <dgm:t>
        <a:bodyPr/>
        <a:lstStyle/>
        <a:p>
          <a:endParaRPr lang="en-US"/>
        </a:p>
      </dgm:t>
    </dgm:pt>
    <dgm:pt modelId="{FEAD63C5-E239-441E-A634-956C7A81D1A8}" type="sibTrans" cxnId="{1F9C0936-11DF-40E7-8AA6-24DF86AAEB81}">
      <dgm:prSet/>
      <dgm:spPr/>
      <dgm:t>
        <a:bodyPr/>
        <a:lstStyle/>
        <a:p>
          <a:endParaRPr lang="en-US"/>
        </a:p>
      </dgm:t>
    </dgm:pt>
    <dgm:pt modelId="{9FD26D18-7276-4965-A1CD-44EFB80495A4}">
      <dgm:prSet phldrT="[Text]"/>
      <dgm:spPr>
        <a:solidFill>
          <a:schemeClr val="bg2"/>
        </a:solidFill>
      </dgm:spPr>
      <dgm:t>
        <a:bodyPr/>
        <a:lstStyle/>
        <a:p>
          <a:r>
            <a:rPr lang="en-US" dirty="0"/>
            <a:t>T</a:t>
          </a:r>
        </a:p>
      </dgm:t>
    </dgm:pt>
    <dgm:pt modelId="{C63547AF-91EF-42D6-A757-06DE45FF27DC}" type="parTrans" cxnId="{EE77F974-0790-4C71-9F26-6EC76C686C08}">
      <dgm:prSet/>
      <dgm:spPr/>
      <dgm:t>
        <a:bodyPr/>
        <a:lstStyle/>
        <a:p>
          <a:endParaRPr lang="en-US"/>
        </a:p>
      </dgm:t>
    </dgm:pt>
    <dgm:pt modelId="{1573F6BF-8C60-4EC3-A6D1-022BF4C53DF2}" type="sibTrans" cxnId="{EE77F974-0790-4C71-9F26-6EC76C686C08}">
      <dgm:prSet/>
      <dgm:spPr/>
      <dgm:t>
        <a:bodyPr/>
        <a:lstStyle/>
        <a:p>
          <a:endParaRPr lang="en-US"/>
        </a:p>
      </dgm:t>
    </dgm:pt>
    <dgm:pt modelId="{6C73E79A-F47B-48ED-8D5B-9ECD3ED8AAF3}">
      <dgm:prSet phldrT="[Text]" custT="1"/>
      <dgm:spPr>
        <a:solidFill>
          <a:srgbClr val="E7E6E6"/>
        </a:solidFill>
        <a:ln w="12700" cap="flat" cmpd="sng" algn="ctr">
          <a:solidFill>
            <a:prstClr val="white">
              <a:hueOff val="0"/>
              <a:satOff val="0"/>
              <a:lumOff val="0"/>
              <a:alphaOff val="0"/>
            </a:prstClr>
          </a:solidFill>
          <a:prstDash val="solid"/>
          <a:miter lim="800000"/>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US" sz="1500" kern="1200" dirty="0">
              <a:solidFill>
                <a:prstClr val="white"/>
              </a:solidFill>
              <a:latin typeface="Segoe UI"/>
              <a:ea typeface="+mn-ea"/>
              <a:cs typeface="+mn-cs"/>
            </a:rPr>
            <a:t>1</a:t>
          </a:r>
        </a:p>
      </dgm:t>
    </dgm:pt>
    <dgm:pt modelId="{56EB9FC6-A98E-4EB3-8DFD-8A1668AC3C9B}" type="parTrans" cxnId="{4A265E96-3EFA-4294-8E30-B6ECF844D1C5}">
      <dgm:prSet/>
      <dgm:spPr/>
      <dgm:t>
        <a:bodyPr/>
        <a:lstStyle/>
        <a:p>
          <a:endParaRPr lang="en-US"/>
        </a:p>
      </dgm:t>
    </dgm:pt>
    <dgm:pt modelId="{22924BAE-2279-45AE-AA90-19CAB74FABB1}" type="sibTrans" cxnId="{4A265E96-3EFA-4294-8E30-B6ECF844D1C5}">
      <dgm:prSet/>
      <dgm:spPr/>
      <dgm:t>
        <a:bodyPr/>
        <a:lstStyle/>
        <a:p>
          <a:endParaRPr lang="en-US"/>
        </a:p>
      </dgm:t>
    </dgm:pt>
    <dgm:pt modelId="{A6825895-3E7E-4D76-9DC3-49884685E53C}">
      <dgm:prSet phldrT="[Text]" custT="1"/>
      <dgm:spPr>
        <a:solidFill>
          <a:srgbClr val="E7E6E6"/>
        </a:solidFill>
        <a:ln w="12700" cap="flat" cmpd="sng" algn="ctr">
          <a:solidFill>
            <a:prstClr val="white">
              <a:hueOff val="0"/>
              <a:satOff val="0"/>
              <a:lumOff val="0"/>
              <a:alphaOff val="0"/>
            </a:prstClr>
          </a:solidFill>
          <a:prstDash val="solid"/>
          <a:miter lim="800000"/>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US" sz="1500" kern="1200" dirty="0">
              <a:solidFill>
                <a:prstClr val="white"/>
              </a:solidFill>
              <a:latin typeface="Segoe UI"/>
              <a:ea typeface="+mn-ea"/>
              <a:cs typeface="+mn-cs"/>
            </a:rPr>
            <a:t>2</a:t>
          </a:r>
        </a:p>
      </dgm:t>
    </dgm:pt>
    <dgm:pt modelId="{D62B8394-253F-46A0-B2AF-AA5FC0785FC3}" type="parTrans" cxnId="{83048C34-23C6-445D-9343-14F8FD733F27}">
      <dgm:prSet/>
      <dgm:spPr/>
      <dgm:t>
        <a:bodyPr/>
        <a:lstStyle/>
        <a:p>
          <a:endParaRPr lang="en-US"/>
        </a:p>
      </dgm:t>
    </dgm:pt>
    <dgm:pt modelId="{BCE87ABC-982D-4878-97E8-4E042E7611FA}" type="sibTrans" cxnId="{83048C34-23C6-445D-9343-14F8FD733F27}">
      <dgm:prSet/>
      <dgm:spPr/>
      <dgm:t>
        <a:bodyPr/>
        <a:lstStyle/>
        <a:p>
          <a:endParaRPr lang="en-US"/>
        </a:p>
      </dgm:t>
    </dgm:pt>
    <dgm:pt modelId="{D4E7F6EF-486C-4934-8582-F6F483FA4638}">
      <dgm:prSet phldrT="[Text]" custT="1"/>
      <dgm:spPr>
        <a:solidFill>
          <a:srgbClr val="E7E6E6"/>
        </a:solidFill>
        <a:ln w="12700" cap="flat" cmpd="sng" algn="ctr">
          <a:solidFill>
            <a:prstClr val="white">
              <a:hueOff val="0"/>
              <a:satOff val="0"/>
              <a:lumOff val="0"/>
              <a:alphaOff val="0"/>
            </a:prstClr>
          </a:solidFill>
          <a:prstDash val="solid"/>
          <a:miter lim="800000"/>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US" sz="1500" kern="1200" dirty="0">
              <a:solidFill>
                <a:prstClr val="white"/>
              </a:solidFill>
              <a:latin typeface="Segoe UI"/>
              <a:ea typeface="+mn-ea"/>
              <a:cs typeface="+mn-cs"/>
            </a:rPr>
            <a:t>3</a:t>
          </a:r>
        </a:p>
      </dgm:t>
    </dgm:pt>
    <dgm:pt modelId="{2BEFC7ED-FEDC-4A26-8B23-012B048BF8B7}" type="parTrans" cxnId="{7B6B6F5C-42A5-49D5-BCD7-D45187B44352}">
      <dgm:prSet/>
      <dgm:spPr/>
      <dgm:t>
        <a:bodyPr/>
        <a:lstStyle/>
        <a:p>
          <a:endParaRPr lang="en-US"/>
        </a:p>
      </dgm:t>
    </dgm:pt>
    <dgm:pt modelId="{FC34726D-9EF4-442D-858F-C4513960EB9C}" type="sibTrans" cxnId="{7B6B6F5C-42A5-49D5-BCD7-D45187B44352}">
      <dgm:prSet/>
      <dgm:spPr/>
      <dgm:t>
        <a:bodyPr/>
        <a:lstStyle/>
        <a:p>
          <a:endParaRPr lang="en-US"/>
        </a:p>
      </dgm:t>
    </dgm:pt>
    <dgm:pt modelId="{9E0A8BD3-E11A-4289-8FC5-28570CA44AF4}">
      <dgm:prSet phldrT="[Text]" custT="1"/>
      <dgm:spPr>
        <a:solidFill>
          <a:srgbClr val="E7E6E6"/>
        </a:solidFill>
        <a:ln w="12700" cap="flat" cmpd="sng" algn="ctr">
          <a:solidFill>
            <a:prstClr val="white">
              <a:hueOff val="0"/>
              <a:satOff val="0"/>
              <a:lumOff val="0"/>
              <a:alphaOff val="0"/>
            </a:prstClr>
          </a:solidFill>
          <a:prstDash val="solid"/>
          <a:miter lim="800000"/>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US" sz="1500" kern="1200" dirty="0">
              <a:solidFill>
                <a:prstClr val="white"/>
              </a:solidFill>
              <a:latin typeface="Segoe UI"/>
              <a:ea typeface="+mn-ea"/>
              <a:cs typeface="+mn-cs"/>
            </a:rPr>
            <a:t>4</a:t>
          </a:r>
        </a:p>
      </dgm:t>
    </dgm:pt>
    <dgm:pt modelId="{73F3C4A4-5EBD-449F-9104-FAD78EF0B3A9}" type="parTrans" cxnId="{A3601386-9833-4299-81BC-285B8C04FC8E}">
      <dgm:prSet/>
      <dgm:spPr/>
      <dgm:t>
        <a:bodyPr/>
        <a:lstStyle/>
        <a:p>
          <a:endParaRPr lang="en-US"/>
        </a:p>
      </dgm:t>
    </dgm:pt>
    <dgm:pt modelId="{5376BE2B-F157-4877-AD4F-93187C219172}" type="sibTrans" cxnId="{A3601386-9833-4299-81BC-285B8C04FC8E}">
      <dgm:prSet/>
      <dgm:spPr/>
      <dgm:t>
        <a:bodyPr/>
        <a:lstStyle/>
        <a:p>
          <a:endParaRPr lang="en-US"/>
        </a:p>
      </dgm:t>
    </dgm:pt>
    <dgm:pt modelId="{5C32CD63-7CC0-40FE-8D95-BD255926FC37}">
      <dgm:prSet phldrT="[Text]" custT="1"/>
      <dgm:spPr>
        <a:solidFill>
          <a:srgbClr val="E7E6E6"/>
        </a:solidFill>
        <a:ln w="12700" cap="flat" cmpd="sng" algn="ctr">
          <a:solidFill>
            <a:prstClr val="white">
              <a:hueOff val="0"/>
              <a:satOff val="0"/>
              <a:lumOff val="0"/>
              <a:alphaOff val="0"/>
            </a:prstClr>
          </a:solidFill>
          <a:prstDash val="solid"/>
          <a:miter lim="800000"/>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US" sz="1500" kern="1200" dirty="0">
              <a:solidFill>
                <a:prstClr val="white"/>
              </a:solidFill>
              <a:latin typeface="Segoe UI"/>
              <a:ea typeface="+mn-ea"/>
              <a:cs typeface="+mn-cs"/>
            </a:rPr>
            <a:t>5</a:t>
          </a:r>
        </a:p>
      </dgm:t>
    </dgm:pt>
    <dgm:pt modelId="{A802A455-4BE0-4954-BB43-7708ED779F69}" type="parTrans" cxnId="{98CF2E36-DA64-44CB-B473-D956AC3A7559}">
      <dgm:prSet/>
      <dgm:spPr/>
      <dgm:t>
        <a:bodyPr/>
        <a:lstStyle/>
        <a:p>
          <a:endParaRPr lang="en-US"/>
        </a:p>
      </dgm:t>
    </dgm:pt>
    <dgm:pt modelId="{C7F03D5F-FF0D-4393-B305-A2E1271C891E}" type="sibTrans" cxnId="{98CF2E36-DA64-44CB-B473-D956AC3A7559}">
      <dgm:prSet/>
      <dgm:spPr/>
      <dgm:t>
        <a:bodyPr/>
        <a:lstStyle/>
        <a:p>
          <a:endParaRPr lang="en-US"/>
        </a:p>
      </dgm:t>
    </dgm:pt>
    <dgm:pt modelId="{459BAF07-8CDD-4245-82C3-A011357DB251}">
      <dgm:prSet phldrT="[Text]"/>
      <dgm:spPr/>
      <dgm:t>
        <a:bodyPr/>
        <a:lstStyle/>
        <a:p>
          <a:r>
            <a:rPr lang="en-US" dirty="0">
              <a:solidFill>
                <a:srgbClr val="FF0000"/>
              </a:solidFill>
            </a:rPr>
            <a:t>6</a:t>
          </a:r>
        </a:p>
      </dgm:t>
    </dgm:pt>
    <dgm:pt modelId="{3615BA9B-9A37-4995-B00C-9B4A1E08DDB0}" type="parTrans" cxnId="{66722669-68CD-41D7-8BF0-999609FFD7D5}">
      <dgm:prSet/>
      <dgm:spPr/>
      <dgm:t>
        <a:bodyPr/>
        <a:lstStyle/>
        <a:p>
          <a:endParaRPr lang="en-US"/>
        </a:p>
      </dgm:t>
    </dgm:pt>
    <dgm:pt modelId="{34EE706C-C07A-4622-89D5-31F999FAB672}" type="sibTrans" cxnId="{66722669-68CD-41D7-8BF0-999609FFD7D5}">
      <dgm:prSet/>
      <dgm:spPr/>
      <dgm:t>
        <a:bodyPr/>
        <a:lstStyle/>
        <a:p>
          <a:endParaRPr lang="en-US"/>
        </a:p>
      </dgm:t>
    </dgm:pt>
    <dgm:pt modelId="{80933BA3-331A-4DAE-A204-164F2FD7A60C}">
      <dgm:prSet phldrT="[Text]"/>
      <dgm:spPr>
        <a:solidFill>
          <a:schemeClr val="bg2"/>
        </a:solidFill>
      </dgm:spPr>
      <dgm:t>
        <a:bodyPr/>
        <a:lstStyle/>
        <a:p>
          <a:r>
            <a:rPr lang="en-US" dirty="0"/>
            <a:t>1</a:t>
          </a:r>
        </a:p>
      </dgm:t>
    </dgm:pt>
    <dgm:pt modelId="{60A91BAF-B1A4-4792-8881-AFF83CD04937}" type="parTrans" cxnId="{F078A578-612F-4880-9292-377A5F494DBB}">
      <dgm:prSet/>
      <dgm:spPr/>
      <dgm:t>
        <a:bodyPr/>
        <a:lstStyle/>
        <a:p>
          <a:endParaRPr lang="en-US"/>
        </a:p>
      </dgm:t>
    </dgm:pt>
    <dgm:pt modelId="{FFACA573-D2CF-4C90-AC0A-F91C1D3245C6}" type="sibTrans" cxnId="{F078A578-612F-4880-9292-377A5F494DBB}">
      <dgm:prSet/>
      <dgm:spPr/>
      <dgm:t>
        <a:bodyPr/>
        <a:lstStyle/>
        <a:p>
          <a:endParaRPr lang="en-US"/>
        </a:p>
      </dgm:t>
    </dgm:pt>
    <dgm:pt modelId="{F9817C8E-345D-4535-9893-0A4EF83AC210}">
      <dgm:prSet phldrT="[Text]"/>
      <dgm:spPr>
        <a:solidFill>
          <a:schemeClr val="bg2"/>
        </a:solidFill>
      </dgm:spPr>
      <dgm:t>
        <a:bodyPr/>
        <a:lstStyle/>
        <a:p>
          <a:r>
            <a:rPr lang="en-US" dirty="0"/>
            <a:t>2</a:t>
          </a:r>
        </a:p>
      </dgm:t>
    </dgm:pt>
    <dgm:pt modelId="{A79C9F74-D01E-47A1-A2EC-6AF166D576C0}" type="parTrans" cxnId="{B0A46D9C-D7BC-463A-B741-55A6FC9610A2}">
      <dgm:prSet/>
      <dgm:spPr/>
      <dgm:t>
        <a:bodyPr/>
        <a:lstStyle/>
        <a:p>
          <a:endParaRPr lang="en-US"/>
        </a:p>
      </dgm:t>
    </dgm:pt>
    <dgm:pt modelId="{88AB0D53-4FED-45B7-AEA5-608518E70E58}" type="sibTrans" cxnId="{B0A46D9C-D7BC-463A-B741-55A6FC9610A2}">
      <dgm:prSet/>
      <dgm:spPr/>
      <dgm:t>
        <a:bodyPr/>
        <a:lstStyle/>
        <a:p>
          <a:endParaRPr lang="en-US"/>
        </a:p>
      </dgm:t>
    </dgm:pt>
    <dgm:pt modelId="{A6C10927-256E-4EEA-BAAC-D5A065C45D9B}">
      <dgm:prSet phldrT="[Text]"/>
      <dgm:spPr>
        <a:solidFill>
          <a:schemeClr val="bg2"/>
        </a:solidFill>
      </dgm:spPr>
      <dgm:t>
        <a:bodyPr/>
        <a:lstStyle/>
        <a:p>
          <a:r>
            <a:rPr lang="en-US" dirty="0"/>
            <a:t>3</a:t>
          </a:r>
        </a:p>
      </dgm:t>
    </dgm:pt>
    <dgm:pt modelId="{62389AE3-0D9D-4984-AC0B-66226346C8ED}" type="parTrans" cxnId="{18A83648-0650-4442-9534-E0F88DCD3877}">
      <dgm:prSet/>
      <dgm:spPr/>
      <dgm:t>
        <a:bodyPr/>
        <a:lstStyle/>
        <a:p>
          <a:endParaRPr lang="en-US"/>
        </a:p>
      </dgm:t>
    </dgm:pt>
    <dgm:pt modelId="{D2B4872E-DDFD-4BD0-9378-1462A04DC042}" type="sibTrans" cxnId="{18A83648-0650-4442-9534-E0F88DCD3877}">
      <dgm:prSet/>
      <dgm:spPr/>
      <dgm:t>
        <a:bodyPr/>
        <a:lstStyle/>
        <a:p>
          <a:endParaRPr lang="en-US"/>
        </a:p>
      </dgm:t>
    </dgm:pt>
    <dgm:pt modelId="{824C8C99-D4F8-4F8F-B4D2-F787B59E7453}">
      <dgm:prSet phldrT="[Text]"/>
      <dgm:spPr>
        <a:solidFill>
          <a:schemeClr val="bg2"/>
        </a:solidFill>
      </dgm:spPr>
      <dgm:t>
        <a:bodyPr/>
        <a:lstStyle/>
        <a:p>
          <a:r>
            <a:rPr lang="en-US" dirty="0"/>
            <a:t>4</a:t>
          </a:r>
        </a:p>
      </dgm:t>
    </dgm:pt>
    <dgm:pt modelId="{F2001AEB-5014-4AAC-B548-9A34C1D1AFD3}" type="parTrans" cxnId="{7E7D55B6-47A2-477F-A22C-F83BEAE4AA52}">
      <dgm:prSet/>
      <dgm:spPr/>
      <dgm:t>
        <a:bodyPr/>
        <a:lstStyle/>
        <a:p>
          <a:endParaRPr lang="en-US"/>
        </a:p>
      </dgm:t>
    </dgm:pt>
    <dgm:pt modelId="{2D5D7B74-3819-4CE8-A24C-0D6E749A8B50}" type="sibTrans" cxnId="{7E7D55B6-47A2-477F-A22C-F83BEAE4AA52}">
      <dgm:prSet/>
      <dgm:spPr/>
      <dgm:t>
        <a:bodyPr/>
        <a:lstStyle/>
        <a:p>
          <a:endParaRPr lang="en-US"/>
        </a:p>
      </dgm:t>
    </dgm:pt>
    <dgm:pt modelId="{53552C3A-A6B4-477C-9340-37689EB03F60}">
      <dgm:prSet phldrT="[Text]"/>
      <dgm:spPr>
        <a:solidFill>
          <a:schemeClr val="bg2"/>
        </a:solidFill>
      </dgm:spPr>
      <dgm:t>
        <a:bodyPr/>
        <a:lstStyle/>
        <a:p>
          <a:r>
            <a:rPr lang="en-US" dirty="0"/>
            <a:t>5</a:t>
          </a:r>
        </a:p>
      </dgm:t>
    </dgm:pt>
    <dgm:pt modelId="{1F99BD19-4005-440C-8E4E-7E504722D547}" type="parTrans" cxnId="{37CD6983-1B17-4263-A408-FD8C01A09219}">
      <dgm:prSet/>
      <dgm:spPr/>
      <dgm:t>
        <a:bodyPr/>
        <a:lstStyle/>
        <a:p>
          <a:endParaRPr lang="en-US"/>
        </a:p>
      </dgm:t>
    </dgm:pt>
    <dgm:pt modelId="{3A6B6BDB-674A-48F2-95E2-A7FFA5757055}" type="sibTrans" cxnId="{37CD6983-1B17-4263-A408-FD8C01A09219}">
      <dgm:prSet/>
      <dgm:spPr/>
      <dgm:t>
        <a:bodyPr/>
        <a:lstStyle/>
        <a:p>
          <a:endParaRPr lang="en-US"/>
        </a:p>
      </dgm:t>
    </dgm:pt>
    <dgm:pt modelId="{AF180F16-A10C-4D2A-AF9D-4180917825FC}">
      <dgm:prSet phldrT="[Text]"/>
      <dgm:spPr>
        <a:solidFill>
          <a:schemeClr val="bg2"/>
        </a:solidFill>
      </dgm:spPr>
      <dgm:t>
        <a:bodyPr/>
        <a:lstStyle/>
        <a:p>
          <a:r>
            <a:rPr lang="en-US" dirty="0"/>
            <a:t>6</a:t>
          </a:r>
        </a:p>
      </dgm:t>
    </dgm:pt>
    <dgm:pt modelId="{42600518-5F84-46C4-AB0F-A11EE65D0626}" type="parTrans" cxnId="{8887CAE4-82E9-4A9C-B410-8F2398402BB2}">
      <dgm:prSet/>
      <dgm:spPr/>
      <dgm:t>
        <a:bodyPr/>
        <a:lstStyle/>
        <a:p>
          <a:endParaRPr lang="en-US"/>
        </a:p>
      </dgm:t>
    </dgm:pt>
    <dgm:pt modelId="{09E6438D-7367-462D-BBA9-D2B4B5E5372D}" type="sibTrans" cxnId="{8887CAE4-82E9-4A9C-B410-8F2398402BB2}">
      <dgm:prSet/>
      <dgm:spPr/>
      <dgm:t>
        <a:bodyPr/>
        <a:lstStyle/>
        <a:p>
          <a:endParaRPr lang="en-US"/>
        </a:p>
      </dgm:t>
    </dgm:pt>
    <dgm:pt modelId="{C874E99B-70B2-4765-AE3F-FBD0AB5E065F}" type="pres">
      <dgm:prSet presAssocID="{5C097C4E-C247-4A70-AAF1-87FED3143215}" presName="diagram" presStyleCnt="0">
        <dgm:presLayoutVars>
          <dgm:chPref val="1"/>
          <dgm:dir/>
          <dgm:animOne val="branch"/>
          <dgm:animLvl val="lvl"/>
          <dgm:resizeHandles val="exact"/>
        </dgm:presLayoutVars>
      </dgm:prSet>
      <dgm:spPr/>
    </dgm:pt>
    <dgm:pt modelId="{2E33675B-38EE-4852-9A1E-B3BE7345E2F2}" type="pres">
      <dgm:prSet presAssocID="{28DE1196-AE5A-4990-9D5D-84B4B48EDB80}" presName="root1" presStyleCnt="0"/>
      <dgm:spPr/>
    </dgm:pt>
    <dgm:pt modelId="{4A953BF9-E1E2-4E66-B8E9-876D9350CFC2}" type="pres">
      <dgm:prSet presAssocID="{28DE1196-AE5A-4990-9D5D-84B4B48EDB80}" presName="LevelOneTextNode" presStyleLbl="node0" presStyleIdx="0" presStyleCnt="2">
        <dgm:presLayoutVars>
          <dgm:chPref val="3"/>
        </dgm:presLayoutVars>
      </dgm:prSet>
      <dgm:spPr/>
    </dgm:pt>
    <dgm:pt modelId="{22BFB8EB-03C4-4890-8B71-EBFEA0C42DE3}" type="pres">
      <dgm:prSet presAssocID="{28DE1196-AE5A-4990-9D5D-84B4B48EDB80}" presName="level2hierChild" presStyleCnt="0"/>
      <dgm:spPr/>
    </dgm:pt>
    <dgm:pt modelId="{43718ABA-7B65-4127-86B1-732A16C90824}" type="pres">
      <dgm:prSet presAssocID="{56EB9FC6-A98E-4EB3-8DFD-8A1668AC3C9B}" presName="conn2-1" presStyleLbl="parChTrans1D2" presStyleIdx="0" presStyleCnt="12"/>
      <dgm:spPr/>
    </dgm:pt>
    <dgm:pt modelId="{C1A723F0-0BCA-478B-9C30-8CF6AACDBBED}" type="pres">
      <dgm:prSet presAssocID="{56EB9FC6-A98E-4EB3-8DFD-8A1668AC3C9B}" presName="connTx" presStyleLbl="parChTrans1D2" presStyleIdx="0" presStyleCnt="12"/>
      <dgm:spPr/>
    </dgm:pt>
    <dgm:pt modelId="{9646C332-1E38-45B8-8CB6-3F074831095C}" type="pres">
      <dgm:prSet presAssocID="{6C73E79A-F47B-48ED-8D5B-9ECD3ED8AAF3}" presName="root2" presStyleCnt="0"/>
      <dgm:spPr/>
    </dgm:pt>
    <dgm:pt modelId="{BE6AA6C1-82C9-4D5D-B65F-B1C5C6DA3A71}" type="pres">
      <dgm:prSet presAssocID="{6C73E79A-F47B-48ED-8D5B-9ECD3ED8AAF3}" presName="LevelTwoTextNode" presStyleLbl="node2" presStyleIdx="0" presStyleCnt="12">
        <dgm:presLayoutVars>
          <dgm:chPref val="3"/>
        </dgm:presLayoutVars>
      </dgm:prSet>
      <dgm:spPr>
        <a:xfrm>
          <a:off x="1066592" y="460"/>
          <a:ext cx="553144" cy="276572"/>
        </a:xfrm>
        <a:prstGeom prst="roundRect">
          <a:avLst>
            <a:gd name="adj" fmla="val 10000"/>
          </a:avLst>
        </a:prstGeom>
      </dgm:spPr>
    </dgm:pt>
    <dgm:pt modelId="{03484447-ED3B-4102-897E-17366C5F6C02}" type="pres">
      <dgm:prSet presAssocID="{6C73E79A-F47B-48ED-8D5B-9ECD3ED8AAF3}" presName="level3hierChild" presStyleCnt="0"/>
      <dgm:spPr/>
    </dgm:pt>
    <dgm:pt modelId="{3BA7E668-1F8D-4554-A905-F96587CA08DF}" type="pres">
      <dgm:prSet presAssocID="{D62B8394-253F-46A0-B2AF-AA5FC0785FC3}" presName="conn2-1" presStyleLbl="parChTrans1D2" presStyleIdx="1" presStyleCnt="12"/>
      <dgm:spPr/>
    </dgm:pt>
    <dgm:pt modelId="{00489932-709A-446E-B727-D259577D3558}" type="pres">
      <dgm:prSet presAssocID="{D62B8394-253F-46A0-B2AF-AA5FC0785FC3}" presName="connTx" presStyleLbl="parChTrans1D2" presStyleIdx="1" presStyleCnt="12"/>
      <dgm:spPr/>
    </dgm:pt>
    <dgm:pt modelId="{E9D45DE6-F08E-4772-A5D7-B62CA29CBF39}" type="pres">
      <dgm:prSet presAssocID="{A6825895-3E7E-4D76-9DC3-49884685E53C}" presName="root2" presStyleCnt="0"/>
      <dgm:spPr/>
    </dgm:pt>
    <dgm:pt modelId="{8197DB52-D9FD-4A8D-AA1F-5CD28FF7C78A}" type="pres">
      <dgm:prSet presAssocID="{A6825895-3E7E-4D76-9DC3-49884685E53C}" presName="LevelTwoTextNode" presStyleLbl="node2" presStyleIdx="1" presStyleCnt="12">
        <dgm:presLayoutVars>
          <dgm:chPref val="3"/>
        </dgm:presLayoutVars>
      </dgm:prSet>
      <dgm:spPr>
        <a:xfrm>
          <a:off x="1066592" y="318519"/>
          <a:ext cx="553144" cy="276572"/>
        </a:xfrm>
        <a:prstGeom prst="roundRect">
          <a:avLst>
            <a:gd name="adj" fmla="val 10000"/>
          </a:avLst>
        </a:prstGeom>
      </dgm:spPr>
    </dgm:pt>
    <dgm:pt modelId="{1458EDB7-9D7F-4BA1-93FE-0004F547D99A}" type="pres">
      <dgm:prSet presAssocID="{A6825895-3E7E-4D76-9DC3-49884685E53C}" presName="level3hierChild" presStyleCnt="0"/>
      <dgm:spPr/>
    </dgm:pt>
    <dgm:pt modelId="{D5D4A9B5-7D20-4623-8B50-415B7CECAA43}" type="pres">
      <dgm:prSet presAssocID="{2BEFC7ED-FEDC-4A26-8B23-012B048BF8B7}" presName="conn2-1" presStyleLbl="parChTrans1D2" presStyleIdx="2" presStyleCnt="12"/>
      <dgm:spPr/>
    </dgm:pt>
    <dgm:pt modelId="{A98CC456-B8B4-4D1C-B1CF-AC9540498F4A}" type="pres">
      <dgm:prSet presAssocID="{2BEFC7ED-FEDC-4A26-8B23-012B048BF8B7}" presName="connTx" presStyleLbl="parChTrans1D2" presStyleIdx="2" presStyleCnt="12"/>
      <dgm:spPr/>
    </dgm:pt>
    <dgm:pt modelId="{DDA732AF-B1D2-4EFB-B1AE-C20E74A63897}" type="pres">
      <dgm:prSet presAssocID="{D4E7F6EF-486C-4934-8582-F6F483FA4638}" presName="root2" presStyleCnt="0"/>
      <dgm:spPr/>
    </dgm:pt>
    <dgm:pt modelId="{226CB097-16CD-4ACB-B2AC-6336A3357636}" type="pres">
      <dgm:prSet presAssocID="{D4E7F6EF-486C-4934-8582-F6F483FA4638}" presName="LevelTwoTextNode" presStyleLbl="node2" presStyleIdx="2" presStyleCnt="12">
        <dgm:presLayoutVars>
          <dgm:chPref val="3"/>
        </dgm:presLayoutVars>
      </dgm:prSet>
      <dgm:spPr>
        <a:xfrm>
          <a:off x="1066592" y="636577"/>
          <a:ext cx="553144" cy="276572"/>
        </a:xfrm>
        <a:prstGeom prst="roundRect">
          <a:avLst>
            <a:gd name="adj" fmla="val 10000"/>
          </a:avLst>
        </a:prstGeom>
      </dgm:spPr>
    </dgm:pt>
    <dgm:pt modelId="{50942D58-12C9-4679-9FBF-B31C82281C70}" type="pres">
      <dgm:prSet presAssocID="{D4E7F6EF-486C-4934-8582-F6F483FA4638}" presName="level3hierChild" presStyleCnt="0"/>
      <dgm:spPr/>
    </dgm:pt>
    <dgm:pt modelId="{0A737CB7-DBC3-4307-AC5F-D11F96EEB43B}" type="pres">
      <dgm:prSet presAssocID="{73F3C4A4-5EBD-449F-9104-FAD78EF0B3A9}" presName="conn2-1" presStyleLbl="parChTrans1D2" presStyleIdx="3" presStyleCnt="12"/>
      <dgm:spPr/>
    </dgm:pt>
    <dgm:pt modelId="{0BE9581B-2C8B-4587-9031-2ED2CD993895}" type="pres">
      <dgm:prSet presAssocID="{73F3C4A4-5EBD-449F-9104-FAD78EF0B3A9}" presName="connTx" presStyleLbl="parChTrans1D2" presStyleIdx="3" presStyleCnt="12"/>
      <dgm:spPr/>
    </dgm:pt>
    <dgm:pt modelId="{F1977BE7-23C6-4AE6-862E-D58B37236ECD}" type="pres">
      <dgm:prSet presAssocID="{9E0A8BD3-E11A-4289-8FC5-28570CA44AF4}" presName="root2" presStyleCnt="0"/>
      <dgm:spPr/>
    </dgm:pt>
    <dgm:pt modelId="{8D55D567-1E94-4544-BE7A-AC2CDEE72C0C}" type="pres">
      <dgm:prSet presAssocID="{9E0A8BD3-E11A-4289-8FC5-28570CA44AF4}" presName="LevelTwoTextNode" presStyleLbl="node2" presStyleIdx="3" presStyleCnt="12">
        <dgm:presLayoutVars>
          <dgm:chPref val="3"/>
        </dgm:presLayoutVars>
      </dgm:prSet>
      <dgm:spPr>
        <a:xfrm>
          <a:off x="1066592" y="954635"/>
          <a:ext cx="553144" cy="276572"/>
        </a:xfrm>
        <a:prstGeom prst="roundRect">
          <a:avLst>
            <a:gd name="adj" fmla="val 10000"/>
          </a:avLst>
        </a:prstGeom>
      </dgm:spPr>
    </dgm:pt>
    <dgm:pt modelId="{62F96DD7-D9EC-4128-873C-3D31E89811C2}" type="pres">
      <dgm:prSet presAssocID="{9E0A8BD3-E11A-4289-8FC5-28570CA44AF4}" presName="level3hierChild" presStyleCnt="0"/>
      <dgm:spPr/>
    </dgm:pt>
    <dgm:pt modelId="{B3E9117A-198C-4892-903B-7E50919C5BA6}" type="pres">
      <dgm:prSet presAssocID="{A802A455-4BE0-4954-BB43-7708ED779F69}" presName="conn2-1" presStyleLbl="parChTrans1D2" presStyleIdx="4" presStyleCnt="12"/>
      <dgm:spPr/>
    </dgm:pt>
    <dgm:pt modelId="{A1F8B36D-011E-4A54-9562-A42D289F82D0}" type="pres">
      <dgm:prSet presAssocID="{A802A455-4BE0-4954-BB43-7708ED779F69}" presName="connTx" presStyleLbl="parChTrans1D2" presStyleIdx="4" presStyleCnt="12"/>
      <dgm:spPr/>
    </dgm:pt>
    <dgm:pt modelId="{7A574512-93B1-4B1E-A337-996C24B33F00}" type="pres">
      <dgm:prSet presAssocID="{5C32CD63-7CC0-40FE-8D95-BD255926FC37}" presName="root2" presStyleCnt="0"/>
      <dgm:spPr/>
    </dgm:pt>
    <dgm:pt modelId="{F93B0D63-42AE-42D1-9291-802EFC0B492B}" type="pres">
      <dgm:prSet presAssocID="{5C32CD63-7CC0-40FE-8D95-BD255926FC37}" presName="LevelTwoTextNode" presStyleLbl="node2" presStyleIdx="4" presStyleCnt="12">
        <dgm:presLayoutVars>
          <dgm:chPref val="3"/>
        </dgm:presLayoutVars>
      </dgm:prSet>
      <dgm:spPr>
        <a:xfrm>
          <a:off x="1066592" y="1272693"/>
          <a:ext cx="553144" cy="276572"/>
        </a:xfrm>
        <a:prstGeom prst="roundRect">
          <a:avLst>
            <a:gd name="adj" fmla="val 10000"/>
          </a:avLst>
        </a:prstGeom>
      </dgm:spPr>
    </dgm:pt>
    <dgm:pt modelId="{975FBA3B-5D65-4072-93D5-073E52A92EC9}" type="pres">
      <dgm:prSet presAssocID="{5C32CD63-7CC0-40FE-8D95-BD255926FC37}" presName="level3hierChild" presStyleCnt="0"/>
      <dgm:spPr/>
    </dgm:pt>
    <dgm:pt modelId="{F6AA7BEC-24C7-4F74-9C9D-46CE30C79D7B}" type="pres">
      <dgm:prSet presAssocID="{3615BA9B-9A37-4995-B00C-9B4A1E08DDB0}" presName="conn2-1" presStyleLbl="parChTrans1D2" presStyleIdx="5" presStyleCnt="12"/>
      <dgm:spPr/>
    </dgm:pt>
    <dgm:pt modelId="{D4DF7EFB-82B0-4CC4-A504-EEB80C7FC977}" type="pres">
      <dgm:prSet presAssocID="{3615BA9B-9A37-4995-B00C-9B4A1E08DDB0}" presName="connTx" presStyleLbl="parChTrans1D2" presStyleIdx="5" presStyleCnt="12"/>
      <dgm:spPr/>
    </dgm:pt>
    <dgm:pt modelId="{B27CC3DB-8B99-4A94-BDB6-0B3B69FFBBCD}" type="pres">
      <dgm:prSet presAssocID="{459BAF07-8CDD-4245-82C3-A011357DB251}" presName="root2" presStyleCnt="0"/>
      <dgm:spPr/>
    </dgm:pt>
    <dgm:pt modelId="{DFC34D91-384D-4A14-8888-26820E639215}" type="pres">
      <dgm:prSet presAssocID="{459BAF07-8CDD-4245-82C3-A011357DB251}" presName="LevelTwoTextNode" presStyleLbl="node2" presStyleIdx="5" presStyleCnt="12">
        <dgm:presLayoutVars>
          <dgm:chPref val="3"/>
        </dgm:presLayoutVars>
      </dgm:prSet>
      <dgm:spPr/>
    </dgm:pt>
    <dgm:pt modelId="{C77B2DFD-C406-45F2-A8A1-2EB9D2726F02}" type="pres">
      <dgm:prSet presAssocID="{459BAF07-8CDD-4245-82C3-A011357DB251}" presName="level3hierChild" presStyleCnt="0"/>
      <dgm:spPr/>
    </dgm:pt>
    <dgm:pt modelId="{655B3E2F-319A-45BC-9177-E153D2F7E708}" type="pres">
      <dgm:prSet presAssocID="{9FD26D18-7276-4965-A1CD-44EFB80495A4}" presName="root1" presStyleCnt="0"/>
      <dgm:spPr/>
    </dgm:pt>
    <dgm:pt modelId="{B5FE6C83-6003-4205-8717-DA5A8ED33340}" type="pres">
      <dgm:prSet presAssocID="{9FD26D18-7276-4965-A1CD-44EFB80495A4}" presName="LevelOneTextNode" presStyleLbl="node0" presStyleIdx="1" presStyleCnt="2">
        <dgm:presLayoutVars>
          <dgm:chPref val="3"/>
        </dgm:presLayoutVars>
      </dgm:prSet>
      <dgm:spPr/>
    </dgm:pt>
    <dgm:pt modelId="{236C3B62-EDEC-4C2F-8F81-696E8C4BBCCA}" type="pres">
      <dgm:prSet presAssocID="{9FD26D18-7276-4965-A1CD-44EFB80495A4}" presName="level2hierChild" presStyleCnt="0"/>
      <dgm:spPr/>
    </dgm:pt>
    <dgm:pt modelId="{06B8AD47-4EED-4D29-A10B-24DAC45E4BAC}" type="pres">
      <dgm:prSet presAssocID="{60A91BAF-B1A4-4792-8881-AFF83CD04937}" presName="conn2-1" presStyleLbl="parChTrans1D2" presStyleIdx="6" presStyleCnt="12"/>
      <dgm:spPr/>
    </dgm:pt>
    <dgm:pt modelId="{F3D437FC-1F03-426B-AD31-B4231695A2E8}" type="pres">
      <dgm:prSet presAssocID="{60A91BAF-B1A4-4792-8881-AFF83CD04937}" presName="connTx" presStyleLbl="parChTrans1D2" presStyleIdx="6" presStyleCnt="12"/>
      <dgm:spPr/>
    </dgm:pt>
    <dgm:pt modelId="{FBE55476-5CBC-434F-B1FE-F71653D5CA5B}" type="pres">
      <dgm:prSet presAssocID="{80933BA3-331A-4DAE-A204-164F2FD7A60C}" presName="root2" presStyleCnt="0"/>
      <dgm:spPr/>
    </dgm:pt>
    <dgm:pt modelId="{79F1A99B-FDC7-4632-AA78-2CB7868C8F3D}" type="pres">
      <dgm:prSet presAssocID="{80933BA3-331A-4DAE-A204-164F2FD7A60C}" presName="LevelTwoTextNode" presStyleLbl="node2" presStyleIdx="6" presStyleCnt="12" custLinFactNeighborY="-7500">
        <dgm:presLayoutVars>
          <dgm:chPref val="3"/>
        </dgm:presLayoutVars>
      </dgm:prSet>
      <dgm:spPr/>
    </dgm:pt>
    <dgm:pt modelId="{CF401091-1601-4F72-B1A2-517905CBFA29}" type="pres">
      <dgm:prSet presAssocID="{80933BA3-331A-4DAE-A204-164F2FD7A60C}" presName="level3hierChild" presStyleCnt="0"/>
      <dgm:spPr/>
    </dgm:pt>
    <dgm:pt modelId="{EAAB08F7-BF02-4C33-A758-2F3ED4DE6A73}" type="pres">
      <dgm:prSet presAssocID="{A79C9F74-D01E-47A1-A2EC-6AF166D576C0}" presName="conn2-1" presStyleLbl="parChTrans1D2" presStyleIdx="7" presStyleCnt="12"/>
      <dgm:spPr/>
    </dgm:pt>
    <dgm:pt modelId="{FE665879-8F8C-4B2A-B8FD-DA75BE6BD697}" type="pres">
      <dgm:prSet presAssocID="{A79C9F74-D01E-47A1-A2EC-6AF166D576C0}" presName="connTx" presStyleLbl="parChTrans1D2" presStyleIdx="7" presStyleCnt="12"/>
      <dgm:spPr/>
    </dgm:pt>
    <dgm:pt modelId="{BEC6E6D2-17CF-49CD-B242-B8E18BA1FF81}" type="pres">
      <dgm:prSet presAssocID="{F9817C8E-345D-4535-9893-0A4EF83AC210}" presName="root2" presStyleCnt="0"/>
      <dgm:spPr/>
    </dgm:pt>
    <dgm:pt modelId="{8229B3C9-24B4-4489-B35D-C26AC354F1ED}" type="pres">
      <dgm:prSet presAssocID="{F9817C8E-345D-4535-9893-0A4EF83AC210}" presName="LevelTwoTextNode" presStyleLbl="node2" presStyleIdx="7" presStyleCnt="12" custLinFactNeighborY="-7500">
        <dgm:presLayoutVars>
          <dgm:chPref val="3"/>
        </dgm:presLayoutVars>
      </dgm:prSet>
      <dgm:spPr/>
    </dgm:pt>
    <dgm:pt modelId="{7475FBF1-3B58-47EA-AE1D-71A7808CD3A3}" type="pres">
      <dgm:prSet presAssocID="{F9817C8E-345D-4535-9893-0A4EF83AC210}" presName="level3hierChild" presStyleCnt="0"/>
      <dgm:spPr/>
    </dgm:pt>
    <dgm:pt modelId="{71BFA87F-8219-421D-9256-AE2BA3FFF1E2}" type="pres">
      <dgm:prSet presAssocID="{62389AE3-0D9D-4984-AC0B-66226346C8ED}" presName="conn2-1" presStyleLbl="parChTrans1D2" presStyleIdx="8" presStyleCnt="12"/>
      <dgm:spPr/>
    </dgm:pt>
    <dgm:pt modelId="{6026E03A-D2C2-4224-B661-B26CD6220188}" type="pres">
      <dgm:prSet presAssocID="{62389AE3-0D9D-4984-AC0B-66226346C8ED}" presName="connTx" presStyleLbl="parChTrans1D2" presStyleIdx="8" presStyleCnt="12"/>
      <dgm:spPr/>
    </dgm:pt>
    <dgm:pt modelId="{9B426306-E964-483D-A1E9-E564C9538E58}" type="pres">
      <dgm:prSet presAssocID="{A6C10927-256E-4EEA-BAAC-D5A065C45D9B}" presName="root2" presStyleCnt="0"/>
      <dgm:spPr/>
    </dgm:pt>
    <dgm:pt modelId="{AD2980DE-7F0A-43AB-9E95-92F364F41EEF}" type="pres">
      <dgm:prSet presAssocID="{A6C10927-256E-4EEA-BAAC-D5A065C45D9B}" presName="LevelTwoTextNode" presStyleLbl="node2" presStyleIdx="8" presStyleCnt="12" custLinFactNeighborY="-7500">
        <dgm:presLayoutVars>
          <dgm:chPref val="3"/>
        </dgm:presLayoutVars>
      </dgm:prSet>
      <dgm:spPr/>
    </dgm:pt>
    <dgm:pt modelId="{C306C1AB-29C9-46F4-A504-90103924F008}" type="pres">
      <dgm:prSet presAssocID="{A6C10927-256E-4EEA-BAAC-D5A065C45D9B}" presName="level3hierChild" presStyleCnt="0"/>
      <dgm:spPr/>
    </dgm:pt>
    <dgm:pt modelId="{72062B8D-A83A-4B7B-9975-10110CD4DFFB}" type="pres">
      <dgm:prSet presAssocID="{F2001AEB-5014-4AAC-B548-9A34C1D1AFD3}" presName="conn2-1" presStyleLbl="parChTrans1D2" presStyleIdx="9" presStyleCnt="12"/>
      <dgm:spPr/>
    </dgm:pt>
    <dgm:pt modelId="{987A45BF-B102-45E4-9002-E98DD510D006}" type="pres">
      <dgm:prSet presAssocID="{F2001AEB-5014-4AAC-B548-9A34C1D1AFD3}" presName="connTx" presStyleLbl="parChTrans1D2" presStyleIdx="9" presStyleCnt="12"/>
      <dgm:spPr/>
    </dgm:pt>
    <dgm:pt modelId="{9BAB962D-69FD-4935-8E6D-B6090E5B01FE}" type="pres">
      <dgm:prSet presAssocID="{824C8C99-D4F8-4F8F-B4D2-F787B59E7453}" presName="root2" presStyleCnt="0"/>
      <dgm:spPr/>
    </dgm:pt>
    <dgm:pt modelId="{C60BF3DA-14AE-4C8A-AC0E-10C203882ED2}" type="pres">
      <dgm:prSet presAssocID="{824C8C99-D4F8-4F8F-B4D2-F787B59E7453}" presName="LevelTwoTextNode" presStyleLbl="node2" presStyleIdx="9" presStyleCnt="12" custLinFactNeighborY="-7500">
        <dgm:presLayoutVars>
          <dgm:chPref val="3"/>
        </dgm:presLayoutVars>
      </dgm:prSet>
      <dgm:spPr/>
    </dgm:pt>
    <dgm:pt modelId="{BCD72470-1793-4250-9816-24B37BD23354}" type="pres">
      <dgm:prSet presAssocID="{824C8C99-D4F8-4F8F-B4D2-F787B59E7453}" presName="level3hierChild" presStyleCnt="0"/>
      <dgm:spPr/>
    </dgm:pt>
    <dgm:pt modelId="{1E14555E-9BBF-4B9C-A2F5-287F7FEE3EA3}" type="pres">
      <dgm:prSet presAssocID="{1F99BD19-4005-440C-8E4E-7E504722D547}" presName="conn2-1" presStyleLbl="parChTrans1D2" presStyleIdx="10" presStyleCnt="12"/>
      <dgm:spPr/>
    </dgm:pt>
    <dgm:pt modelId="{02672C03-6F13-4203-BF3F-40AEE426FB0D}" type="pres">
      <dgm:prSet presAssocID="{1F99BD19-4005-440C-8E4E-7E504722D547}" presName="connTx" presStyleLbl="parChTrans1D2" presStyleIdx="10" presStyleCnt="12"/>
      <dgm:spPr/>
    </dgm:pt>
    <dgm:pt modelId="{935139AF-4F56-4B75-8DD5-CBC362D7D52B}" type="pres">
      <dgm:prSet presAssocID="{53552C3A-A6B4-477C-9340-37689EB03F60}" presName="root2" presStyleCnt="0"/>
      <dgm:spPr/>
    </dgm:pt>
    <dgm:pt modelId="{0F01C5A0-277F-4A9C-9E7E-EC12AC46899A}" type="pres">
      <dgm:prSet presAssocID="{53552C3A-A6B4-477C-9340-37689EB03F60}" presName="LevelTwoTextNode" presStyleLbl="node2" presStyleIdx="10" presStyleCnt="12" custLinFactNeighborY="-7500">
        <dgm:presLayoutVars>
          <dgm:chPref val="3"/>
        </dgm:presLayoutVars>
      </dgm:prSet>
      <dgm:spPr/>
    </dgm:pt>
    <dgm:pt modelId="{50AC817A-C117-4AFC-92D8-C0E70027C3A9}" type="pres">
      <dgm:prSet presAssocID="{53552C3A-A6B4-477C-9340-37689EB03F60}" presName="level3hierChild" presStyleCnt="0"/>
      <dgm:spPr/>
    </dgm:pt>
    <dgm:pt modelId="{DBC504EA-4E39-4C97-AA5F-BBBE5BE5DF67}" type="pres">
      <dgm:prSet presAssocID="{42600518-5F84-46C4-AB0F-A11EE65D0626}" presName="conn2-1" presStyleLbl="parChTrans1D2" presStyleIdx="11" presStyleCnt="12"/>
      <dgm:spPr/>
    </dgm:pt>
    <dgm:pt modelId="{6C4216C2-7005-47DD-B446-334791D28258}" type="pres">
      <dgm:prSet presAssocID="{42600518-5F84-46C4-AB0F-A11EE65D0626}" presName="connTx" presStyleLbl="parChTrans1D2" presStyleIdx="11" presStyleCnt="12"/>
      <dgm:spPr/>
    </dgm:pt>
    <dgm:pt modelId="{1E214880-D7A8-4207-9F97-4CCA7219F0A7}" type="pres">
      <dgm:prSet presAssocID="{AF180F16-A10C-4D2A-AF9D-4180917825FC}" presName="root2" presStyleCnt="0"/>
      <dgm:spPr/>
    </dgm:pt>
    <dgm:pt modelId="{A913335E-2732-492D-8AA3-81FA1A2B669A}" type="pres">
      <dgm:prSet presAssocID="{AF180F16-A10C-4D2A-AF9D-4180917825FC}" presName="LevelTwoTextNode" presStyleLbl="node2" presStyleIdx="11" presStyleCnt="12" custLinFactNeighborY="-7500">
        <dgm:presLayoutVars>
          <dgm:chPref val="3"/>
        </dgm:presLayoutVars>
      </dgm:prSet>
      <dgm:spPr/>
    </dgm:pt>
    <dgm:pt modelId="{F3FE5435-F864-41D7-A754-49A8FA37CA83}" type="pres">
      <dgm:prSet presAssocID="{AF180F16-A10C-4D2A-AF9D-4180917825FC}" presName="level3hierChild" presStyleCnt="0"/>
      <dgm:spPr/>
    </dgm:pt>
  </dgm:ptLst>
  <dgm:cxnLst>
    <dgm:cxn modelId="{DBBA1F06-2830-4499-ACC9-0EA497EB4EF5}" type="presOf" srcId="{62389AE3-0D9D-4984-AC0B-66226346C8ED}" destId="{6026E03A-D2C2-4224-B661-B26CD6220188}" srcOrd="1" destOrd="0" presId="urn:microsoft.com/office/officeart/2005/8/layout/hierarchy2"/>
    <dgm:cxn modelId="{697E8E0D-36FD-4209-AA1F-28EE5D1131EE}" type="presOf" srcId="{A79C9F74-D01E-47A1-A2EC-6AF166D576C0}" destId="{EAAB08F7-BF02-4C33-A758-2F3ED4DE6A73}" srcOrd="0" destOrd="0" presId="urn:microsoft.com/office/officeart/2005/8/layout/hierarchy2"/>
    <dgm:cxn modelId="{63C54D0F-CEEA-49D1-9FE2-29C7F1BC75B0}" type="presOf" srcId="{53552C3A-A6B4-477C-9340-37689EB03F60}" destId="{0F01C5A0-277F-4A9C-9E7E-EC12AC46899A}" srcOrd="0" destOrd="0" presId="urn:microsoft.com/office/officeart/2005/8/layout/hierarchy2"/>
    <dgm:cxn modelId="{D6972C1C-0D0B-4E7F-B826-FE5368617CC5}" type="presOf" srcId="{D62B8394-253F-46A0-B2AF-AA5FC0785FC3}" destId="{3BA7E668-1F8D-4554-A905-F96587CA08DF}" srcOrd="0" destOrd="0" presId="urn:microsoft.com/office/officeart/2005/8/layout/hierarchy2"/>
    <dgm:cxn modelId="{C46DE71F-7B00-4C58-879A-B36F1077A414}" type="presOf" srcId="{28DE1196-AE5A-4990-9D5D-84B4B48EDB80}" destId="{4A953BF9-E1E2-4E66-B8E9-876D9350CFC2}" srcOrd="0" destOrd="0" presId="urn:microsoft.com/office/officeart/2005/8/layout/hierarchy2"/>
    <dgm:cxn modelId="{8E544B21-0825-4CA1-B983-7B9955BA03A9}" type="presOf" srcId="{42600518-5F84-46C4-AB0F-A11EE65D0626}" destId="{DBC504EA-4E39-4C97-AA5F-BBBE5BE5DF67}" srcOrd="0" destOrd="0" presId="urn:microsoft.com/office/officeart/2005/8/layout/hierarchy2"/>
    <dgm:cxn modelId="{CAB2272A-A912-41A5-A7A9-25596EE548A4}" type="presOf" srcId="{56EB9FC6-A98E-4EB3-8DFD-8A1668AC3C9B}" destId="{C1A723F0-0BCA-478B-9C30-8CF6AACDBBED}" srcOrd="1" destOrd="0" presId="urn:microsoft.com/office/officeart/2005/8/layout/hierarchy2"/>
    <dgm:cxn modelId="{83048C34-23C6-445D-9343-14F8FD733F27}" srcId="{28DE1196-AE5A-4990-9D5D-84B4B48EDB80}" destId="{A6825895-3E7E-4D76-9DC3-49884685E53C}" srcOrd="1" destOrd="0" parTransId="{D62B8394-253F-46A0-B2AF-AA5FC0785FC3}" sibTransId="{BCE87ABC-982D-4878-97E8-4E042E7611FA}"/>
    <dgm:cxn modelId="{1F9C0936-11DF-40E7-8AA6-24DF86AAEB81}" srcId="{5C097C4E-C247-4A70-AAF1-87FED3143215}" destId="{28DE1196-AE5A-4990-9D5D-84B4B48EDB80}" srcOrd="0" destOrd="0" parTransId="{CB06CEBA-9A6F-482C-AF32-A7E49DBFF2DB}" sibTransId="{FEAD63C5-E239-441E-A634-956C7A81D1A8}"/>
    <dgm:cxn modelId="{98CF2E36-DA64-44CB-B473-D956AC3A7559}" srcId="{28DE1196-AE5A-4990-9D5D-84B4B48EDB80}" destId="{5C32CD63-7CC0-40FE-8D95-BD255926FC37}" srcOrd="4" destOrd="0" parTransId="{A802A455-4BE0-4954-BB43-7708ED779F69}" sibTransId="{C7F03D5F-FF0D-4393-B305-A2E1271C891E}"/>
    <dgm:cxn modelId="{62F21A3C-683F-4EAA-B2E5-DEAD5BDA9D48}" type="presOf" srcId="{A802A455-4BE0-4954-BB43-7708ED779F69}" destId="{A1F8B36D-011E-4A54-9562-A42D289F82D0}" srcOrd="1" destOrd="0" presId="urn:microsoft.com/office/officeart/2005/8/layout/hierarchy2"/>
    <dgm:cxn modelId="{7B6B6F5C-42A5-49D5-BCD7-D45187B44352}" srcId="{28DE1196-AE5A-4990-9D5D-84B4B48EDB80}" destId="{D4E7F6EF-486C-4934-8582-F6F483FA4638}" srcOrd="2" destOrd="0" parTransId="{2BEFC7ED-FEDC-4A26-8B23-012B048BF8B7}" sibTransId="{FC34726D-9EF4-442D-858F-C4513960EB9C}"/>
    <dgm:cxn modelId="{E92B135F-0256-462D-BB3F-4B083F62EE90}" type="presOf" srcId="{5C097C4E-C247-4A70-AAF1-87FED3143215}" destId="{C874E99B-70B2-4765-AE3F-FBD0AB5E065F}" srcOrd="0" destOrd="0" presId="urn:microsoft.com/office/officeart/2005/8/layout/hierarchy2"/>
    <dgm:cxn modelId="{F7AB5247-8987-4F45-A72E-6BABA3976C9E}" type="presOf" srcId="{1F99BD19-4005-440C-8E4E-7E504722D547}" destId="{1E14555E-9BBF-4B9C-A2F5-287F7FEE3EA3}" srcOrd="0" destOrd="0" presId="urn:microsoft.com/office/officeart/2005/8/layout/hierarchy2"/>
    <dgm:cxn modelId="{18A83648-0650-4442-9534-E0F88DCD3877}" srcId="{9FD26D18-7276-4965-A1CD-44EFB80495A4}" destId="{A6C10927-256E-4EEA-BAAC-D5A065C45D9B}" srcOrd="2" destOrd="0" parTransId="{62389AE3-0D9D-4984-AC0B-66226346C8ED}" sibTransId="{D2B4872E-DDFD-4BD0-9378-1462A04DC042}"/>
    <dgm:cxn modelId="{66722669-68CD-41D7-8BF0-999609FFD7D5}" srcId="{28DE1196-AE5A-4990-9D5D-84B4B48EDB80}" destId="{459BAF07-8CDD-4245-82C3-A011357DB251}" srcOrd="5" destOrd="0" parTransId="{3615BA9B-9A37-4995-B00C-9B4A1E08DDB0}" sibTransId="{34EE706C-C07A-4622-89D5-31F999FAB672}"/>
    <dgm:cxn modelId="{AC2A004A-C863-46D2-9E2F-9A779652AED5}" type="presOf" srcId="{AF180F16-A10C-4D2A-AF9D-4180917825FC}" destId="{A913335E-2732-492D-8AA3-81FA1A2B669A}" srcOrd="0" destOrd="0" presId="urn:microsoft.com/office/officeart/2005/8/layout/hierarchy2"/>
    <dgm:cxn modelId="{CB8EA16C-568B-43D4-A5F0-1324F69F0070}" type="presOf" srcId="{62389AE3-0D9D-4984-AC0B-66226346C8ED}" destId="{71BFA87F-8219-421D-9256-AE2BA3FFF1E2}" srcOrd="0" destOrd="0" presId="urn:microsoft.com/office/officeart/2005/8/layout/hierarchy2"/>
    <dgm:cxn modelId="{1FA40873-F5D8-44A0-B954-565FFA1A31D7}" type="presOf" srcId="{9E0A8BD3-E11A-4289-8FC5-28570CA44AF4}" destId="{8D55D567-1E94-4544-BE7A-AC2CDEE72C0C}" srcOrd="0" destOrd="0" presId="urn:microsoft.com/office/officeart/2005/8/layout/hierarchy2"/>
    <dgm:cxn modelId="{AA549D74-4B9A-45AC-AD82-48BFADF8BE04}" type="presOf" srcId="{A79C9F74-D01E-47A1-A2EC-6AF166D576C0}" destId="{FE665879-8F8C-4B2A-B8FD-DA75BE6BD697}" srcOrd="1" destOrd="0" presId="urn:microsoft.com/office/officeart/2005/8/layout/hierarchy2"/>
    <dgm:cxn modelId="{EE77F974-0790-4C71-9F26-6EC76C686C08}" srcId="{5C097C4E-C247-4A70-AAF1-87FED3143215}" destId="{9FD26D18-7276-4965-A1CD-44EFB80495A4}" srcOrd="1" destOrd="0" parTransId="{C63547AF-91EF-42D6-A757-06DE45FF27DC}" sibTransId="{1573F6BF-8C60-4EC3-A6D1-022BF4C53DF2}"/>
    <dgm:cxn modelId="{E7A6F775-EA18-42E2-B7F3-F402085ACC22}" type="presOf" srcId="{1F99BD19-4005-440C-8E4E-7E504722D547}" destId="{02672C03-6F13-4203-BF3F-40AEE426FB0D}" srcOrd="1" destOrd="0" presId="urn:microsoft.com/office/officeart/2005/8/layout/hierarchy2"/>
    <dgm:cxn modelId="{2DD1AE57-8E4E-4F6C-9760-6B0FAD2C2A3B}" type="presOf" srcId="{3615BA9B-9A37-4995-B00C-9B4A1E08DDB0}" destId="{D4DF7EFB-82B0-4CC4-A504-EEB80C7FC977}" srcOrd="1" destOrd="0" presId="urn:microsoft.com/office/officeart/2005/8/layout/hierarchy2"/>
    <dgm:cxn modelId="{F078A578-612F-4880-9292-377A5F494DBB}" srcId="{9FD26D18-7276-4965-A1CD-44EFB80495A4}" destId="{80933BA3-331A-4DAE-A204-164F2FD7A60C}" srcOrd="0" destOrd="0" parTransId="{60A91BAF-B1A4-4792-8881-AFF83CD04937}" sibTransId="{FFACA573-D2CF-4C90-AC0A-F91C1D3245C6}"/>
    <dgm:cxn modelId="{A389415A-B4CF-4970-B5C9-E7FCE5BEC698}" type="presOf" srcId="{824C8C99-D4F8-4F8F-B4D2-F787B59E7453}" destId="{C60BF3DA-14AE-4C8A-AC0E-10C203882ED2}" srcOrd="0" destOrd="0" presId="urn:microsoft.com/office/officeart/2005/8/layout/hierarchy2"/>
    <dgm:cxn modelId="{37CD6983-1B17-4263-A408-FD8C01A09219}" srcId="{9FD26D18-7276-4965-A1CD-44EFB80495A4}" destId="{53552C3A-A6B4-477C-9340-37689EB03F60}" srcOrd="4" destOrd="0" parTransId="{1F99BD19-4005-440C-8E4E-7E504722D547}" sibTransId="{3A6B6BDB-674A-48F2-95E2-A7FFA5757055}"/>
    <dgm:cxn modelId="{A3601386-9833-4299-81BC-285B8C04FC8E}" srcId="{28DE1196-AE5A-4990-9D5D-84B4B48EDB80}" destId="{9E0A8BD3-E11A-4289-8FC5-28570CA44AF4}" srcOrd="3" destOrd="0" parTransId="{73F3C4A4-5EBD-449F-9104-FAD78EF0B3A9}" sibTransId="{5376BE2B-F157-4877-AD4F-93187C219172}"/>
    <dgm:cxn modelId="{F9E95587-74BE-467D-A9D7-3096E5C1AC06}" type="presOf" srcId="{D62B8394-253F-46A0-B2AF-AA5FC0785FC3}" destId="{00489932-709A-446E-B727-D259577D3558}" srcOrd="1" destOrd="0" presId="urn:microsoft.com/office/officeart/2005/8/layout/hierarchy2"/>
    <dgm:cxn modelId="{078EA987-3188-4BCC-9F1D-11DF1AEE1254}" type="presOf" srcId="{73F3C4A4-5EBD-449F-9104-FAD78EF0B3A9}" destId="{0BE9581B-2C8B-4587-9031-2ED2CD993895}" srcOrd="1" destOrd="0" presId="urn:microsoft.com/office/officeart/2005/8/layout/hierarchy2"/>
    <dgm:cxn modelId="{B875F98B-4903-48E2-9D55-FE2AABA94961}" type="presOf" srcId="{56EB9FC6-A98E-4EB3-8DFD-8A1668AC3C9B}" destId="{43718ABA-7B65-4127-86B1-732A16C90824}" srcOrd="0" destOrd="0" presId="urn:microsoft.com/office/officeart/2005/8/layout/hierarchy2"/>
    <dgm:cxn modelId="{0A803E8E-3435-4BCB-8772-C84914B1D272}" type="presOf" srcId="{60A91BAF-B1A4-4792-8881-AFF83CD04937}" destId="{F3D437FC-1F03-426B-AD31-B4231695A2E8}" srcOrd="1" destOrd="0" presId="urn:microsoft.com/office/officeart/2005/8/layout/hierarchy2"/>
    <dgm:cxn modelId="{FCAC068F-7B2A-4C52-BD8E-E4E054163C89}" type="presOf" srcId="{42600518-5F84-46C4-AB0F-A11EE65D0626}" destId="{6C4216C2-7005-47DD-B446-334791D28258}" srcOrd="1" destOrd="0" presId="urn:microsoft.com/office/officeart/2005/8/layout/hierarchy2"/>
    <dgm:cxn modelId="{4A265E96-3EFA-4294-8E30-B6ECF844D1C5}" srcId="{28DE1196-AE5A-4990-9D5D-84B4B48EDB80}" destId="{6C73E79A-F47B-48ED-8D5B-9ECD3ED8AAF3}" srcOrd="0" destOrd="0" parTransId="{56EB9FC6-A98E-4EB3-8DFD-8A1668AC3C9B}" sibTransId="{22924BAE-2279-45AE-AA90-19CAB74FABB1}"/>
    <dgm:cxn modelId="{F2173198-60F2-4248-AA96-80476E514CDA}" type="presOf" srcId="{80933BA3-331A-4DAE-A204-164F2FD7A60C}" destId="{79F1A99B-FDC7-4632-AA78-2CB7868C8F3D}" srcOrd="0" destOrd="0" presId="urn:microsoft.com/office/officeart/2005/8/layout/hierarchy2"/>
    <dgm:cxn modelId="{4BC3E39B-318F-4829-849F-5A96B438D5F5}" type="presOf" srcId="{A6C10927-256E-4EEA-BAAC-D5A065C45D9B}" destId="{AD2980DE-7F0A-43AB-9E95-92F364F41EEF}" srcOrd="0" destOrd="0" presId="urn:microsoft.com/office/officeart/2005/8/layout/hierarchy2"/>
    <dgm:cxn modelId="{B0A46D9C-D7BC-463A-B741-55A6FC9610A2}" srcId="{9FD26D18-7276-4965-A1CD-44EFB80495A4}" destId="{F9817C8E-345D-4535-9893-0A4EF83AC210}" srcOrd="1" destOrd="0" parTransId="{A79C9F74-D01E-47A1-A2EC-6AF166D576C0}" sibTransId="{88AB0D53-4FED-45B7-AEA5-608518E70E58}"/>
    <dgm:cxn modelId="{6E21349E-2537-4DD7-8EA9-882E6E6B28FE}" type="presOf" srcId="{F2001AEB-5014-4AAC-B548-9A34C1D1AFD3}" destId="{987A45BF-B102-45E4-9002-E98DD510D006}" srcOrd="1" destOrd="0" presId="urn:microsoft.com/office/officeart/2005/8/layout/hierarchy2"/>
    <dgm:cxn modelId="{DA2E01A7-E8C3-48EE-80DE-6A9B0DDF05DE}" type="presOf" srcId="{D4E7F6EF-486C-4934-8582-F6F483FA4638}" destId="{226CB097-16CD-4ACB-B2AC-6336A3357636}" srcOrd="0" destOrd="0" presId="urn:microsoft.com/office/officeart/2005/8/layout/hierarchy2"/>
    <dgm:cxn modelId="{67C448AC-4BA1-44F0-BFFF-6F875E2982E1}" type="presOf" srcId="{A802A455-4BE0-4954-BB43-7708ED779F69}" destId="{B3E9117A-198C-4892-903B-7E50919C5BA6}" srcOrd="0" destOrd="0" presId="urn:microsoft.com/office/officeart/2005/8/layout/hierarchy2"/>
    <dgm:cxn modelId="{36265CB3-921D-425F-AEED-3A620B556C11}" type="presOf" srcId="{F2001AEB-5014-4AAC-B548-9A34C1D1AFD3}" destId="{72062B8D-A83A-4B7B-9975-10110CD4DFFB}" srcOrd="0" destOrd="0" presId="urn:microsoft.com/office/officeart/2005/8/layout/hierarchy2"/>
    <dgm:cxn modelId="{F613C0B3-0A03-4EEC-94FF-3E9BB61CB82F}" type="presOf" srcId="{2BEFC7ED-FEDC-4A26-8B23-012B048BF8B7}" destId="{A98CC456-B8B4-4D1C-B1CF-AC9540498F4A}" srcOrd="1" destOrd="0" presId="urn:microsoft.com/office/officeart/2005/8/layout/hierarchy2"/>
    <dgm:cxn modelId="{7E7D55B6-47A2-477F-A22C-F83BEAE4AA52}" srcId="{9FD26D18-7276-4965-A1CD-44EFB80495A4}" destId="{824C8C99-D4F8-4F8F-B4D2-F787B59E7453}" srcOrd="3" destOrd="0" parTransId="{F2001AEB-5014-4AAC-B548-9A34C1D1AFD3}" sibTransId="{2D5D7B74-3819-4CE8-A24C-0D6E749A8B50}"/>
    <dgm:cxn modelId="{106985B8-CFAB-4342-9023-7D410F66E2E9}" type="presOf" srcId="{3615BA9B-9A37-4995-B00C-9B4A1E08DDB0}" destId="{F6AA7BEC-24C7-4F74-9C9D-46CE30C79D7B}" srcOrd="0" destOrd="0" presId="urn:microsoft.com/office/officeart/2005/8/layout/hierarchy2"/>
    <dgm:cxn modelId="{D0F5B2B8-6DCE-41A6-A2C6-AC69223C69F9}" type="presOf" srcId="{5C32CD63-7CC0-40FE-8D95-BD255926FC37}" destId="{F93B0D63-42AE-42D1-9291-802EFC0B492B}" srcOrd="0" destOrd="0" presId="urn:microsoft.com/office/officeart/2005/8/layout/hierarchy2"/>
    <dgm:cxn modelId="{39AB87C0-0CB9-43E9-B068-A923977623C1}" type="presOf" srcId="{F9817C8E-345D-4535-9893-0A4EF83AC210}" destId="{8229B3C9-24B4-4489-B35D-C26AC354F1ED}" srcOrd="0" destOrd="0" presId="urn:microsoft.com/office/officeart/2005/8/layout/hierarchy2"/>
    <dgm:cxn modelId="{3279E7C1-6162-4995-AFC6-F75DAD217D93}" type="presOf" srcId="{73F3C4A4-5EBD-449F-9104-FAD78EF0B3A9}" destId="{0A737CB7-DBC3-4307-AC5F-D11F96EEB43B}" srcOrd="0" destOrd="0" presId="urn:microsoft.com/office/officeart/2005/8/layout/hierarchy2"/>
    <dgm:cxn modelId="{560187C4-98FE-420D-9772-B121C2D7F5C9}" type="presOf" srcId="{60A91BAF-B1A4-4792-8881-AFF83CD04937}" destId="{06B8AD47-4EED-4D29-A10B-24DAC45E4BAC}" srcOrd="0" destOrd="0" presId="urn:microsoft.com/office/officeart/2005/8/layout/hierarchy2"/>
    <dgm:cxn modelId="{68950BC7-871A-4163-BFE3-17C5079587B9}" type="presOf" srcId="{6C73E79A-F47B-48ED-8D5B-9ECD3ED8AAF3}" destId="{BE6AA6C1-82C9-4D5D-B65F-B1C5C6DA3A71}" srcOrd="0" destOrd="0" presId="urn:microsoft.com/office/officeart/2005/8/layout/hierarchy2"/>
    <dgm:cxn modelId="{C8164AD6-8B64-4DA1-A19D-CCE19C661E01}" type="presOf" srcId="{2BEFC7ED-FEDC-4A26-8B23-012B048BF8B7}" destId="{D5D4A9B5-7D20-4623-8B50-415B7CECAA43}" srcOrd="0" destOrd="0" presId="urn:microsoft.com/office/officeart/2005/8/layout/hierarchy2"/>
    <dgm:cxn modelId="{8EC307DA-A18F-4E0A-88D6-C0DB6886FA2C}" type="presOf" srcId="{9FD26D18-7276-4965-A1CD-44EFB80495A4}" destId="{B5FE6C83-6003-4205-8717-DA5A8ED33340}" srcOrd="0" destOrd="0" presId="urn:microsoft.com/office/officeart/2005/8/layout/hierarchy2"/>
    <dgm:cxn modelId="{8887CAE4-82E9-4A9C-B410-8F2398402BB2}" srcId="{9FD26D18-7276-4965-A1CD-44EFB80495A4}" destId="{AF180F16-A10C-4D2A-AF9D-4180917825FC}" srcOrd="5" destOrd="0" parTransId="{42600518-5F84-46C4-AB0F-A11EE65D0626}" sibTransId="{09E6438D-7367-462D-BBA9-D2B4B5E5372D}"/>
    <dgm:cxn modelId="{FBB733EB-8449-4B01-B6E4-BB4182B5C833}" type="presOf" srcId="{459BAF07-8CDD-4245-82C3-A011357DB251}" destId="{DFC34D91-384D-4A14-8888-26820E639215}" srcOrd="0" destOrd="0" presId="urn:microsoft.com/office/officeart/2005/8/layout/hierarchy2"/>
    <dgm:cxn modelId="{FD1743FB-4812-45DA-B430-6CF8C9A531C7}" type="presOf" srcId="{A6825895-3E7E-4D76-9DC3-49884685E53C}" destId="{8197DB52-D9FD-4A8D-AA1F-5CD28FF7C78A}" srcOrd="0" destOrd="0" presId="urn:microsoft.com/office/officeart/2005/8/layout/hierarchy2"/>
    <dgm:cxn modelId="{617593E8-DC98-47E5-B069-862D51B95980}" type="presParOf" srcId="{C874E99B-70B2-4765-AE3F-FBD0AB5E065F}" destId="{2E33675B-38EE-4852-9A1E-B3BE7345E2F2}" srcOrd="0" destOrd="0" presId="urn:microsoft.com/office/officeart/2005/8/layout/hierarchy2"/>
    <dgm:cxn modelId="{C5D3037F-CDB0-4E99-BCC4-4EF0334F58A7}" type="presParOf" srcId="{2E33675B-38EE-4852-9A1E-B3BE7345E2F2}" destId="{4A953BF9-E1E2-4E66-B8E9-876D9350CFC2}" srcOrd="0" destOrd="0" presId="urn:microsoft.com/office/officeart/2005/8/layout/hierarchy2"/>
    <dgm:cxn modelId="{58CD7257-48CE-4B85-A5CB-9329FE4DBA95}" type="presParOf" srcId="{2E33675B-38EE-4852-9A1E-B3BE7345E2F2}" destId="{22BFB8EB-03C4-4890-8B71-EBFEA0C42DE3}" srcOrd="1" destOrd="0" presId="urn:microsoft.com/office/officeart/2005/8/layout/hierarchy2"/>
    <dgm:cxn modelId="{EEC48D53-40C5-4227-9B5A-327CCDAB47A8}" type="presParOf" srcId="{22BFB8EB-03C4-4890-8B71-EBFEA0C42DE3}" destId="{43718ABA-7B65-4127-86B1-732A16C90824}" srcOrd="0" destOrd="0" presId="urn:microsoft.com/office/officeart/2005/8/layout/hierarchy2"/>
    <dgm:cxn modelId="{A3D84636-BB5C-415D-9D56-E51802E95989}" type="presParOf" srcId="{43718ABA-7B65-4127-86B1-732A16C90824}" destId="{C1A723F0-0BCA-478B-9C30-8CF6AACDBBED}" srcOrd="0" destOrd="0" presId="urn:microsoft.com/office/officeart/2005/8/layout/hierarchy2"/>
    <dgm:cxn modelId="{2783F59F-967B-4756-AE1F-66B2F08AAE10}" type="presParOf" srcId="{22BFB8EB-03C4-4890-8B71-EBFEA0C42DE3}" destId="{9646C332-1E38-45B8-8CB6-3F074831095C}" srcOrd="1" destOrd="0" presId="urn:microsoft.com/office/officeart/2005/8/layout/hierarchy2"/>
    <dgm:cxn modelId="{B7B4AC95-DE1C-4AE9-B54E-0274027F7E78}" type="presParOf" srcId="{9646C332-1E38-45B8-8CB6-3F074831095C}" destId="{BE6AA6C1-82C9-4D5D-B65F-B1C5C6DA3A71}" srcOrd="0" destOrd="0" presId="urn:microsoft.com/office/officeart/2005/8/layout/hierarchy2"/>
    <dgm:cxn modelId="{93C939D0-FB23-4A3A-8F13-962E6979993E}" type="presParOf" srcId="{9646C332-1E38-45B8-8CB6-3F074831095C}" destId="{03484447-ED3B-4102-897E-17366C5F6C02}" srcOrd="1" destOrd="0" presId="urn:microsoft.com/office/officeart/2005/8/layout/hierarchy2"/>
    <dgm:cxn modelId="{A1703362-6BF8-4FE5-9073-EC5E35EC4EBE}" type="presParOf" srcId="{22BFB8EB-03C4-4890-8B71-EBFEA0C42DE3}" destId="{3BA7E668-1F8D-4554-A905-F96587CA08DF}" srcOrd="2" destOrd="0" presId="urn:microsoft.com/office/officeart/2005/8/layout/hierarchy2"/>
    <dgm:cxn modelId="{0D644040-00FA-439A-AE17-D9FE5BE7451C}" type="presParOf" srcId="{3BA7E668-1F8D-4554-A905-F96587CA08DF}" destId="{00489932-709A-446E-B727-D259577D3558}" srcOrd="0" destOrd="0" presId="urn:microsoft.com/office/officeart/2005/8/layout/hierarchy2"/>
    <dgm:cxn modelId="{58D0596A-5AB6-475B-A337-8806BEC4808D}" type="presParOf" srcId="{22BFB8EB-03C4-4890-8B71-EBFEA0C42DE3}" destId="{E9D45DE6-F08E-4772-A5D7-B62CA29CBF39}" srcOrd="3" destOrd="0" presId="urn:microsoft.com/office/officeart/2005/8/layout/hierarchy2"/>
    <dgm:cxn modelId="{951DFB1E-FFA8-4986-A90E-B38E5067E52F}" type="presParOf" srcId="{E9D45DE6-F08E-4772-A5D7-B62CA29CBF39}" destId="{8197DB52-D9FD-4A8D-AA1F-5CD28FF7C78A}" srcOrd="0" destOrd="0" presId="urn:microsoft.com/office/officeart/2005/8/layout/hierarchy2"/>
    <dgm:cxn modelId="{EE5001A8-E802-4E6E-A87E-A98703AAEB30}" type="presParOf" srcId="{E9D45DE6-F08E-4772-A5D7-B62CA29CBF39}" destId="{1458EDB7-9D7F-4BA1-93FE-0004F547D99A}" srcOrd="1" destOrd="0" presId="urn:microsoft.com/office/officeart/2005/8/layout/hierarchy2"/>
    <dgm:cxn modelId="{35223D6F-C05B-4982-B808-CA5AAF51454D}" type="presParOf" srcId="{22BFB8EB-03C4-4890-8B71-EBFEA0C42DE3}" destId="{D5D4A9B5-7D20-4623-8B50-415B7CECAA43}" srcOrd="4" destOrd="0" presId="urn:microsoft.com/office/officeart/2005/8/layout/hierarchy2"/>
    <dgm:cxn modelId="{39636DA5-0652-4748-836C-4834D0817CC4}" type="presParOf" srcId="{D5D4A9B5-7D20-4623-8B50-415B7CECAA43}" destId="{A98CC456-B8B4-4D1C-B1CF-AC9540498F4A}" srcOrd="0" destOrd="0" presId="urn:microsoft.com/office/officeart/2005/8/layout/hierarchy2"/>
    <dgm:cxn modelId="{DF6F5279-3A1F-4E32-8F84-3284CDF54B49}" type="presParOf" srcId="{22BFB8EB-03C4-4890-8B71-EBFEA0C42DE3}" destId="{DDA732AF-B1D2-4EFB-B1AE-C20E74A63897}" srcOrd="5" destOrd="0" presId="urn:microsoft.com/office/officeart/2005/8/layout/hierarchy2"/>
    <dgm:cxn modelId="{AA880948-DED0-47A7-9CB8-63227C76AC19}" type="presParOf" srcId="{DDA732AF-B1D2-4EFB-B1AE-C20E74A63897}" destId="{226CB097-16CD-4ACB-B2AC-6336A3357636}" srcOrd="0" destOrd="0" presId="urn:microsoft.com/office/officeart/2005/8/layout/hierarchy2"/>
    <dgm:cxn modelId="{485616AA-AF3C-4932-AC88-BD38477E10B4}" type="presParOf" srcId="{DDA732AF-B1D2-4EFB-B1AE-C20E74A63897}" destId="{50942D58-12C9-4679-9FBF-B31C82281C70}" srcOrd="1" destOrd="0" presId="urn:microsoft.com/office/officeart/2005/8/layout/hierarchy2"/>
    <dgm:cxn modelId="{D37E2818-EEB0-463C-87EF-4A0A426CE567}" type="presParOf" srcId="{22BFB8EB-03C4-4890-8B71-EBFEA0C42DE3}" destId="{0A737CB7-DBC3-4307-AC5F-D11F96EEB43B}" srcOrd="6" destOrd="0" presId="urn:microsoft.com/office/officeart/2005/8/layout/hierarchy2"/>
    <dgm:cxn modelId="{EBB7A07A-C055-4CF3-8B58-6F684536E875}" type="presParOf" srcId="{0A737CB7-DBC3-4307-AC5F-D11F96EEB43B}" destId="{0BE9581B-2C8B-4587-9031-2ED2CD993895}" srcOrd="0" destOrd="0" presId="urn:microsoft.com/office/officeart/2005/8/layout/hierarchy2"/>
    <dgm:cxn modelId="{D258E514-1273-4C25-82BB-725A451AAEA5}" type="presParOf" srcId="{22BFB8EB-03C4-4890-8B71-EBFEA0C42DE3}" destId="{F1977BE7-23C6-4AE6-862E-D58B37236ECD}" srcOrd="7" destOrd="0" presId="urn:microsoft.com/office/officeart/2005/8/layout/hierarchy2"/>
    <dgm:cxn modelId="{94938DE4-5AB7-4C88-AE49-E387076D6A30}" type="presParOf" srcId="{F1977BE7-23C6-4AE6-862E-D58B37236ECD}" destId="{8D55D567-1E94-4544-BE7A-AC2CDEE72C0C}" srcOrd="0" destOrd="0" presId="urn:microsoft.com/office/officeart/2005/8/layout/hierarchy2"/>
    <dgm:cxn modelId="{54161CBD-B8A9-458A-A04B-6E180A2A70C6}" type="presParOf" srcId="{F1977BE7-23C6-4AE6-862E-D58B37236ECD}" destId="{62F96DD7-D9EC-4128-873C-3D31E89811C2}" srcOrd="1" destOrd="0" presId="urn:microsoft.com/office/officeart/2005/8/layout/hierarchy2"/>
    <dgm:cxn modelId="{991B2033-5600-4699-88A9-FCC651B75FB9}" type="presParOf" srcId="{22BFB8EB-03C4-4890-8B71-EBFEA0C42DE3}" destId="{B3E9117A-198C-4892-903B-7E50919C5BA6}" srcOrd="8" destOrd="0" presId="urn:microsoft.com/office/officeart/2005/8/layout/hierarchy2"/>
    <dgm:cxn modelId="{ADE81FCC-C525-4DC8-8FA5-0453C532722D}" type="presParOf" srcId="{B3E9117A-198C-4892-903B-7E50919C5BA6}" destId="{A1F8B36D-011E-4A54-9562-A42D289F82D0}" srcOrd="0" destOrd="0" presId="urn:microsoft.com/office/officeart/2005/8/layout/hierarchy2"/>
    <dgm:cxn modelId="{EACA47A4-8382-46F9-8CE7-D6163C5A4788}" type="presParOf" srcId="{22BFB8EB-03C4-4890-8B71-EBFEA0C42DE3}" destId="{7A574512-93B1-4B1E-A337-996C24B33F00}" srcOrd="9" destOrd="0" presId="urn:microsoft.com/office/officeart/2005/8/layout/hierarchy2"/>
    <dgm:cxn modelId="{E6C38C11-16B1-4C44-844A-AC8AE58D5324}" type="presParOf" srcId="{7A574512-93B1-4B1E-A337-996C24B33F00}" destId="{F93B0D63-42AE-42D1-9291-802EFC0B492B}" srcOrd="0" destOrd="0" presId="urn:microsoft.com/office/officeart/2005/8/layout/hierarchy2"/>
    <dgm:cxn modelId="{2B267C1A-4EA5-4B35-8843-D92276B3DFD9}" type="presParOf" srcId="{7A574512-93B1-4B1E-A337-996C24B33F00}" destId="{975FBA3B-5D65-4072-93D5-073E52A92EC9}" srcOrd="1" destOrd="0" presId="urn:microsoft.com/office/officeart/2005/8/layout/hierarchy2"/>
    <dgm:cxn modelId="{8496254D-F463-44A0-BC47-A30144CB21F3}" type="presParOf" srcId="{22BFB8EB-03C4-4890-8B71-EBFEA0C42DE3}" destId="{F6AA7BEC-24C7-4F74-9C9D-46CE30C79D7B}" srcOrd="10" destOrd="0" presId="urn:microsoft.com/office/officeart/2005/8/layout/hierarchy2"/>
    <dgm:cxn modelId="{FA6C2054-49AA-4523-BF72-1E0C227256D4}" type="presParOf" srcId="{F6AA7BEC-24C7-4F74-9C9D-46CE30C79D7B}" destId="{D4DF7EFB-82B0-4CC4-A504-EEB80C7FC977}" srcOrd="0" destOrd="0" presId="urn:microsoft.com/office/officeart/2005/8/layout/hierarchy2"/>
    <dgm:cxn modelId="{12A8697C-0970-41EA-B7C2-FB908888C417}" type="presParOf" srcId="{22BFB8EB-03C4-4890-8B71-EBFEA0C42DE3}" destId="{B27CC3DB-8B99-4A94-BDB6-0B3B69FFBBCD}" srcOrd="11" destOrd="0" presId="urn:microsoft.com/office/officeart/2005/8/layout/hierarchy2"/>
    <dgm:cxn modelId="{6A8724FA-196F-47E1-B745-1C6790BBC5B3}" type="presParOf" srcId="{B27CC3DB-8B99-4A94-BDB6-0B3B69FFBBCD}" destId="{DFC34D91-384D-4A14-8888-26820E639215}" srcOrd="0" destOrd="0" presId="urn:microsoft.com/office/officeart/2005/8/layout/hierarchy2"/>
    <dgm:cxn modelId="{1CBBDA11-D214-434F-AAB3-82B2375AEA74}" type="presParOf" srcId="{B27CC3DB-8B99-4A94-BDB6-0B3B69FFBBCD}" destId="{C77B2DFD-C406-45F2-A8A1-2EB9D2726F02}" srcOrd="1" destOrd="0" presId="urn:microsoft.com/office/officeart/2005/8/layout/hierarchy2"/>
    <dgm:cxn modelId="{774EDDA1-D0A8-4481-8A7C-69D4CD457462}" type="presParOf" srcId="{C874E99B-70B2-4765-AE3F-FBD0AB5E065F}" destId="{655B3E2F-319A-45BC-9177-E153D2F7E708}" srcOrd="1" destOrd="0" presId="urn:microsoft.com/office/officeart/2005/8/layout/hierarchy2"/>
    <dgm:cxn modelId="{ABA25A36-25A9-4044-9FC4-0A02BB7D5878}" type="presParOf" srcId="{655B3E2F-319A-45BC-9177-E153D2F7E708}" destId="{B5FE6C83-6003-4205-8717-DA5A8ED33340}" srcOrd="0" destOrd="0" presId="urn:microsoft.com/office/officeart/2005/8/layout/hierarchy2"/>
    <dgm:cxn modelId="{C820644D-9791-4C89-81C6-0ABD6CD904CE}" type="presParOf" srcId="{655B3E2F-319A-45BC-9177-E153D2F7E708}" destId="{236C3B62-EDEC-4C2F-8F81-696E8C4BBCCA}" srcOrd="1" destOrd="0" presId="urn:microsoft.com/office/officeart/2005/8/layout/hierarchy2"/>
    <dgm:cxn modelId="{E09DF6F2-A281-4BA1-B286-0F020390EE7D}" type="presParOf" srcId="{236C3B62-EDEC-4C2F-8F81-696E8C4BBCCA}" destId="{06B8AD47-4EED-4D29-A10B-24DAC45E4BAC}" srcOrd="0" destOrd="0" presId="urn:microsoft.com/office/officeart/2005/8/layout/hierarchy2"/>
    <dgm:cxn modelId="{F75657B2-06B6-4771-871A-D43FBEE9B94E}" type="presParOf" srcId="{06B8AD47-4EED-4D29-A10B-24DAC45E4BAC}" destId="{F3D437FC-1F03-426B-AD31-B4231695A2E8}" srcOrd="0" destOrd="0" presId="urn:microsoft.com/office/officeart/2005/8/layout/hierarchy2"/>
    <dgm:cxn modelId="{520D55D9-E8A4-449B-B3E4-DAAFA5AF7876}" type="presParOf" srcId="{236C3B62-EDEC-4C2F-8F81-696E8C4BBCCA}" destId="{FBE55476-5CBC-434F-B1FE-F71653D5CA5B}" srcOrd="1" destOrd="0" presId="urn:microsoft.com/office/officeart/2005/8/layout/hierarchy2"/>
    <dgm:cxn modelId="{B78F5ECB-66FE-4C6D-81F5-DAC165482DFA}" type="presParOf" srcId="{FBE55476-5CBC-434F-B1FE-F71653D5CA5B}" destId="{79F1A99B-FDC7-4632-AA78-2CB7868C8F3D}" srcOrd="0" destOrd="0" presId="urn:microsoft.com/office/officeart/2005/8/layout/hierarchy2"/>
    <dgm:cxn modelId="{73326F2A-146E-408F-932C-9E0262590725}" type="presParOf" srcId="{FBE55476-5CBC-434F-B1FE-F71653D5CA5B}" destId="{CF401091-1601-4F72-B1A2-517905CBFA29}" srcOrd="1" destOrd="0" presId="urn:microsoft.com/office/officeart/2005/8/layout/hierarchy2"/>
    <dgm:cxn modelId="{4AE83F68-9091-48B2-9866-560A021C0B9E}" type="presParOf" srcId="{236C3B62-EDEC-4C2F-8F81-696E8C4BBCCA}" destId="{EAAB08F7-BF02-4C33-A758-2F3ED4DE6A73}" srcOrd="2" destOrd="0" presId="urn:microsoft.com/office/officeart/2005/8/layout/hierarchy2"/>
    <dgm:cxn modelId="{AC0E524F-464E-48F8-9F02-81DB637D4BD4}" type="presParOf" srcId="{EAAB08F7-BF02-4C33-A758-2F3ED4DE6A73}" destId="{FE665879-8F8C-4B2A-B8FD-DA75BE6BD697}" srcOrd="0" destOrd="0" presId="urn:microsoft.com/office/officeart/2005/8/layout/hierarchy2"/>
    <dgm:cxn modelId="{DB763A85-5705-4776-A9FD-0DBC12DECDB9}" type="presParOf" srcId="{236C3B62-EDEC-4C2F-8F81-696E8C4BBCCA}" destId="{BEC6E6D2-17CF-49CD-B242-B8E18BA1FF81}" srcOrd="3" destOrd="0" presId="urn:microsoft.com/office/officeart/2005/8/layout/hierarchy2"/>
    <dgm:cxn modelId="{F571732C-C9ED-4AAC-95FB-5F87ED32D2DC}" type="presParOf" srcId="{BEC6E6D2-17CF-49CD-B242-B8E18BA1FF81}" destId="{8229B3C9-24B4-4489-B35D-C26AC354F1ED}" srcOrd="0" destOrd="0" presId="urn:microsoft.com/office/officeart/2005/8/layout/hierarchy2"/>
    <dgm:cxn modelId="{54896F55-B5B9-467C-A4FE-03D60F176C66}" type="presParOf" srcId="{BEC6E6D2-17CF-49CD-B242-B8E18BA1FF81}" destId="{7475FBF1-3B58-47EA-AE1D-71A7808CD3A3}" srcOrd="1" destOrd="0" presId="urn:microsoft.com/office/officeart/2005/8/layout/hierarchy2"/>
    <dgm:cxn modelId="{FABFF7E7-ECAB-436F-A3A9-7DE87D82AF5D}" type="presParOf" srcId="{236C3B62-EDEC-4C2F-8F81-696E8C4BBCCA}" destId="{71BFA87F-8219-421D-9256-AE2BA3FFF1E2}" srcOrd="4" destOrd="0" presId="urn:microsoft.com/office/officeart/2005/8/layout/hierarchy2"/>
    <dgm:cxn modelId="{A676D700-94FD-4C95-B2D7-8EE9AC988FAA}" type="presParOf" srcId="{71BFA87F-8219-421D-9256-AE2BA3FFF1E2}" destId="{6026E03A-D2C2-4224-B661-B26CD6220188}" srcOrd="0" destOrd="0" presId="urn:microsoft.com/office/officeart/2005/8/layout/hierarchy2"/>
    <dgm:cxn modelId="{2E3D4526-D1DE-49EF-A683-9EC4A06A2D3E}" type="presParOf" srcId="{236C3B62-EDEC-4C2F-8F81-696E8C4BBCCA}" destId="{9B426306-E964-483D-A1E9-E564C9538E58}" srcOrd="5" destOrd="0" presId="urn:microsoft.com/office/officeart/2005/8/layout/hierarchy2"/>
    <dgm:cxn modelId="{7F09BE25-B787-48C6-BFF9-131DCF6F43FB}" type="presParOf" srcId="{9B426306-E964-483D-A1E9-E564C9538E58}" destId="{AD2980DE-7F0A-43AB-9E95-92F364F41EEF}" srcOrd="0" destOrd="0" presId="urn:microsoft.com/office/officeart/2005/8/layout/hierarchy2"/>
    <dgm:cxn modelId="{C64BA6A2-C490-42D2-9026-754F8296135C}" type="presParOf" srcId="{9B426306-E964-483D-A1E9-E564C9538E58}" destId="{C306C1AB-29C9-46F4-A504-90103924F008}" srcOrd="1" destOrd="0" presId="urn:microsoft.com/office/officeart/2005/8/layout/hierarchy2"/>
    <dgm:cxn modelId="{D501CB51-6A85-457B-BF46-42A3C9398B4D}" type="presParOf" srcId="{236C3B62-EDEC-4C2F-8F81-696E8C4BBCCA}" destId="{72062B8D-A83A-4B7B-9975-10110CD4DFFB}" srcOrd="6" destOrd="0" presId="urn:microsoft.com/office/officeart/2005/8/layout/hierarchy2"/>
    <dgm:cxn modelId="{9390D68E-8D4D-4AA0-9D37-09D065C02214}" type="presParOf" srcId="{72062B8D-A83A-4B7B-9975-10110CD4DFFB}" destId="{987A45BF-B102-45E4-9002-E98DD510D006}" srcOrd="0" destOrd="0" presId="urn:microsoft.com/office/officeart/2005/8/layout/hierarchy2"/>
    <dgm:cxn modelId="{7E0F6CB2-92DD-45A9-A1B0-0DAF35617D52}" type="presParOf" srcId="{236C3B62-EDEC-4C2F-8F81-696E8C4BBCCA}" destId="{9BAB962D-69FD-4935-8E6D-B6090E5B01FE}" srcOrd="7" destOrd="0" presId="urn:microsoft.com/office/officeart/2005/8/layout/hierarchy2"/>
    <dgm:cxn modelId="{B4C3D98A-69F6-4A0C-8F17-7F02981869FE}" type="presParOf" srcId="{9BAB962D-69FD-4935-8E6D-B6090E5B01FE}" destId="{C60BF3DA-14AE-4C8A-AC0E-10C203882ED2}" srcOrd="0" destOrd="0" presId="urn:microsoft.com/office/officeart/2005/8/layout/hierarchy2"/>
    <dgm:cxn modelId="{6FD065F2-23BC-4CF3-9D58-E471C5745172}" type="presParOf" srcId="{9BAB962D-69FD-4935-8E6D-B6090E5B01FE}" destId="{BCD72470-1793-4250-9816-24B37BD23354}" srcOrd="1" destOrd="0" presId="urn:microsoft.com/office/officeart/2005/8/layout/hierarchy2"/>
    <dgm:cxn modelId="{FDBFA04C-6DC5-4C42-AC0B-DE17F31ED47F}" type="presParOf" srcId="{236C3B62-EDEC-4C2F-8F81-696E8C4BBCCA}" destId="{1E14555E-9BBF-4B9C-A2F5-287F7FEE3EA3}" srcOrd="8" destOrd="0" presId="urn:microsoft.com/office/officeart/2005/8/layout/hierarchy2"/>
    <dgm:cxn modelId="{BDDD543E-5233-4284-9B58-8A888DEA0ACF}" type="presParOf" srcId="{1E14555E-9BBF-4B9C-A2F5-287F7FEE3EA3}" destId="{02672C03-6F13-4203-BF3F-40AEE426FB0D}" srcOrd="0" destOrd="0" presId="urn:microsoft.com/office/officeart/2005/8/layout/hierarchy2"/>
    <dgm:cxn modelId="{07C0A1C8-4B03-476B-A0D1-EA32A7226B1F}" type="presParOf" srcId="{236C3B62-EDEC-4C2F-8F81-696E8C4BBCCA}" destId="{935139AF-4F56-4B75-8DD5-CBC362D7D52B}" srcOrd="9" destOrd="0" presId="urn:microsoft.com/office/officeart/2005/8/layout/hierarchy2"/>
    <dgm:cxn modelId="{85A8F002-9204-41D3-BDF5-E45A76EE6916}" type="presParOf" srcId="{935139AF-4F56-4B75-8DD5-CBC362D7D52B}" destId="{0F01C5A0-277F-4A9C-9E7E-EC12AC46899A}" srcOrd="0" destOrd="0" presId="urn:microsoft.com/office/officeart/2005/8/layout/hierarchy2"/>
    <dgm:cxn modelId="{3D68B4C8-15AD-4E93-A936-BEC0D66FDFBC}" type="presParOf" srcId="{935139AF-4F56-4B75-8DD5-CBC362D7D52B}" destId="{50AC817A-C117-4AFC-92D8-C0E70027C3A9}" srcOrd="1" destOrd="0" presId="urn:microsoft.com/office/officeart/2005/8/layout/hierarchy2"/>
    <dgm:cxn modelId="{72BC1091-C7D3-417E-9F0F-29B8D689024E}" type="presParOf" srcId="{236C3B62-EDEC-4C2F-8F81-696E8C4BBCCA}" destId="{DBC504EA-4E39-4C97-AA5F-BBBE5BE5DF67}" srcOrd="10" destOrd="0" presId="urn:microsoft.com/office/officeart/2005/8/layout/hierarchy2"/>
    <dgm:cxn modelId="{D161BC9C-F9A5-484A-B674-AF896847653D}" type="presParOf" srcId="{DBC504EA-4E39-4C97-AA5F-BBBE5BE5DF67}" destId="{6C4216C2-7005-47DD-B446-334791D28258}" srcOrd="0" destOrd="0" presId="urn:microsoft.com/office/officeart/2005/8/layout/hierarchy2"/>
    <dgm:cxn modelId="{CB254718-3607-4A76-BC38-9899C802A009}" type="presParOf" srcId="{236C3B62-EDEC-4C2F-8F81-696E8C4BBCCA}" destId="{1E214880-D7A8-4207-9F97-4CCA7219F0A7}" srcOrd="11" destOrd="0" presId="urn:microsoft.com/office/officeart/2005/8/layout/hierarchy2"/>
    <dgm:cxn modelId="{1F6FC21D-7870-4423-9DE9-2A2BDF1D4D96}" type="presParOf" srcId="{1E214880-D7A8-4207-9F97-4CCA7219F0A7}" destId="{A913335E-2732-492D-8AA3-81FA1A2B669A}" srcOrd="0" destOrd="0" presId="urn:microsoft.com/office/officeart/2005/8/layout/hierarchy2"/>
    <dgm:cxn modelId="{12983DB4-93EC-426F-A86B-C0E2B5C13CD3}" type="presParOf" srcId="{1E214880-D7A8-4207-9F97-4CCA7219F0A7}" destId="{F3FE5435-F864-41D7-A754-49A8FA37CA83}"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953BF9-E1E2-4E66-B8E9-876D9350CFC2}">
      <dsp:nvSpPr>
        <dsp:cNvPr id="0" name=""/>
        <dsp:cNvSpPr/>
      </dsp:nvSpPr>
      <dsp:spPr>
        <a:xfrm>
          <a:off x="292190" y="795606"/>
          <a:ext cx="553144" cy="2765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FF0000"/>
              </a:solidFill>
            </a:rPr>
            <a:t>H</a:t>
          </a:r>
        </a:p>
      </dsp:txBody>
      <dsp:txXfrm>
        <a:off x="300291" y="803707"/>
        <a:ext cx="536942" cy="260370"/>
      </dsp:txXfrm>
    </dsp:sp>
    <dsp:sp modelId="{43718ABA-7B65-4127-86B1-732A16C90824}">
      <dsp:nvSpPr>
        <dsp:cNvPr id="0" name=""/>
        <dsp:cNvSpPr/>
      </dsp:nvSpPr>
      <dsp:spPr>
        <a:xfrm rot="17132988">
          <a:off x="543285" y="529727"/>
          <a:ext cx="825355" cy="13183"/>
        </a:xfrm>
        <a:custGeom>
          <a:avLst/>
          <a:gdLst/>
          <a:ahLst/>
          <a:cxnLst/>
          <a:rect l="0" t="0" r="0" b="0"/>
          <a:pathLst>
            <a:path>
              <a:moveTo>
                <a:pt x="0" y="6591"/>
              </a:moveTo>
              <a:lnTo>
                <a:pt x="825355"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35329" y="515685"/>
        <a:ext cx="41267" cy="41267"/>
      </dsp:txXfrm>
    </dsp:sp>
    <dsp:sp modelId="{BE6AA6C1-82C9-4D5D-B65F-B1C5C6DA3A71}">
      <dsp:nvSpPr>
        <dsp:cNvPr id="0" name=""/>
        <dsp:cNvSpPr/>
      </dsp:nvSpPr>
      <dsp:spPr>
        <a:xfrm>
          <a:off x="1066592" y="460"/>
          <a:ext cx="553144" cy="276572"/>
        </a:xfrm>
        <a:prstGeom prst="roundRect">
          <a:avLst>
            <a:gd name="adj" fmla="val 10000"/>
          </a:avLst>
        </a:prstGeom>
        <a:solidFill>
          <a:srgbClr val="E7E6E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prstClr val="white"/>
              </a:solidFill>
              <a:latin typeface="Segoe UI"/>
              <a:ea typeface="+mn-ea"/>
              <a:cs typeface="+mn-cs"/>
            </a:rPr>
            <a:t>1</a:t>
          </a:r>
        </a:p>
      </dsp:txBody>
      <dsp:txXfrm>
        <a:off x="1074693" y="8561"/>
        <a:ext cx="536942" cy="260370"/>
      </dsp:txXfrm>
    </dsp:sp>
    <dsp:sp modelId="{3BA7E668-1F8D-4554-A905-F96587CA08DF}">
      <dsp:nvSpPr>
        <dsp:cNvPr id="0" name=""/>
        <dsp:cNvSpPr/>
      </dsp:nvSpPr>
      <dsp:spPr>
        <a:xfrm rot="17692822">
          <a:off x="693015" y="688756"/>
          <a:ext cx="525896" cy="13183"/>
        </a:xfrm>
        <a:custGeom>
          <a:avLst/>
          <a:gdLst/>
          <a:ahLst/>
          <a:cxnLst/>
          <a:rect l="0" t="0" r="0" b="0"/>
          <a:pathLst>
            <a:path>
              <a:moveTo>
                <a:pt x="0" y="6591"/>
              </a:moveTo>
              <a:lnTo>
                <a:pt x="525896"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2816" y="682201"/>
        <a:ext cx="26294" cy="26294"/>
      </dsp:txXfrm>
    </dsp:sp>
    <dsp:sp modelId="{8197DB52-D9FD-4A8D-AA1F-5CD28FF7C78A}">
      <dsp:nvSpPr>
        <dsp:cNvPr id="0" name=""/>
        <dsp:cNvSpPr/>
      </dsp:nvSpPr>
      <dsp:spPr>
        <a:xfrm>
          <a:off x="1066592" y="318519"/>
          <a:ext cx="553144" cy="276572"/>
        </a:xfrm>
        <a:prstGeom prst="roundRect">
          <a:avLst>
            <a:gd name="adj" fmla="val 10000"/>
          </a:avLst>
        </a:prstGeom>
        <a:solidFill>
          <a:srgbClr val="E7E6E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prstClr val="white"/>
              </a:solidFill>
              <a:latin typeface="Segoe UI"/>
              <a:ea typeface="+mn-ea"/>
              <a:cs typeface="+mn-cs"/>
            </a:rPr>
            <a:t>2</a:t>
          </a:r>
        </a:p>
      </dsp:txBody>
      <dsp:txXfrm>
        <a:off x="1074693" y="326620"/>
        <a:ext cx="536942" cy="260370"/>
      </dsp:txXfrm>
    </dsp:sp>
    <dsp:sp modelId="{D5D4A9B5-7D20-4623-8B50-415B7CECAA43}">
      <dsp:nvSpPr>
        <dsp:cNvPr id="0" name=""/>
        <dsp:cNvSpPr/>
      </dsp:nvSpPr>
      <dsp:spPr>
        <a:xfrm rot="19457599">
          <a:off x="819723" y="847785"/>
          <a:ext cx="272479" cy="13183"/>
        </a:xfrm>
        <a:custGeom>
          <a:avLst/>
          <a:gdLst/>
          <a:ahLst/>
          <a:cxnLst/>
          <a:rect l="0" t="0" r="0" b="0"/>
          <a:pathLst>
            <a:path>
              <a:moveTo>
                <a:pt x="0" y="6591"/>
              </a:moveTo>
              <a:lnTo>
                <a:pt x="272479"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9151" y="847565"/>
        <a:ext cx="13623" cy="13623"/>
      </dsp:txXfrm>
    </dsp:sp>
    <dsp:sp modelId="{226CB097-16CD-4ACB-B2AC-6336A3357636}">
      <dsp:nvSpPr>
        <dsp:cNvPr id="0" name=""/>
        <dsp:cNvSpPr/>
      </dsp:nvSpPr>
      <dsp:spPr>
        <a:xfrm>
          <a:off x="1066592" y="636577"/>
          <a:ext cx="553144" cy="276572"/>
        </a:xfrm>
        <a:prstGeom prst="roundRect">
          <a:avLst>
            <a:gd name="adj" fmla="val 10000"/>
          </a:avLst>
        </a:prstGeom>
        <a:solidFill>
          <a:srgbClr val="E7E6E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prstClr val="white"/>
              </a:solidFill>
              <a:latin typeface="Segoe UI"/>
              <a:ea typeface="+mn-ea"/>
              <a:cs typeface="+mn-cs"/>
            </a:rPr>
            <a:t>3</a:t>
          </a:r>
        </a:p>
      </dsp:txBody>
      <dsp:txXfrm>
        <a:off x="1074693" y="644678"/>
        <a:ext cx="536942" cy="260370"/>
      </dsp:txXfrm>
    </dsp:sp>
    <dsp:sp modelId="{0A737CB7-DBC3-4307-AC5F-D11F96EEB43B}">
      <dsp:nvSpPr>
        <dsp:cNvPr id="0" name=""/>
        <dsp:cNvSpPr/>
      </dsp:nvSpPr>
      <dsp:spPr>
        <a:xfrm rot="2142401">
          <a:off x="819723" y="1006814"/>
          <a:ext cx="272479" cy="13183"/>
        </a:xfrm>
        <a:custGeom>
          <a:avLst/>
          <a:gdLst/>
          <a:ahLst/>
          <a:cxnLst/>
          <a:rect l="0" t="0" r="0" b="0"/>
          <a:pathLst>
            <a:path>
              <a:moveTo>
                <a:pt x="0" y="6591"/>
              </a:moveTo>
              <a:lnTo>
                <a:pt x="272479"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9151" y="1006594"/>
        <a:ext cx="13623" cy="13623"/>
      </dsp:txXfrm>
    </dsp:sp>
    <dsp:sp modelId="{8D55D567-1E94-4544-BE7A-AC2CDEE72C0C}">
      <dsp:nvSpPr>
        <dsp:cNvPr id="0" name=""/>
        <dsp:cNvSpPr/>
      </dsp:nvSpPr>
      <dsp:spPr>
        <a:xfrm>
          <a:off x="1066592" y="954635"/>
          <a:ext cx="553144" cy="276572"/>
        </a:xfrm>
        <a:prstGeom prst="roundRect">
          <a:avLst>
            <a:gd name="adj" fmla="val 10000"/>
          </a:avLst>
        </a:prstGeom>
        <a:solidFill>
          <a:srgbClr val="E7E6E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prstClr val="white"/>
              </a:solidFill>
              <a:latin typeface="Segoe UI"/>
              <a:ea typeface="+mn-ea"/>
              <a:cs typeface="+mn-cs"/>
            </a:rPr>
            <a:t>4</a:t>
          </a:r>
        </a:p>
      </dsp:txBody>
      <dsp:txXfrm>
        <a:off x="1074693" y="962736"/>
        <a:ext cx="536942" cy="260370"/>
      </dsp:txXfrm>
    </dsp:sp>
    <dsp:sp modelId="{B3E9117A-198C-4892-903B-7E50919C5BA6}">
      <dsp:nvSpPr>
        <dsp:cNvPr id="0" name=""/>
        <dsp:cNvSpPr/>
      </dsp:nvSpPr>
      <dsp:spPr>
        <a:xfrm rot="3907178">
          <a:off x="693015" y="1165844"/>
          <a:ext cx="525896" cy="13183"/>
        </a:xfrm>
        <a:custGeom>
          <a:avLst/>
          <a:gdLst/>
          <a:ahLst/>
          <a:cxnLst/>
          <a:rect l="0" t="0" r="0" b="0"/>
          <a:pathLst>
            <a:path>
              <a:moveTo>
                <a:pt x="0" y="6591"/>
              </a:moveTo>
              <a:lnTo>
                <a:pt x="525896"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2816" y="1159288"/>
        <a:ext cx="26294" cy="26294"/>
      </dsp:txXfrm>
    </dsp:sp>
    <dsp:sp modelId="{F93B0D63-42AE-42D1-9291-802EFC0B492B}">
      <dsp:nvSpPr>
        <dsp:cNvPr id="0" name=""/>
        <dsp:cNvSpPr/>
      </dsp:nvSpPr>
      <dsp:spPr>
        <a:xfrm>
          <a:off x="1066592" y="1272693"/>
          <a:ext cx="553144" cy="276572"/>
        </a:xfrm>
        <a:prstGeom prst="roundRect">
          <a:avLst>
            <a:gd name="adj" fmla="val 10000"/>
          </a:avLst>
        </a:prstGeom>
        <a:solidFill>
          <a:srgbClr val="E7E6E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prstClr val="white"/>
              </a:solidFill>
              <a:latin typeface="Segoe UI"/>
              <a:ea typeface="+mn-ea"/>
              <a:cs typeface="+mn-cs"/>
            </a:rPr>
            <a:t>5</a:t>
          </a:r>
        </a:p>
      </dsp:txBody>
      <dsp:txXfrm>
        <a:off x="1074693" y="1280794"/>
        <a:ext cx="536942" cy="260370"/>
      </dsp:txXfrm>
    </dsp:sp>
    <dsp:sp modelId="{F6AA7BEC-24C7-4F74-9C9D-46CE30C79D7B}">
      <dsp:nvSpPr>
        <dsp:cNvPr id="0" name=""/>
        <dsp:cNvSpPr/>
      </dsp:nvSpPr>
      <dsp:spPr>
        <a:xfrm rot="4467012">
          <a:off x="543285" y="1324873"/>
          <a:ext cx="825355" cy="13183"/>
        </a:xfrm>
        <a:custGeom>
          <a:avLst/>
          <a:gdLst/>
          <a:ahLst/>
          <a:cxnLst/>
          <a:rect l="0" t="0" r="0" b="0"/>
          <a:pathLst>
            <a:path>
              <a:moveTo>
                <a:pt x="0" y="6591"/>
              </a:moveTo>
              <a:lnTo>
                <a:pt x="825355"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35329" y="1310830"/>
        <a:ext cx="41267" cy="41267"/>
      </dsp:txXfrm>
    </dsp:sp>
    <dsp:sp modelId="{DFC34D91-384D-4A14-8888-26820E639215}">
      <dsp:nvSpPr>
        <dsp:cNvPr id="0" name=""/>
        <dsp:cNvSpPr/>
      </dsp:nvSpPr>
      <dsp:spPr>
        <a:xfrm>
          <a:off x="1066592" y="1590751"/>
          <a:ext cx="553144" cy="2765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FF0000"/>
              </a:solidFill>
            </a:rPr>
            <a:t>6</a:t>
          </a:r>
        </a:p>
      </dsp:txBody>
      <dsp:txXfrm>
        <a:off x="1074693" y="1598852"/>
        <a:ext cx="536942" cy="260370"/>
      </dsp:txXfrm>
    </dsp:sp>
    <dsp:sp modelId="{B5FE6C83-6003-4205-8717-DA5A8ED33340}">
      <dsp:nvSpPr>
        <dsp:cNvPr id="0" name=""/>
        <dsp:cNvSpPr/>
      </dsp:nvSpPr>
      <dsp:spPr>
        <a:xfrm>
          <a:off x="292190" y="2703954"/>
          <a:ext cx="553144" cy="27657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T</a:t>
          </a:r>
        </a:p>
      </dsp:txBody>
      <dsp:txXfrm>
        <a:off x="300291" y="2712055"/>
        <a:ext cx="536942" cy="260370"/>
      </dsp:txXfrm>
    </dsp:sp>
    <dsp:sp modelId="{06B8AD47-4EED-4D29-A10B-24DAC45E4BAC}">
      <dsp:nvSpPr>
        <dsp:cNvPr id="0" name=""/>
        <dsp:cNvSpPr/>
      </dsp:nvSpPr>
      <dsp:spPr>
        <a:xfrm rot="17110375">
          <a:off x="533285" y="2427704"/>
          <a:ext cx="845356" cy="13183"/>
        </a:xfrm>
        <a:custGeom>
          <a:avLst/>
          <a:gdLst/>
          <a:ahLst/>
          <a:cxnLst/>
          <a:rect l="0" t="0" r="0" b="0"/>
          <a:pathLst>
            <a:path>
              <a:moveTo>
                <a:pt x="0" y="6591"/>
              </a:moveTo>
              <a:lnTo>
                <a:pt x="845356"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34829" y="2413162"/>
        <a:ext cx="42267" cy="42267"/>
      </dsp:txXfrm>
    </dsp:sp>
    <dsp:sp modelId="{79F1A99B-FDC7-4632-AA78-2CB7868C8F3D}">
      <dsp:nvSpPr>
        <dsp:cNvPr id="0" name=""/>
        <dsp:cNvSpPr/>
      </dsp:nvSpPr>
      <dsp:spPr>
        <a:xfrm>
          <a:off x="1066592" y="1888066"/>
          <a:ext cx="553144" cy="27657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1</a:t>
          </a:r>
        </a:p>
      </dsp:txBody>
      <dsp:txXfrm>
        <a:off x="1074693" y="1896167"/>
        <a:ext cx="536942" cy="260370"/>
      </dsp:txXfrm>
    </dsp:sp>
    <dsp:sp modelId="{EAAB08F7-BF02-4C33-A758-2F3ED4DE6A73}">
      <dsp:nvSpPr>
        <dsp:cNvPr id="0" name=""/>
        <dsp:cNvSpPr/>
      </dsp:nvSpPr>
      <dsp:spPr>
        <a:xfrm rot="17637749">
          <a:off x="683571" y="2586733"/>
          <a:ext cx="544784" cy="13183"/>
        </a:xfrm>
        <a:custGeom>
          <a:avLst/>
          <a:gdLst/>
          <a:ahLst/>
          <a:cxnLst/>
          <a:rect l="0" t="0" r="0" b="0"/>
          <a:pathLst>
            <a:path>
              <a:moveTo>
                <a:pt x="0" y="6591"/>
              </a:moveTo>
              <a:lnTo>
                <a:pt x="544784"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2343" y="2579706"/>
        <a:ext cx="27239" cy="27239"/>
      </dsp:txXfrm>
    </dsp:sp>
    <dsp:sp modelId="{8229B3C9-24B4-4489-B35D-C26AC354F1ED}">
      <dsp:nvSpPr>
        <dsp:cNvPr id="0" name=""/>
        <dsp:cNvSpPr/>
      </dsp:nvSpPr>
      <dsp:spPr>
        <a:xfrm>
          <a:off x="1066592" y="2206124"/>
          <a:ext cx="553144" cy="27657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2</a:t>
          </a:r>
        </a:p>
      </dsp:txBody>
      <dsp:txXfrm>
        <a:off x="1074693" y="2214225"/>
        <a:ext cx="536942" cy="260370"/>
      </dsp:txXfrm>
    </dsp:sp>
    <dsp:sp modelId="{71BFA87F-8219-421D-9256-AE2BA3FFF1E2}">
      <dsp:nvSpPr>
        <dsp:cNvPr id="0" name=""/>
        <dsp:cNvSpPr/>
      </dsp:nvSpPr>
      <dsp:spPr>
        <a:xfrm rot="19254368">
          <a:off x="813421" y="2745762"/>
          <a:ext cx="285084" cy="13183"/>
        </a:xfrm>
        <a:custGeom>
          <a:avLst/>
          <a:gdLst/>
          <a:ahLst/>
          <a:cxnLst/>
          <a:rect l="0" t="0" r="0" b="0"/>
          <a:pathLst>
            <a:path>
              <a:moveTo>
                <a:pt x="0" y="6591"/>
              </a:moveTo>
              <a:lnTo>
                <a:pt x="285084"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8836" y="2745227"/>
        <a:ext cx="14254" cy="14254"/>
      </dsp:txXfrm>
    </dsp:sp>
    <dsp:sp modelId="{AD2980DE-7F0A-43AB-9E95-92F364F41EEF}">
      <dsp:nvSpPr>
        <dsp:cNvPr id="0" name=""/>
        <dsp:cNvSpPr/>
      </dsp:nvSpPr>
      <dsp:spPr>
        <a:xfrm>
          <a:off x="1066592" y="2524182"/>
          <a:ext cx="553144" cy="27657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3</a:t>
          </a:r>
        </a:p>
      </dsp:txBody>
      <dsp:txXfrm>
        <a:off x="1074693" y="2532283"/>
        <a:ext cx="536942" cy="260370"/>
      </dsp:txXfrm>
    </dsp:sp>
    <dsp:sp modelId="{72062B8D-A83A-4B7B-9975-10110CD4DFFB}">
      <dsp:nvSpPr>
        <dsp:cNvPr id="0" name=""/>
        <dsp:cNvSpPr/>
      </dsp:nvSpPr>
      <dsp:spPr>
        <a:xfrm rot="1920323">
          <a:off x="825504" y="2904791"/>
          <a:ext cx="260917" cy="13183"/>
        </a:xfrm>
        <a:custGeom>
          <a:avLst/>
          <a:gdLst/>
          <a:ahLst/>
          <a:cxnLst/>
          <a:rect l="0" t="0" r="0" b="0"/>
          <a:pathLst>
            <a:path>
              <a:moveTo>
                <a:pt x="0" y="6591"/>
              </a:moveTo>
              <a:lnTo>
                <a:pt x="260917"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9440" y="2904860"/>
        <a:ext cx="13045" cy="13045"/>
      </dsp:txXfrm>
    </dsp:sp>
    <dsp:sp modelId="{C60BF3DA-14AE-4C8A-AC0E-10C203882ED2}">
      <dsp:nvSpPr>
        <dsp:cNvPr id="0" name=""/>
        <dsp:cNvSpPr/>
      </dsp:nvSpPr>
      <dsp:spPr>
        <a:xfrm>
          <a:off x="1066592" y="2842240"/>
          <a:ext cx="553144" cy="27657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4</a:t>
          </a:r>
        </a:p>
      </dsp:txBody>
      <dsp:txXfrm>
        <a:off x="1074693" y="2850341"/>
        <a:ext cx="536942" cy="260370"/>
      </dsp:txXfrm>
    </dsp:sp>
    <dsp:sp modelId="{1E14555E-9BBF-4B9C-A2F5-287F7FEE3EA3}">
      <dsp:nvSpPr>
        <dsp:cNvPr id="0" name=""/>
        <dsp:cNvSpPr/>
      </dsp:nvSpPr>
      <dsp:spPr>
        <a:xfrm rot="3848019">
          <a:off x="702386" y="3063821"/>
          <a:ext cx="507153" cy="13183"/>
        </a:xfrm>
        <a:custGeom>
          <a:avLst/>
          <a:gdLst/>
          <a:ahLst/>
          <a:cxnLst/>
          <a:rect l="0" t="0" r="0" b="0"/>
          <a:pathLst>
            <a:path>
              <a:moveTo>
                <a:pt x="0" y="6591"/>
              </a:moveTo>
              <a:lnTo>
                <a:pt x="507153"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3284" y="3057733"/>
        <a:ext cx="25357" cy="25357"/>
      </dsp:txXfrm>
    </dsp:sp>
    <dsp:sp modelId="{0F01C5A0-277F-4A9C-9E7E-EC12AC46899A}">
      <dsp:nvSpPr>
        <dsp:cNvPr id="0" name=""/>
        <dsp:cNvSpPr/>
      </dsp:nvSpPr>
      <dsp:spPr>
        <a:xfrm>
          <a:off x="1066592" y="3160298"/>
          <a:ext cx="553144" cy="27657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5</a:t>
          </a:r>
        </a:p>
      </dsp:txBody>
      <dsp:txXfrm>
        <a:off x="1074693" y="3168399"/>
        <a:ext cx="536942" cy="260370"/>
      </dsp:txXfrm>
    </dsp:sp>
    <dsp:sp modelId="{DBC504EA-4E39-4C97-AA5F-BBBE5BE5DF67}">
      <dsp:nvSpPr>
        <dsp:cNvPr id="0" name=""/>
        <dsp:cNvSpPr/>
      </dsp:nvSpPr>
      <dsp:spPr>
        <a:xfrm rot="4443276">
          <a:off x="553268" y="3222850"/>
          <a:ext cx="805390" cy="13183"/>
        </a:xfrm>
        <a:custGeom>
          <a:avLst/>
          <a:gdLst/>
          <a:ahLst/>
          <a:cxnLst/>
          <a:rect l="0" t="0" r="0" b="0"/>
          <a:pathLst>
            <a:path>
              <a:moveTo>
                <a:pt x="0" y="6591"/>
              </a:moveTo>
              <a:lnTo>
                <a:pt x="805390"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35828" y="3209307"/>
        <a:ext cx="40269" cy="40269"/>
      </dsp:txXfrm>
    </dsp:sp>
    <dsp:sp modelId="{A913335E-2732-492D-8AA3-81FA1A2B669A}">
      <dsp:nvSpPr>
        <dsp:cNvPr id="0" name=""/>
        <dsp:cNvSpPr/>
      </dsp:nvSpPr>
      <dsp:spPr>
        <a:xfrm>
          <a:off x="1066592" y="3478356"/>
          <a:ext cx="553144" cy="27657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6</a:t>
          </a:r>
        </a:p>
      </dsp:txBody>
      <dsp:txXfrm>
        <a:off x="1074693" y="3486457"/>
        <a:ext cx="536942" cy="26037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2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10/29/2020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10/29/2020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dirty="0"/>
          </a:p>
        </p:txBody>
      </p:sp>
    </p:spTree>
    <p:extLst>
      <p:ext uri="{BB962C8B-B14F-4D97-AF65-F5344CB8AC3E}">
        <p14:creationId xmlns:p14="http://schemas.microsoft.com/office/powerpoint/2010/main" val="1011769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66</a:t>
            </a:fld>
            <a:endParaRPr lang="en-US"/>
          </a:p>
        </p:txBody>
      </p:sp>
    </p:spTree>
    <p:extLst>
      <p:ext uri="{BB962C8B-B14F-4D97-AF65-F5344CB8AC3E}">
        <p14:creationId xmlns:p14="http://schemas.microsoft.com/office/powerpoint/2010/main" val="4066162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71</a:t>
            </a:fld>
            <a:endParaRPr lang="en-US"/>
          </a:p>
        </p:txBody>
      </p:sp>
    </p:spTree>
    <p:extLst>
      <p:ext uri="{BB962C8B-B14F-4D97-AF65-F5344CB8AC3E}">
        <p14:creationId xmlns:p14="http://schemas.microsoft.com/office/powerpoint/2010/main" val="2565182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72</a:t>
            </a:fld>
            <a:endParaRPr lang="en-US"/>
          </a:p>
        </p:txBody>
      </p:sp>
    </p:spTree>
    <p:extLst>
      <p:ext uri="{BB962C8B-B14F-4D97-AF65-F5344CB8AC3E}">
        <p14:creationId xmlns:p14="http://schemas.microsoft.com/office/powerpoint/2010/main" val="13773328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73</a:t>
            </a:fld>
            <a:endParaRPr lang="en-US"/>
          </a:p>
        </p:txBody>
      </p:sp>
    </p:spTree>
    <p:extLst>
      <p:ext uri="{BB962C8B-B14F-4D97-AF65-F5344CB8AC3E}">
        <p14:creationId xmlns:p14="http://schemas.microsoft.com/office/powerpoint/2010/main" val="634665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81</a:t>
            </a:fld>
            <a:endParaRPr lang="en-US" dirty="0"/>
          </a:p>
        </p:txBody>
      </p:sp>
    </p:spTree>
    <p:extLst>
      <p:ext uri="{BB962C8B-B14F-4D97-AF65-F5344CB8AC3E}">
        <p14:creationId xmlns:p14="http://schemas.microsoft.com/office/powerpoint/2010/main" val="2924673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83</a:t>
            </a:fld>
            <a:endParaRPr lang="en-US"/>
          </a:p>
        </p:txBody>
      </p:sp>
    </p:spTree>
    <p:extLst>
      <p:ext uri="{BB962C8B-B14F-4D97-AF65-F5344CB8AC3E}">
        <p14:creationId xmlns:p14="http://schemas.microsoft.com/office/powerpoint/2010/main" val="715589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84</a:t>
            </a:fld>
            <a:endParaRPr lang="en-US"/>
          </a:p>
        </p:txBody>
      </p:sp>
    </p:spTree>
    <p:extLst>
      <p:ext uri="{BB962C8B-B14F-4D97-AF65-F5344CB8AC3E}">
        <p14:creationId xmlns:p14="http://schemas.microsoft.com/office/powerpoint/2010/main" val="31068883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109</a:t>
            </a:fld>
            <a:endParaRPr lang="en-US" dirty="0"/>
          </a:p>
        </p:txBody>
      </p:sp>
    </p:spTree>
    <p:extLst>
      <p:ext uri="{BB962C8B-B14F-4D97-AF65-F5344CB8AC3E}">
        <p14:creationId xmlns:p14="http://schemas.microsoft.com/office/powerpoint/2010/main" val="2447435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a:t>
            </a:fld>
            <a:endParaRPr lang="en-US" dirty="0"/>
          </a:p>
        </p:txBody>
      </p:sp>
    </p:spTree>
    <p:extLst>
      <p:ext uri="{BB962C8B-B14F-4D97-AF65-F5344CB8AC3E}">
        <p14:creationId xmlns:p14="http://schemas.microsoft.com/office/powerpoint/2010/main" val="1223280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30</a:t>
            </a:fld>
            <a:endParaRPr lang="en-US" dirty="0"/>
          </a:p>
        </p:txBody>
      </p:sp>
    </p:spTree>
    <p:extLst>
      <p:ext uri="{BB962C8B-B14F-4D97-AF65-F5344CB8AC3E}">
        <p14:creationId xmlns:p14="http://schemas.microsoft.com/office/powerpoint/2010/main" val="533990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57</a:t>
            </a:fld>
            <a:endParaRPr lang="en-US" dirty="0"/>
          </a:p>
        </p:txBody>
      </p:sp>
    </p:spTree>
    <p:extLst>
      <p:ext uri="{BB962C8B-B14F-4D97-AF65-F5344CB8AC3E}">
        <p14:creationId xmlns:p14="http://schemas.microsoft.com/office/powerpoint/2010/main" val="212485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61</a:t>
            </a:fld>
            <a:endParaRPr lang="en-US"/>
          </a:p>
        </p:txBody>
      </p:sp>
    </p:spTree>
    <p:extLst>
      <p:ext uri="{BB962C8B-B14F-4D97-AF65-F5344CB8AC3E}">
        <p14:creationId xmlns:p14="http://schemas.microsoft.com/office/powerpoint/2010/main" val="2212168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62</a:t>
            </a:fld>
            <a:endParaRPr lang="en-US"/>
          </a:p>
        </p:txBody>
      </p:sp>
    </p:spTree>
    <p:extLst>
      <p:ext uri="{BB962C8B-B14F-4D97-AF65-F5344CB8AC3E}">
        <p14:creationId xmlns:p14="http://schemas.microsoft.com/office/powerpoint/2010/main" val="42877970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63</a:t>
            </a:fld>
            <a:endParaRPr lang="en-US"/>
          </a:p>
        </p:txBody>
      </p:sp>
    </p:spTree>
    <p:extLst>
      <p:ext uri="{BB962C8B-B14F-4D97-AF65-F5344CB8AC3E}">
        <p14:creationId xmlns:p14="http://schemas.microsoft.com/office/powerpoint/2010/main" val="547131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64</a:t>
            </a:fld>
            <a:endParaRPr lang="en-US"/>
          </a:p>
        </p:txBody>
      </p:sp>
    </p:spTree>
    <p:extLst>
      <p:ext uri="{BB962C8B-B14F-4D97-AF65-F5344CB8AC3E}">
        <p14:creationId xmlns:p14="http://schemas.microsoft.com/office/powerpoint/2010/main" val="745101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65</a:t>
            </a:fld>
            <a:endParaRPr lang="en-US"/>
          </a:p>
        </p:txBody>
      </p:sp>
    </p:spTree>
    <p:extLst>
      <p:ext uri="{BB962C8B-B14F-4D97-AF65-F5344CB8AC3E}">
        <p14:creationId xmlns:p14="http://schemas.microsoft.com/office/powerpoint/2010/main" val="949185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p:nvSpPr>
        <p:spPr>
          <a:xfrm>
            <a:off x="254952" y="262787"/>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Date Placeholder 3"/>
          <p:cNvSpPr>
            <a:spLocks noGrp="1"/>
          </p:cNvSpPr>
          <p:nvPr>
            <p:ph type="dt" sz="half" idx="10"/>
          </p:nvPr>
        </p:nvSpPr>
        <p:spPr/>
        <p:txBody>
          <a:bodyPr/>
          <a:lstStyle/>
          <a:p>
            <a:fld id="{8BEEBAAA-29B5-4AF5-BC5F-7E580C29002D}" type="datetimeFigureOut">
              <a:rPr lang="en-US" smtClean="0"/>
              <a:t>10/29/2020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4" y="265177"/>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5"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14" name="Content Placeholder 3"/>
          <p:cNvSpPr>
            <a:spLocks noGrp="1"/>
          </p:cNvSpPr>
          <p:nvPr>
            <p:ph sz="half" idx="2" hasCustomPrompt="1"/>
          </p:nvPr>
        </p:nvSpPr>
        <p:spPr>
          <a:xfrm>
            <a:off x="541612" y="1431014"/>
            <a:ext cx="4413627" cy="3978275"/>
          </a:xfrm>
        </p:spPr>
        <p:txBody>
          <a:bodyPr vert="horz" lIns="91440" tIns="45720" rIns="91440" bIns="45720" rtlCol="0">
            <a:normAutofit/>
          </a:bodyPr>
          <a:lstStyle>
            <a:lvl1pPr>
              <a:lnSpc>
                <a:spcPts val="1800"/>
              </a:lnSpc>
              <a:spcBef>
                <a:spcPts val="1000"/>
              </a:spcBef>
              <a:spcAft>
                <a:spcPts val="1000"/>
              </a:spcAft>
              <a:defRPr lang="en-US" sz="1800" smtClean="0">
                <a:solidFill>
                  <a:schemeClr val="tx1">
                    <a:lumMod val="75000"/>
                    <a:lumOff val="25000"/>
                  </a:schemeClr>
                </a:solidFill>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en-US" dirty="0"/>
              <a:t>Click to edit Master text styles</a:t>
            </a:r>
          </a:p>
          <a:p>
            <a:pPr marL="0" lvl="1" indent="0">
              <a:lnSpc>
                <a:spcPct val="150000"/>
              </a:lnSpc>
              <a:spcAft>
                <a:spcPts val="1200"/>
              </a:spcAft>
              <a:buNone/>
            </a:pPr>
            <a:r>
              <a:rPr lang="en-US" dirty="0"/>
              <a:t>Second level</a:t>
            </a:r>
          </a:p>
          <a:p>
            <a:pPr marL="0" lvl="2" indent="0">
              <a:lnSpc>
                <a:spcPct val="150000"/>
              </a:lnSpc>
              <a:spcAft>
                <a:spcPts val="1200"/>
              </a:spcAft>
              <a:buNone/>
            </a:pPr>
            <a:r>
              <a:rPr lang="en-US" dirty="0"/>
              <a:t>Third level</a:t>
            </a:r>
          </a:p>
          <a:p>
            <a:pPr marL="0" lvl="3" indent="0">
              <a:lnSpc>
                <a:spcPct val="150000"/>
              </a:lnSpc>
              <a:spcAft>
                <a:spcPts val="1200"/>
              </a:spcAft>
              <a:buNone/>
            </a:pPr>
            <a:r>
              <a:rPr lang="en-US" dirty="0"/>
              <a:t>Fourth level</a:t>
            </a:r>
          </a:p>
          <a:p>
            <a:pPr marL="0" lvl="4" indent="0">
              <a:lnSpc>
                <a:spcPct val="150000"/>
              </a:lnSpc>
              <a:spcAft>
                <a:spcPts val="1200"/>
              </a:spcAft>
              <a:buNone/>
            </a:pPr>
            <a:r>
              <a:rPr lang="en-US" dirty="0"/>
              <a:t>Fifth level</a:t>
            </a:r>
          </a:p>
        </p:txBody>
      </p:sp>
      <p:sp>
        <p:nvSpPr>
          <p:cNvPr id="4" name="Title 3"/>
          <p:cNvSpPr>
            <a:spLocks noGrp="1"/>
          </p:cNvSpPr>
          <p:nvPr>
            <p:ph type="title"/>
          </p:nvPr>
        </p:nvSpPr>
        <p:spPr>
          <a:xfrm>
            <a:off x="521208" y="448056"/>
            <a:ext cx="6117336"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9" name="Rectangle 8"/>
          <p:cNvSpPr/>
          <p:nvPr userDrawn="1"/>
        </p:nvSpPr>
        <p:spPr>
          <a:xfrm>
            <a:off x="254478" y="262787"/>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2" name="Straight Connector 11"/>
          <p:cNvCxnSpPr/>
          <p:nvPr userDrawn="1"/>
        </p:nvCxnSpPr>
        <p:spPr>
          <a:xfrm>
            <a:off x="604435"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13" name="Text Placeholder 2"/>
          <p:cNvSpPr>
            <a:spLocks noGrp="1"/>
          </p:cNvSpPr>
          <p:nvPr>
            <p:ph type="body" idx="1" hasCustomPrompt="1"/>
          </p:nvPr>
        </p:nvSpPr>
        <p:spPr>
          <a:xfrm>
            <a:off x="516711" y="443128"/>
            <a:ext cx="6425700" cy="641350"/>
          </a:xfrm>
        </p:spPr>
        <p:txBody>
          <a:bodyPr anchor="b">
            <a:normAutofit/>
          </a:bodyPr>
          <a:lstStyle>
            <a:lvl1pPr marL="0" indent="0">
              <a:buNone/>
              <a:defRPr sz="2800" b="0">
                <a:solidFill>
                  <a:schemeClr val="bg2">
                    <a:lumMod val="25000"/>
                  </a:schemeClr>
                </a:solidFill>
                <a:latin typeface="+mj-lt"/>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 Master text styles</a:t>
            </a:r>
          </a:p>
        </p:txBody>
      </p:sp>
      <p:sp>
        <p:nvSpPr>
          <p:cNvPr id="14" name="Content Placeholder 3"/>
          <p:cNvSpPr>
            <a:spLocks noGrp="1"/>
          </p:cNvSpPr>
          <p:nvPr>
            <p:ph sz="half" idx="2"/>
          </p:nvPr>
        </p:nvSpPr>
        <p:spPr>
          <a:xfrm>
            <a:off x="6942412" y="1828847"/>
            <a:ext cx="4413627" cy="3978275"/>
          </a:xfrm>
        </p:spPr>
        <p:txBody>
          <a:bodyPr vert="horz" lIns="91440" tIns="45720" rIns="91440" bIns="45720" rtlCol="0">
            <a:normAutofit/>
          </a:bodyPr>
          <a:lstStyle>
            <a:lvl1pPr>
              <a:lnSpc>
                <a:spcPts val="1800"/>
              </a:lnSpc>
              <a:spcBef>
                <a:spcPts val="1000"/>
              </a:spcBef>
              <a:spcAft>
                <a:spcPts val="1000"/>
              </a:spcAft>
              <a:defRPr lang="en-US" sz="1200" smtClean="0">
                <a:solidFill>
                  <a:schemeClr val="tx1">
                    <a:lumMod val="75000"/>
                    <a:lumOff val="25000"/>
                  </a:schemeClr>
                </a:solidFill>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en-US"/>
              <a:t>Edit Master text styles</a:t>
            </a:r>
          </a:p>
        </p:txBody>
      </p:sp>
    </p:spTree>
    <p:extLst>
      <p:ext uri="{BB962C8B-B14F-4D97-AF65-F5344CB8AC3E}">
        <p14:creationId xmlns:p14="http://schemas.microsoft.com/office/powerpoint/2010/main" val="445860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BEEBAAA-29B5-4AF5-BC5F-7E580C29002D}" type="datetimeFigureOut">
              <a:rPr lang="en-US" smtClean="0"/>
              <a:t>10/29/2020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9" name="Rectangle 8"/>
          <p:cNvSpPr/>
          <p:nvPr userDrawn="1"/>
        </p:nvSpPr>
        <p:spPr>
          <a:xfrm>
            <a:off x="254954" y="262787"/>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a:xfrm>
            <a:off x="254952" y="262788"/>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1" name="Straight Connector 10"/>
          <p:cNvCxnSpPr/>
          <p:nvPr userDrawn="1"/>
        </p:nvCxnSpPr>
        <p:spPr>
          <a:xfrm>
            <a:off x="604436" y="1061482"/>
            <a:ext cx="4350803" cy="0"/>
          </a:xfrm>
          <a:prstGeom prst="line">
            <a:avLst/>
          </a:prstGeom>
          <a:ln w="28575">
            <a:solidFill>
              <a:srgbClr val="D24726"/>
            </a:solidFill>
          </a:ln>
        </p:spPr>
        <p:style>
          <a:lnRef idx="1">
            <a:schemeClr val="accent1"/>
          </a:lnRef>
          <a:fillRef idx="0">
            <a:schemeClr val="accent1"/>
          </a:fillRef>
          <a:effectRef idx="0">
            <a:schemeClr val="accent1"/>
          </a:effectRef>
          <a:fontRef idx="minor">
            <a:schemeClr val="tx1"/>
          </a:fontRef>
        </p:style>
      </p:cxnSp>
      <p:sp>
        <p:nvSpPr>
          <p:cNvPr id="13" name="Content Placeholder 3"/>
          <p:cNvSpPr>
            <a:spLocks noGrp="1"/>
          </p:cNvSpPr>
          <p:nvPr>
            <p:ph sz="half" idx="2" hasCustomPrompt="1"/>
          </p:nvPr>
        </p:nvSpPr>
        <p:spPr>
          <a:xfrm>
            <a:off x="541611" y="2560643"/>
            <a:ext cx="9442648" cy="3978275"/>
          </a:xfrm>
        </p:spPr>
        <p:txBody>
          <a:bodyPr vert="horz" lIns="91440" tIns="45720" rIns="91440" bIns="45720" rtlCol="0">
            <a:normAutofit/>
          </a:bodyPr>
          <a:lstStyle>
            <a:lvl1pPr>
              <a:lnSpc>
                <a:spcPts val="1800"/>
              </a:lnSpc>
              <a:spcBef>
                <a:spcPts val="1000"/>
              </a:spcBef>
              <a:spcAft>
                <a:spcPts val="1000"/>
              </a:spcAft>
              <a:defRPr lang="en-US" sz="2400" smtClean="0">
                <a:solidFill>
                  <a:schemeClr val="tx1">
                    <a:lumMod val="75000"/>
                    <a:lumOff val="25000"/>
                  </a:schemeClr>
                </a:solidFill>
                <a:latin typeface="+mj-lt"/>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en-US" dirty="0"/>
              <a:t>Click to edit Master text styles</a:t>
            </a:r>
          </a:p>
        </p:txBody>
      </p:sp>
      <p:sp>
        <p:nvSpPr>
          <p:cNvPr id="2" name="Title 1"/>
          <p:cNvSpPr>
            <a:spLocks noGrp="1"/>
          </p:cNvSpPr>
          <p:nvPr>
            <p:ph type="title"/>
          </p:nvPr>
        </p:nvSpPr>
        <p:spPr>
          <a:xfrm>
            <a:off x="521208" y="1536192"/>
            <a:ext cx="6263640" cy="640080"/>
          </a:xfrm>
        </p:spPr>
        <p:txBody>
          <a:bodyPr>
            <a:normAutofit/>
          </a:bodyPr>
          <a:lstStyle>
            <a:lvl1pPr>
              <a:defRPr sz="36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335655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2857295"/>
            <a:ext cx="11752842" cy="1142744"/>
          </a:xfrm>
          <a:custGeom>
            <a:avLst/>
            <a:gdLst/>
            <a:ahLst/>
            <a:cxnLst/>
            <a:rect l="l" t="t" r="r" b="b"/>
            <a:pathLst>
              <a:path w="9720580" h="944879">
                <a:moveTo>
                  <a:pt x="9720580" y="0"/>
                </a:moveTo>
                <a:lnTo>
                  <a:pt x="0" y="0"/>
                </a:lnTo>
                <a:lnTo>
                  <a:pt x="0" y="944879"/>
                </a:lnTo>
                <a:lnTo>
                  <a:pt x="9720580" y="944879"/>
                </a:lnTo>
                <a:lnTo>
                  <a:pt x="9720580" y="0"/>
                </a:lnTo>
                <a:close/>
              </a:path>
            </a:pathLst>
          </a:custGeom>
          <a:solidFill>
            <a:srgbClr val="0066B2"/>
          </a:solidFill>
        </p:spPr>
        <p:txBody>
          <a:bodyPr wrap="square" lIns="0" tIns="0" rIns="0" bIns="0" rtlCol="0"/>
          <a:lstStyle/>
          <a:p>
            <a:endParaRPr sz="2176"/>
          </a:p>
        </p:txBody>
      </p:sp>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10/29/2020</a:t>
            </a:fld>
            <a:endParaRPr lang="en-US"/>
          </a:p>
        </p:txBody>
      </p:sp>
      <p:sp>
        <p:nvSpPr>
          <p:cNvPr id="5" name="Holder 5"/>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3500366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935" b="1" i="0">
                <a:solidFill>
                  <a:srgbClr val="201D39"/>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10/29/2020</a:t>
            </a:fld>
            <a:endParaRPr lang="en-US"/>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2907040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sz="half" idx="2"/>
          </p:nvPr>
        </p:nvSpPr>
        <p:spPr>
          <a:xfrm>
            <a:off x="419195" y="1613877"/>
            <a:ext cx="4303285" cy="276294"/>
          </a:xfrm>
          <a:prstGeom prst="rect">
            <a:avLst/>
          </a:prstGeom>
        </p:spPr>
        <p:txBody>
          <a:bodyPr wrap="square" lIns="0" tIns="0" rIns="0" bIns="0">
            <a:spAutoFit/>
          </a:bodyPr>
          <a:lstStyle>
            <a:lvl1pPr>
              <a:defRPr sz="1995" b="0" i="0">
                <a:solidFill>
                  <a:schemeClr val="tx1"/>
                </a:solidFill>
                <a:latin typeface="Verdana"/>
                <a:cs typeface="Verdana"/>
              </a:defRPr>
            </a:lvl1pPr>
          </a:lstStyle>
          <a:p>
            <a:endParaRPr/>
          </a:p>
        </p:txBody>
      </p:sp>
      <p:sp>
        <p:nvSpPr>
          <p:cNvPr id="4" name="Holder 4"/>
          <p:cNvSpPr>
            <a:spLocks noGrp="1"/>
          </p:cNvSpPr>
          <p:nvPr>
            <p:ph sz="half" idx="3"/>
          </p:nvPr>
        </p:nvSpPr>
        <p:spPr>
          <a:xfrm>
            <a:off x="6278881" y="1577340"/>
            <a:ext cx="5303520" cy="38779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10/29/2020</a:t>
            </a:fld>
            <a:endParaRPr lang="en-US"/>
          </a:p>
        </p:txBody>
      </p:sp>
      <p:sp>
        <p:nvSpPr>
          <p:cNvPr id="7" name="Holder 7"/>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3143824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19195" y="571160"/>
            <a:ext cx="11353608" cy="677108"/>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10/29/2020</a:t>
            </a:fld>
            <a:endParaRPr lang="en-US"/>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1136088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9" name="Rectangle 8"/>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800" smtClean="0">
                <a:solidFill>
                  <a:schemeClr val="tx1">
                    <a:lumMod val="75000"/>
                    <a:lumOff val="25000"/>
                  </a:schemeClr>
                </a:solidFill>
              </a:defRPr>
            </a:lvl1pPr>
            <a:lvl2pPr>
              <a:defRPr lang="en-US" sz="1800" smtClean="0">
                <a:solidFill>
                  <a:schemeClr val="tx1">
                    <a:lumMod val="75000"/>
                    <a:lumOff val="25000"/>
                  </a:schemeClr>
                </a:solidFill>
              </a:defRPr>
            </a:lvl2pPr>
            <a:lvl3pPr>
              <a:defRPr lang="en-US" sz="1800" smtClean="0">
                <a:solidFill>
                  <a:schemeClr val="tx1">
                    <a:lumMod val="75000"/>
                    <a:lumOff val="25000"/>
                  </a:schemeClr>
                </a:solidFill>
              </a:defRPr>
            </a:lvl3pPr>
            <a:lvl4pPr>
              <a:defRPr lang="en-US" sz="1800" smtClean="0">
                <a:solidFill>
                  <a:schemeClr val="tx1">
                    <a:lumMod val="75000"/>
                    <a:lumOff val="25000"/>
                  </a:schemeClr>
                </a:solidFill>
              </a:defRPr>
            </a:lvl4pPr>
            <a:lvl5pPr>
              <a:defRPr lang="en-US" sz="18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02C05DF8-68A5-4D01-B5B8-CA95CCDF42FE}" type="datetimeFigureOut">
              <a:rPr lang="en-US" smtClean="0"/>
              <a:t>10/29/2020</a:t>
            </a:fld>
            <a:endParaRPr lang="en-US"/>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029F28CE-B330-4A81-B9F6-4FDFF5B66915}" type="slidenum">
              <a:rPr lang="en-US" smtClean="0"/>
              <a:t>‹#›</a:t>
            </a:fld>
            <a:endParaRPr lang="en-US"/>
          </a:p>
        </p:txBody>
      </p:sp>
    </p:spTree>
    <p:extLst>
      <p:ext uri="{BB962C8B-B14F-4D97-AF65-F5344CB8AC3E}">
        <p14:creationId xmlns:p14="http://schemas.microsoft.com/office/powerpoint/2010/main" val="3684449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6"/>
            <a:ext cx="3276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EEBAAA-29B5-4AF5-BC5F-7E580C29002D}" type="datetimeFigureOut">
              <a:rPr lang="en-US" smtClean="0"/>
              <a:t>10/29/2020</a:t>
            </a:fld>
            <a:endParaRPr lang="en-US"/>
          </a:p>
        </p:txBody>
      </p:sp>
      <p:sp>
        <p:nvSpPr>
          <p:cNvPr id="5" name="Footer Placeholder 4"/>
          <p:cNvSpPr>
            <a:spLocks noGrp="1"/>
          </p:cNvSpPr>
          <p:nvPr>
            <p:ph type="ftr" sz="quarter" idx="3"/>
          </p:nvPr>
        </p:nvSpPr>
        <p:spPr>
          <a:xfrm>
            <a:off x="4648200" y="6356356"/>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077200" y="6356356"/>
            <a:ext cx="3276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60EDB8-5305-433F-BE41-D7A86D811DB3}" type="slidenum">
              <a:rPr lang="en-US" smtClean="0"/>
              <a:t>‹#›</a:t>
            </a:fld>
            <a:endParaRPr lang="en-US"/>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3" r:id="rId4"/>
    <p:sldLayoutId id="2147483665" r:id="rId5"/>
    <p:sldLayoutId id="2147483666" r:id="rId6"/>
    <p:sldLayoutId id="2147483667" r:id="rId7"/>
    <p:sldLayoutId id="2147483668" r:id="rId8"/>
    <p:sldLayoutId id="2147483669" r:id="rId9"/>
  </p:sldLayoutIdLst>
  <p:txStyles>
    <p:titleStyle>
      <a:lvl1pPr algn="l" defTabSz="914354" rtl="0" eaLnBrk="1" latinLnBrk="0" hangingPunct="1">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3" Type="http://schemas.openxmlformats.org/officeDocument/2006/relationships/hyperlink" Target="http://transgriot.blogspot.com/" TargetMode="External"/><Relationship Id="rId2" Type="http://schemas.openxmlformats.org/officeDocument/2006/relationships/image" Target="../media/image269.jpg"/><Relationship Id="rId1" Type="http://schemas.openxmlformats.org/officeDocument/2006/relationships/slideLayout" Target="../slideLayouts/slideLayout9.xml"/><Relationship Id="rId4" Type="http://schemas.openxmlformats.org/officeDocument/2006/relationships/hyperlink" Target="https://creativecommons.org/licenses/by-nc-nd/3.0/" TargetMode="External"/></Relationships>
</file>

<file path=ppt/slides/_rels/slide107.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image" Target="../media/image7.png"/></Relationships>
</file>

<file path=ppt/slides/_rels/slide110.xml.rels><?xml version="1.0" encoding="UTF-8" standalone="yes"?>
<Relationships xmlns="http://schemas.openxmlformats.org/package/2006/relationships"><Relationship Id="rId3" Type="http://schemas.openxmlformats.org/officeDocument/2006/relationships/image" Target="../media/image272.jpg"/><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72.jpg"/><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72.jpg"/><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https://www.desmos.com/calculator/yftpag0tse" TargetMode="External"/><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hyperlink" Target="https://www.desmos.com/calculator/yftpag0tse" TargetMode="External"/><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278.svg"/><Relationship Id="rId2" Type="http://schemas.openxmlformats.org/officeDocument/2006/relationships/image" Target="../media/image277.png"/><Relationship Id="rId1" Type="http://schemas.openxmlformats.org/officeDocument/2006/relationships/slideLayout" Target="../slideLayouts/slideLayout2.xml"/><Relationship Id="rId4" Type="http://schemas.openxmlformats.org/officeDocument/2006/relationships/image" Target="../media/image2830.png"/></Relationships>
</file>

<file path=ppt/slides/_rels/slide118.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8.png"/><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2.xml"/><Relationship Id="rId4" Type="http://schemas.openxmlformats.org/officeDocument/2006/relationships/image" Target="../media/image285.svg"/></Relationships>
</file>

<file path=ppt/slides/_rels/slide124.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288.svg"/><Relationship Id="rId2" Type="http://schemas.openxmlformats.org/officeDocument/2006/relationships/image" Target="../media/image287.png"/><Relationship Id="rId1" Type="http://schemas.openxmlformats.org/officeDocument/2006/relationships/slideLayout" Target="../slideLayouts/slideLayout2.xml"/><Relationship Id="rId5" Type="http://schemas.openxmlformats.org/officeDocument/2006/relationships/image" Target="../media/image290.png"/><Relationship Id="rId4" Type="http://schemas.openxmlformats.org/officeDocument/2006/relationships/image" Target="../media/image289.png"/></Relationships>
</file>

<file path=ppt/slides/_rels/slide127.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76.png"/><Relationship Id="rId1" Type="http://schemas.openxmlformats.org/officeDocument/2006/relationships/slideLayout" Target="../slideLayouts/slideLayout2.xml"/><Relationship Id="rId4" Type="http://schemas.openxmlformats.org/officeDocument/2006/relationships/image" Target="../media/image292.svg"/></Relationships>
</file>

<file path=ppt/slides/_rels/slide128.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4.png"/><Relationship Id="rId1" Type="http://schemas.openxmlformats.org/officeDocument/2006/relationships/slideLayout" Target="../slideLayouts/slideLayout2.xml"/><Relationship Id="rId4" Type="http://schemas.openxmlformats.org/officeDocument/2006/relationships/image" Target="../media/image292.svg"/></Relationships>
</file>

<file path=ppt/slides/_rels/slide131.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5.png"/><Relationship Id="rId1" Type="http://schemas.openxmlformats.org/officeDocument/2006/relationships/slideLayout" Target="../slideLayouts/slideLayout2.xml"/><Relationship Id="rId4" Type="http://schemas.openxmlformats.org/officeDocument/2006/relationships/image" Target="../media/image292.svg"/></Relationships>
</file>

<file path=ppt/slides/_rels/slide132.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6.png"/><Relationship Id="rId1" Type="http://schemas.openxmlformats.org/officeDocument/2006/relationships/slideLayout" Target="../slideLayouts/slideLayout2.xml"/><Relationship Id="rId4" Type="http://schemas.openxmlformats.org/officeDocument/2006/relationships/image" Target="../media/image292.svg"/></Relationships>
</file>

<file path=ppt/slides/_rels/slide133.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7.png"/><Relationship Id="rId1" Type="http://schemas.openxmlformats.org/officeDocument/2006/relationships/slideLayout" Target="../slideLayouts/slideLayout2.xml"/><Relationship Id="rId4" Type="http://schemas.openxmlformats.org/officeDocument/2006/relationships/image" Target="../media/image292.svg"/></Relationships>
</file>

<file path=ppt/slides/_rels/slide134.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8.png"/><Relationship Id="rId1" Type="http://schemas.openxmlformats.org/officeDocument/2006/relationships/slideLayout" Target="../slideLayouts/slideLayout2.xml"/><Relationship Id="rId4" Type="http://schemas.openxmlformats.org/officeDocument/2006/relationships/image" Target="../media/image292.svg"/></Relationships>
</file>

<file path=ppt/slides/_rels/slide135.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hyperlink" Target="https://www.desmos.com/calculator/xm56tvvalh" TargetMode="External"/><Relationship Id="rId2" Type="http://schemas.openxmlformats.org/officeDocument/2006/relationships/image" Target="../media/image30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40.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2" Type="http://schemas.openxmlformats.org/officeDocument/2006/relationships/image" Target="../media/image304.jpg"/><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2" Type="http://schemas.openxmlformats.org/officeDocument/2006/relationships/image" Target="../media/image304.jpg"/><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2" Type="http://schemas.openxmlformats.org/officeDocument/2006/relationships/image" Target="../media/image304.jpg"/><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2" Type="http://schemas.openxmlformats.org/officeDocument/2006/relationships/image" Target="../media/image304.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17" Type="http://schemas.openxmlformats.org/officeDocument/2006/relationships/image" Target="../media/image138.png"/><Relationship Id="rId21" Type="http://schemas.openxmlformats.org/officeDocument/2006/relationships/image" Target="../media/image42.png"/><Relationship Id="rId42" Type="http://schemas.openxmlformats.org/officeDocument/2006/relationships/image" Target="../media/image63.png"/><Relationship Id="rId63" Type="http://schemas.openxmlformats.org/officeDocument/2006/relationships/image" Target="../media/image84.png"/><Relationship Id="rId84" Type="http://schemas.openxmlformats.org/officeDocument/2006/relationships/image" Target="../media/image105.png"/><Relationship Id="rId16" Type="http://schemas.openxmlformats.org/officeDocument/2006/relationships/image" Target="../media/image37.png"/><Relationship Id="rId107" Type="http://schemas.openxmlformats.org/officeDocument/2006/relationships/image" Target="../media/image128.png"/><Relationship Id="rId11" Type="http://schemas.openxmlformats.org/officeDocument/2006/relationships/image" Target="../media/image32.png"/><Relationship Id="rId32" Type="http://schemas.openxmlformats.org/officeDocument/2006/relationships/image" Target="../media/image53.png"/><Relationship Id="rId37" Type="http://schemas.openxmlformats.org/officeDocument/2006/relationships/image" Target="../media/image58.png"/><Relationship Id="rId53" Type="http://schemas.openxmlformats.org/officeDocument/2006/relationships/image" Target="../media/image74.png"/><Relationship Id="rId58" Type="http://schemas.openxmlformats.org/officeDocument/2006/relationships/image" Target="../media/image79.png"/><Relationship Id="rId74" Type="http://schemas.openxmlformats.org/officeDocument/2006/relationships/image" Target="../media/image95.png"/><Relationship Id="rId79" Type="http://schemas.openxmlformats.org/officeDocument/2006/relationships/image" Target="../media/image100.png"/><Relationship Id="rId102" Type="http://schemas.openxmlformats.org/officeDocument/2006/relationships/image" Target="../media/image123.png"/><Relationship Id="rId123" Type="http://schemas.openxmlformats.org/officeDocument/2006/relationships/image" Target="../media/image144.png"/><Relationship Id="rId128" Type="http://schemas.openxmlformats.org/officeDocument/2006/relationships/image" Target="../media/image149.png"/><Relationship Id="rId5" Type="http://schemas.openxmlformats.org/officeDocument/2006/relationships/image" Target="../media/image26.png"/><Relationship Id="rId90" Type="http://schemas.openxmlformats.org/officeDocument/2006/relationships/image" Target="../media/image111.png"/><Relationship Id="rId95" Type="http://schemas.openxmlformats.org/officeDocument/2006/relationships/image" Target="../media/image116.png"/><Relationship Id="rId22" Type="http://schemas.openxmlformats.org/officeDocument/2006/relationships/image" Target="../media/image43.png"/><Relationship Id="rId27" Type="http://schemas.openxmlformats.org/officeDocument/2006/relationships/image" Target="../media/image48.png"/><Relationship Id="rId43" Type="http://schemas.openxmlformats.org/officeDocument/2006/relationships/image" Target="../media/image64.png"/><Relationship Id="rId48" Type="http://schemas.openxmlformats.org/officeDocument/2006/relationships/image" Target="../media/image69.png"/><Relationship Id="rId64" Type="http://schemas.openxmlformats.org/officeDocument/2006/relationships/image" Target="../media/image85.png"/><Relationship Id="rId69" Type="http://schemas.openxmlformats.org/officeDocument/2006/relationships/image" Target="../media/image90.png"/><Relationship Id="rId113" Type="http://schemas.openxmlformats.org/officeDocument/2006/relationships/image" Target="../media/image134.png"/><Relationship Id="rId118" Type="http://schemas.openxmlformats.org/officeDocument/2006/relationships/image" Target="../media/image139.png"/><Relationship Id="rId134" Type="http://schemas.openxmlformats.org/officeDocument/2006/relationships/image" Target="../media/image155.png"/><Relationship Id="rId80" Type="http://schemas.openxmlformats.org/officeDocument/2006/relationships/image" Target="../media/image101.png"/><Relationship Id="rId85" Type="http://schemas.openxmlformats.org/officeDocument/2006/relationships/image" Target="../media/image106.png"/><Relationship Id="rId12" Type="http://schemas.openxmlformats.org/officeDocument/2006/relationships/image" Target="../media/image33.png"/><Relationship Id="rId17" Type="http://schemas.openxmlformats.org/officeDocument/2006/relationships/image" Target="../media/image38.png"/><Relationship Id="rId33" Type="http://schemas.openxmlformats.org/officeDocument/2006/relationships/image" Target="../media/image54.png"/><Relationship Id="rId38" Type="http://schemas.openxmlformats.org/officeDocument/2006/relationships/image" Target="../media/image59.png"/><Relationship Id="rId59" Type="http://schemas.openxmlformats.org/officeDocument/2006/relationships/image" Target="../media/image80.png"/><Relationship Id="rId103" Type="http://schemas.openxmlformats.org/officeDocument/2006/relationships/image" Target="../media/image124.png"/><Relationship Id="rId108" Type="http://schemas.openxmlformats.org/officeDocument/2006/relationships/image" Target="../media/image129.png"/><Relationship Id="rId124" Type="http://schemas.openxmlformats.org/officeDocument/2006/relationships/image" Target="../media/image145.png"/><Relationship Id="rId129" Type="http://schemas.openxmlformats.org/officeDocument/2006/relationships/image" Target="../media/image150.png"/><Relationship Id="rId54" Type="http://schemas.openxmlformats.org/officeDocument/2006/relationships/image" Target="../media/image75.png"/><Relationship Id="rId70" Type="http://schemas.openxmlformats.org/officeDocument/2006/relationships/image" Target="../media/image91.png"/><Relationship Id="rId75" Type="http://schemas.openxmlformats.org/officeDocument/2006/relationships/image" Target="../media/image96.png"/><Relationship Id="rId91" Type="http://schemas.openxmlformats.org/officeDocument/2006/relationships/image" Target="../media/image112.png"/><Relationship Id="rId96" Type="http://schemas.openxmlformats.org/officeDocument/2006/relationships/image" Target="../media/image117.png"/><Relationship Id="rId1" Type="http://schemas.openxmlformats.org/officeDocument/2006/relationships/slideLayout" Target="../slideLayouts/slideLayout6.xml"/><Relationship Id="rId6" Type="http://schemas.openxmlformats.org/officeDocument/2006/relationships/image" Target="../media/image27.png"/><Relationship Id="rId23" Type="http://schemas.openxmlformats.org/officeDocument/2006/relationships/image" Target="../media/image44.png"/><Relationship Id="rId28" Type="http://schemas.openxmlformats.org/officeDocument/2006/relationships/image" Target="../media/image49.png"/><Relationship Id="rId49" Type="http://schemas.openxmlformats.org/officeDocument/2006/relationships/image" Target="../media/image70.png"/><Relationship Id="rId114" Type="http://schemas.openxmlformats.org/officeDocument/2006/relationships/image" Target="../media/image135.png"/><Relationship Id="rId119" Type="http://schemas.openxmlformats.org/officeDocument/2006/relationships/image" Target="../media/image140.png"/><Relationship Id="rId44" Type="http://schemas.openxmlformats.org/officeDocument/2006/relationships/image" Target="../media/image65.png"/><Relationship Id="rId60" Type="http://schemas.openxmlformats.org/officeDocument/2006/relationships/image" Target="../media/image81.png"/><Relationship Id="rId65" Type="http://schemas.openxmlformats.org/officeDocument/2006/relationships/image" Target="../media/image86.png"/><Relationship Id="rId81" Type="http://schemas.openxmlformats.org/officeDocument/2006/relationships/image" Target="../media/image102.png"/><Relationship Id="rId86" Type="http://schemas.openxmlformats.org/officeDocument/2006/relationships/image" Target="../media/image107.png"/><Relationship Id="rId130" Type="http://schemas.openxmlformats.org/officeDocument/2006/relationships/image" Target="../media/image151.png"/><Relationship Id="rId135" Type="http://schemas.openxmlformats.org/officeDocument/2006/relationships/image" Target="../media/image156.png"/><Relationship Id="rId13" Type="http://schemas.openxmlformats.org/officeDocument/2006/relationships/image" Target="../media/image34.png"/><Relationship Id="rId18" Type="http://schemas.openxmlformats.org/officeDocument/2006/relationships/image" Target="../media/image39.png"/><Relationship Id="rId39" Type="http://schemas.openxmlformats.org/officeDocument/2006/relationships/image" Target="../media/image60.png"/><Relationship Id="rId109" Type="http://schemas.openxmlformats.org/officeDocument/2006/relationships/image" Target="../media/image130.png"/><Relationship Id="rId34" Type="http://schemas.openxmlformats.org/officeDocument/2006/relationships/image" Target="../media/image55.png"/><Relationship Id="rId50" Type="http://schemas.openxmlformats.org/officeDocument/2006/relationships/image" Target="../media/image71.png"/><Relationship Id="rId55" Type="http://schemas.openxmlformats.org/officeDocument/2006/relationships/image" Target="../media/image76.png"/><Relationship Id="rId76" Type="http://schemas.openxmlformats.org/officeDocument/2006/relationships/image" Target="../media/image97.png"/><Relationship Id="rId97" Type="http://schemas.openxmlformats.org/officeDocument/2006/relationships/image" Target="../media/image118.png"/><Relationship Id="rId104" Type="http://schemas.openxmlformats.org/officeDocument/2006/relationships/image" Target="../media/image125.png"/><Relationship Id="rId120" Type="http://schemas.openxmlformats.org/officeDocument/2006/relationships/image" Target="../media/image141.png"/><Relationship Id="rId125" Type="http://schemas.openxmlformats.org/officeDocument/2006/relationships/image" Target="../media/image146.png"/><Relationship Id="rId7" Type="http://schemas.openxmlformats.org/officeDocument/2006/relationships/image" Target="../media/image28.png"/><Relationship Id="rId71" Type="http://schemas.openxmlformats.org/officeDocument/2006/relationships/image" Target="../media/image92.png"/><Relationship Id="rId92" Type="http://schemas.openxmlformats.org/officeDocument/2006/relationships/image" Target="../media/image113.png"/><Relationship Id="rId2" Type="http://schemas.openxmlformats.org/officeDocument/2006/relationships/image" Target="../media/image23.png"/><Relationship Id="rId29" Type="http://schemas.openxmlformats.org/officeDocument/2006/relationships/image" Target="../media/image50.png"/><Relationship Id="rId24" Type="http://schemas.openxmlformats.org/officeDocument/2006/relationships/image" Target="../media/image45.png"/><Relationship Id="rId40" Type="http://schemas.openxmlformats.org/officeDocument/2006/relationships/image" Target="../media/image61.png"/><Relationship Id="rId45" Type="http://schemas.openxmlformats.org/officeDocument/2006/relationships/image" Target="../media/image66.png"/><Relationship Id="rId66" Type="http://schemas.openxmlformats.org/officeDocument/2006/relationships/image" Target="../media/image87.png"/><Relationship Id="rId87" Type="http://schemas.openxmlformats.org/officeDocument/2006/relationships/image" Target="../media/image108.png"/><Relationship Id="rId110" Type="http://schemas.openxmlformats.org/officeDocument/2006/relationships/image" Target="../media/image131.png"/><Relationship Id="rId115" Type="http://schemas.openxmlformats.org/officeDocument/2006/relationships/image" Target="../media/image136.png"/><Relationship Id="rId131" Type="http://schemas.openxmlformats.org/officeDocument/2006/relationships/image" Target="../media/image152.png"/><Relationship Id="rId61" Type="http://schemas.openxmlformats.org/officeDocument/2006/relationships/image" Target="../media/image82.png"/><Relationship Id="rId82" Type="http://schemas.openxmlformats.org/officeDocument/2006/relationships/image" Target="../media/image103.png"/><Relationship Id="rId19" Type="http://schemas.openxmlformats.org/officeDocument/2006/relationships/image" Target="../media/image40.png"/><Relationship Id="rId14" Type="http://schemas.openxmlformats.org/officeDocument/2006/relationships/image" Target="../media/image35.png"/><Relationship Id="rId30" Type="http://schemas.openxmlformats.org/officeDocument/2006/relationships/image" Target="../media/image51.png"/><Relationship Id="rId35" Type="http://schemas.openxmlformats.org/officeDocument/2006/relationships/image" Target="../media/image56.png"/><Relationship Id="rId56" Type="http://schemas.openxmlformats.org/officeDocument/2006/relationships/image" Target="../media/image77.png"/><Relationship Id="rId77" Type="http://schemas.openxmlformats.org/officeDocument/2006/relationships/image" Target="../media/image98.png"/><Relationship Id="rId100" Type="http://schemas.openxmlformats.org/officeDocument/2006/relationships/image" Target="../media/image121.png"/><Relationship Id="rId105" Type="http://schemas.openxmlformats.org/officeDocument/2006/relationships/image" Target="../media/image126.png"/><Relationship Id="rId126" Type="http://schemas.openxmlformats.org/officeDocument/2006/relationships/image" Target="../media/image147.png"/><Relationship Id="rId8" Type="http://schemas.openxmlformats.org/officeDocument/2006/relationships/image" Target="../media/image29.png"/><Relationship Id="rId51" Type="http://schemas.openxmlformats.org/officeDocument/2006/relationships/image" Target="../media/image72.png"/><Relationship Id="rId72" Type="http://schemas.openxmlformats.org/officeDocument/2006/relationships/image" Target="../media/image93.png"/><Relationship Id="rId93" Type="http://schemas.openxmlformats.org/officeDocument/2006/relationships/image" Target="../media/image114.png"/><Relationship Id="rId98" Type="http://schemas.openxmlformats.org/officeDocument/2006/relationships/image" Target="../media/image119.png"/><Relationship Id="rId121" Type="http://schemas.openxmlformats.org/officeDocument/2006/relationships/image" Target="../media/image142.png"/><Relationship Id="rId3" Type="http://schemas.openxmlformats.org/officeDocument/2006/relationships/image" Target="../media/image24.png"/><Relationship Id="rId25" Type="http://schemas.openxmlformats.org/officeDocument/2006/relationships/image" Target="../media/image46.png"/><Relationship Id="rId46" Type="http://schemas.openxmlformats.org/officeDocument/2006/relationships/image" Target="../media/image67.png"/><Relationship Id="rId67" Type="http://schemas.openxmlformats.org/officeDocument/2006/relationships/image" Target="../media/image88.png"/><Relationship Id="rId116" Type="http://schemas.openxmlformats.org/officeDocument/2006/relationships/image" Target="../media/image137.png"/><Relationship Id="rId20" Type="http://schemas.openxmlformats.org/officeDocument/2006/relationships/image" Target="../media/image41.png"/><Relationship Id="rId41" Type="http://schemas.openxmlformats.org/officeDocument/2006/relationships/image" Target="../media/image62.png"/><Relationship Id="rId62" Type="http://schemas.openxmlformats.org/officeDocument/2006/relationships/image" Target="../media/image83.png"/><Relationship Id="rId83" Type="http://schemas.openxmlformats.org/officeDocument/2006/relationships/image" Target="../media/image104.png"/><Relationship Id="rId88" Type="http://schemas.openxmlformats.org/officeDocument/2006/relationships/image" Target="../media/image109.png"/><Relationship Id="rId111" Type="http://schemas.openxmlformats.org/officeDocument/2006/relationships/image" Target="../media/image132.png"/><Relationship Id="rId132" Type="http://schemas.openxmlformats.org/officeDocument/2006/relationships/image" Target="../media/image153.png"/><Relationship Id="rId15" Type="http://schemas.openxmlformats.org/officeDocument/2006/relationships/image" Target="../media/image36.png"/><Relationship Id="rId36" Type="http://schemas.openxmlformats.org/officeDocument/2006/relationships/image" Target="../media/image57.png"/><Relationship Id="rId57" Type="http://schemas.openxmlformats.org/officeDocument/2006/relationships/image" Target="../media/image78.png"/><Relationship Id="rId106" Type="http://schemas.openxmlformats.org/officeDocument/2006/relationships/image" Target="../media/image127.png"/><Relationship Id="rId127" Type="http://schemas.openxmlformats.org/officeDocument/2006/relationships/image" Target="../media/image148.png"/><Relationship Id="rId10" Type="http://schemas.openxmlformats.org/officeDocument/2006/relationships/image" Target="../media/image31.png"/><Relationship Id="rId31" Type="http://schemas.openxmlformats.org/officeDocument/2006/relationships/image" Target="../media/image52.png"/><Relationship Id="rId52" Type="http://schemas.openxmlformats.org/officeDocument/2006/relationships/image" Target="../media/image73.png"/><Relationship Id="rId73" Type="http://schemas.openxmlformats.org/officeDocument/2006/relationships/image" Target="../media/image94.png"/><Relationship Id="rId78" Type="http://schemas.openxmlformats.org/officeDocument/2006/relationships/image" Target="../media/image99.png"/><Relationship Id="rId94" Type="http://schemas.openxmlformats.org/officeDocument/2006/relationships/image" Target="../media/image115.png"/><Relationship Id="rId99" Type="http://schemas.openxmlformats.org/officeDocument/2006/relationships/image" Target="../media/image120.png"/><Relationship Id="rId101" Type="http://schemas.openxmlformats.org/officeDocument/2006/relationships/image" Target="../media/image122.png"/><Relationship Id="rId122" Type="http://schemas.openxmlformats.org/officeDocument/2006/relationships/image" Target="../media/image143.png"/><Relationship Id="rId4" Type="http://schemas.openxmlformats.org/officeDocument/2006/relationships/image" Target="../media/image25.png"/><Relationship Id="rId9" Type="http://schemas.openxmlformats.org/officeDocument/2006/relationships/image" Target="../media/image30.png"/><Relationship Id="rId26" Type="http://schemas.openxmlformats.org/officeDocument/2006/relationships/image" Target="../media/image47.png"/><Relationship Id="rId47" Type="http://schemas.openxmlformats.org/officeDocument/2006/relationships/image" Target="../media/image68.png"/><Relationship Id="rId68" Type="http://schemas.openxmlformats.org/officeDocument/2006/relationships/image" Target="../media/image89.png"/><Relationship Id="rId89" Type="http://schemas.openxmlformats.org/officeDocument/2006/relationships/image" Target="../media/image110.png"/><Relationship Id="rId112" Type="http://schemas.openxmlformats.org/officeDocument/2006/relationships/image" Target="../media/image133.png"/><Relationship Id="rId133" Type="http://schemas.openxmlformats.org/officeDocument/2006/relationships/image" Target="../media/image154.png"/></Relationships>
</file>

<file path=ppt/slides/_rels/slide17.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image" Target="../media/image157.png"/><Relationship Id="rId1" Type="http://schemas.openxmlformats.org/officeDocument/2006/relationships/slideLayout" Target="../slideLayouts/slideLayout6.xml"/><Relationship Id="rId6" Type="http://schemas.openxmlformats.org/officeDocument/2006/relationships/image" Target="../media/image161.jpg"/><Relationship Id="rId5" Type="http://schemas.openxmlformats.org/officeDocument/2006/relationships/image" Target="../media/image160.png"/><Relationship Id="rId4" Type="http://schemas.openxmlformats.org/officeDocument/2006/relationships/image" Target="../media/image159.png"/></Relationships>
</file>

<file path=ppt/slides/_rels/slide18.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64.jpg"/><Relationship Id="rId7" Type="http://schemas.openxmlformats.org/officeDocument/2006/relationships/image" Target="../media/image162.png"/><Relationship Id="rId2" Type="http://schemas.openxmlformats.org/officeDocument/2006/relationships/image" Target="../media/image163.png"/><Relationship Id="rId1" Type="http://schemas.openxmlformats.org/officeDocument/2006/relationships/slideLayout" Target="../slideLayouts/slideLayout6.xml"/><Relationship Id="rId6" Type="http://schemas.openxmlformats.org/officeDocument/2006/relationships/image" Target="../media/image161.jpg"/><Relationship Id="rId5" Type="http://schemas.openxmlformats.org/officeDocument/2006/relationships/image" Target="../media/image166.png"/><Relationship Id="rId4" Type="http://schemas.openxmlformats.org/officeDocument/2006/relationships/image" Target="../media/image165.png"/><Relationship Id="rId9" Type="http://schemas.openxmlformats.org/officeDocument/2006/relationships/image" Target="../media/image16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hyperlink" Target="https://learning.oreilly.com/search/?query=%22machine%20learning%20from%20scratch%22%20%22thomas%20nield%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3" Type="http://schemas.openxmlformats.org/officeDocument/2006/relationships/hyperlink" Target="https://learning.oreilly.com/library/view/learning-rxjava/9781787120426/" TargetMode="External"/><Relationship Id="rId7" Type="http://schemas.openxmlformats.org/officeDocument/2006/relationships/hyperlink" Target="https://learning.oreilly.com/search/?query=%22Intro%20to%20Mathematical%20Optimization%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2" Type="http://schemas.openxmlformats.org/officeDocument/2006/relationships/hyperlink" Target="https://learning.oreilly.com/library/view/getting-started-with/9781491938607/" TargetMode="External"/><Relationship Id="rId1" Type="http://schemas.openxmlformats.org/officeDocument/2006/relationships/slideLayout" Target="../slideLayouts/slideLayout2.xml"/><Relationship Id="rId6" Type="http://schemas.openxmlformats.org/officeDocument/2006/relationships/hyperlink" Target="https://learning.oreilly.com/search/?query=programming%20with%20sql%20thomas%20nield&amp;extended_publisher_data=true&amp;highlight=true&amp;include_assessments=false&amp;include_case_studies=true&amp;include_courses=true&amp;include_orioles=true&amp;include_playlists=true&amp;include_collections=true&amp;include_notebooks=true&amp;is_academic_institution_account=false&amp;source=user&amp;formats=live%20online%20training&amp;publishers=O%27Reilly%20Media%2C%20Inc.&amp;sort=relevance&amp;facet_json=true&amp;page=0" TargetMode="External"/><Relationship Id="rId11" Type="http://schemas.openxmlformats.org/officeDocument/2006/relationships/image" Target="../media/image3.jpg"/><Relationship Id="rId5" Type="http://schemas.openxmlformats.org/officeDocument/2006/relationships/hyperlink" Target="https://learning.oreilly.com/search/?query=%22intermediate%20sql%20for%20data%20analysis%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10" Type="http://schemas.openxmlformats.org/officeDocument/2006/relationships/image" Target="../media/image2.png"/><Relationship Id="rId4" Type="http://schemas.openxmlformats.org/officeDocument/2006/relationships/hyperlink" Target="https://learning.oreilly.com/search/?query=%22sql%20fundamentals%20for%20data%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9"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hyperlink" Target="https://gist.github.com/thomasnield/95443be4d5255929a0d716933df29de7" TargetMode="Externa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6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75.svg"/><Relationship Id="rId7" Type="http://schemas.openxmlformats.org/officeDocument/2006/relationships/image" Target="../media/image179.png"/><Relationship Id="rId2" Type="http://schemas.openxmlformats.org/officeDocument/2006/relationships/image" Target="../media/image174.png"/><Relationship Id="rId1" Type="http://schemas.openxmlformats.org/officeDocument/2006/relationships/slideLayout" Target="../slideLayouts/slideLayout9.xml"/><Relationship Id="rId6" Type="http://schemas.openxmlformats.org/officeDocument/2006/relationships/image" Target="../media/image178.png"/><Relationship Id="rId5" Type="http://schemas.openxmlformats.org/officeDocument/2006/relationships/image" Target="../media/image177.svg"/><Relationship Id="rId4" Type="http://schemas.openxmlformats.org/officeDocument/2006/relationships/image" Target="../media/image176.png"/><Relationship Id="rId9" Type="http://schemas.openxmlformats.org/officeDocument/2006/relationships/image" Target="../media/image181.png"/></Relationships>
</file>

<file path=ppt/slides/_rels/slide29.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75.svg"/><Relationship Id="rId7" Type="http://schemas.openxmlformats.org/officeDocument/2006/relationships/image" Target="../media/image179.png"/><Relationship Id="rId2" Type="http://schemas.openxmlformats.org/officeDocument/2006/relationships/image" Target="../media/image174.png"/><Relationship Id="rId1" Type="http://schemas.openxmlformats.org/officeDocument/2006/relationships/slideLayout" Target="../slideLayouts/slideLayout9.xml"/><Relationship Id="rId6" Type="http://schemas.openxmlformats.org/officeDocument/2006/relationships/image" Target="../media/image178.png"/><Relationship Id="rId5" Type="http://schemas.openxmlformats.org/officeDocument/2006/relationships/image" Target="../media/image177.svg"/><Relationship Id="rId4" Type="http://schemas.openxmlformats.org/officeDocument/2006/relationships/image" Target="../media/image176.png"/><Relationship Id="rId9" Type="http://schemas.openxmlformats.org/officeDocument/2006/relationships/image" Target="../media/image18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2.jp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3.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3.jp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4.jpg"/><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 Id="rId4" Type="http://schemas.openxmlformats.org/officeDocument/2006/relationships/image" Target="../media/image184.jpg"/></Relationships>
</file>

<file path=ppt/slides/_rels/slide36.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image" Target="../media/image191.png"/><Relationship Id="rId7" Type="http://schemas.openxmlformats.org/officeDocument/2006/relationships/hyperlink" Target="https://en.wikipedia.org/wiki/Washington_quarter" TargetMode="External"/><Relationship Id="rId2"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192.png"/><Relationship Id="rId5" Type="http://schemas.openxmlformats.org/officeDocument/2006/relationships/hyperlink" Target="https://pixabay.com/en/dice-six-eyes-gamble-luck-chance-310333/" TargetMode="External"/><Relationship Id="rId4" Type="http://schemas.openxmlformats.org/officeDocument/2006/relationships/image" Target="../media/image187.png"/></Relationships>
</file>

<file path=ppt/slides/_rels/slide37.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95.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 Id="rId5" Type="http://schemas.openxmlformats.org/officeDocument/2006/relationships/hyperlink" Target="https://en.wikipedia.org/wiki/Glossary_of_craps_terms" TargetMode="External"/><Relationship Id="rId4" Type="http://schemas.openxmlformats.org/officeDocument/2006/relationships/image" Target="../media/image193.jpg"/></Relationships>
</file>

<file path=ppt/slides/_rels/slide3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187.png"/><Relationship Id="rId7" Type="http://schemas.openxmlformats.org/officeDocument/2006/relationships/hyperlink" Target="https://pixabay.com/en/dice-four-dots-luck-gambling-312623/" TargetMode="External"/><Relationship Id="rId2"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image" Target="../media/image201.png"/><Relationship Id="rId5" Type="http://schemas.openxmlformats.org/officeDocument/2006/relationships/image" Target="../media/image203.png"/><Relationship Id="rId4" Type="http://schemas.openxmlformats.org/officeDocument/2006/relationships/hyperlink" Target="https://pixabay.com/en/dice-six-eyes-gamble-luck-chance-310333/" TargetMode="External"/></Relationships>
</file>

<file path=ppt/slides/_rels/slide41.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image" Target="../media/image187.png"/><Relationship Id="rId7"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hyperlink" Target="https://en.wikipedia.org/wiki/Washington_quarter" TargetMode="External"/><Relationship Id="rId5" Type="http://schemas.openxmlformats.org/officeDocument/2006/relationships/image" Target="../media/image192.png"/><Relationship Id="rId4" Type="http://schemas.openxmlformats.org/officeDocument/2006/relationships/hyperlink" Target="https://pixabay.com/en/dice-six-eyes-gamble-luck-chance-310333/" TargetMode="External"/><Relationship Id="rId9" Type="http://schemas.openxmlformats.org/officeDocument/2006/relationships/image" Target="../media/image207.png"/></Relationships>
</file>

<file path=ppt/slides/_rels/slide42.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image" Target="../media/image187.png"/><Relationship Id="rId7"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hyperlink" Target="https://en.wikipedia.org/wiki/Washington_quarter" TargetMode="External"/><Relationship Id="rId5" Type="http://schemas.openxmlformats.org/officeDocument/2006/relationships/image" Target="../media/image192.png"/><Relationship Id="rId4" Type="http://schemas.openxmlformats.org/officeDocument/2006/relationships/hyperlink" Target="https://pixabay.com/en/dice-six-eyes-gamble-luck-chance-310333/" TargetMode="External"/><Relationship Id="rId9" Type="http://schemas.openxmlformats.org/officeDocument/2006/relationships/image" Target="../media/image209.png"/></Relationships>
</file>

<file path=ppt/slides/_rels/slide43.xml.rels><?xml version="1.0" encoding="UTF-8" standalone="yes"?>
<Relationships xmlns="http://schemas.openxmlformats.org/package/2006/relationships"><Relationship Id="rId8" Type="http://schemas.openxmlformats.org/officeDocument/2006/relationships/image" Target="../media/image2030.png"/><Relationship Id="rId3" Type="http://schemas.openxmlformats.org/officeDocument/2006/relationships/image" Target="../media/image2020.png"/><Relationship Id="rId7" Type="http://schemas.openxmlformats.org/officeDocument/2006/relationships/hyperlink" Target="https://en.wikipedia.org/wiki/Washington_quarter" TargetMode="External"/><Relationship Id="rId2" Type="http://schemas.openxmlformats.org/officeDocument/2006/relationships/image" Target="../media/image210.png"/><Relationship Id="rId1" Type="http://schemas.openxmlformats.org/officeDocument/2006/relationships/slideLayout" Target="../slideLayouts/slideLayout2.xml"/><Relationship Id="rId6" Type="http://schemas.openxmlformats.org/officeDocument/2006/relationships/image" Target="../media/image192.png"/><Relationship Id="rId5" Type="http://schemas.openxmlformats.org/officeDocument/2006/relationships/hyperlink" Target="https://pixabay.com/en/dice-six-eyes-gamble-luck-chance-310333/" TargetMode="External"/><Relationship Id="rId4" Type="http://schemas.openxmlformats.org/officeDocument/2006/relationships/image" Target="../media/image187.png"/></Relationships>
</file>

<file path=ppt/slides/_rels/slide44.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05.png"/><Relationship Id="rId1" Type="http://schemas.openxmlformats.org/officeDocument/2006/relationships/slideLayout" Target="../slideLayouts/slideLayout2.xml"/><Relationship Id="rId5" Type="http://schemas.openxmlformats.org/officeDocument/2006/relationships/hyperlink" Target="http://biology.stackexchange.com/questions/44140/what-is-the-evolutionary-advantage-of-red-green-color-blindness" TargetMode="External"/><Relationship Id="rId4" Type="http://schemas.openxmlformats.org/officeDocument/2006/relationships/image" Target="../media/image202.jpg"/></Relationships>
</file>

<file path=ppt/slides/_rels/slide45.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4.png"/><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hyperlink" Target="http://biology.stackexchange.com/questions/44140/what-is-the-evolutionary-advantage-of-red-green-color-blindness" TargetMode="External"/><Relationship Id="rId4" Type="http://schemas.openxmlformats.org/officeDocument/2006/relationships/image" Target="../media/image202.jpg"/></Relationships>
</file>

<file path=ppt/slides/_rels/slide46.xml.rels><?xml version="1.0" encoding="UTF-8" standalone="yes"?>
<Relationships xmlns="http://schemas.openxmlformats.org/package/2006/relationships"><Relationship Id="rId3" Type="http://schemas.openxmlformats.org/officeDocument/2006/relationships/image" Target="../media/image202.jpg"/><Relationship Id="rId2" Type="http://schemas.openxmlformats.org/officeDocument/2006/relationships/image" Target="../media/image212.png"/><Relationship Id="rId1" Type="http://schemas.openxmlformats.org/officeDocument/2006/relationships/slideLayout" Target="../slideLayouts/slideLayout2.xml"/><Relationship Id="rId5" Type="http://schemas.openxmlformats.org/officeDocument/2006/relationships/image" Target="../media/image213.png"/><Relationship Id="rId4" Type="http://schemas.openxmlformats.org/officeDocument/2006/relationships/hyperlink" Target="http://biology.stackexchange.com/questions/44140/what-is-the-evolutionary-advantage-of-red-green-color-blindness"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202.jpg"/><Relationship Id="rId2" Type="http://schemas.openxmlformats.org/officeDocument/2006/relationships/image" Target="../media/image2120.png"/><Relationship Id="rId1" Type="http://schemas.openxmlformats.org/officeDocument/2006/relationships/slideLayout" Target="../slideLayouts/slideLayout2.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hyperlink" Target="http://biology.stackexchange.com/questions/44140/what-is-the-evolutionary-advantage-of-red-green-color-blindness"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203.jpg"/><Relationship Id="rId2" Type="http://schemas.openxmlformats.org/officeDocument/2006/relationships/image" Target="../media/image219.png"/><Relationship Id="rId1" Type="http://schemas.openxmlformats.org/officeDocument/2006/relationships/slideLayout" Target="../slideLayouts/slideLayout2.xml"/><Relationship Id="rId4" Type="http://schemas.openxmlformats.org/officeDocument/2006/relationships/hyperlink" Target="https://en.wikipedia.org/wiki/Bayes%27_theorem"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en.wikipedia.org/wiki/Bayes%27_theorem" TargetMode="External"/><Relationship Id="rId2" Type="http://schemas.openxmlformats.org/officeDocument/2006/relationships/image" Target="../media/image203.jpg"/><Relationship Id="rId1" Type="http://schemas.openxmlformats.org/officeDocument/2006/relationships/slideLayout" Target="../slideLayouts/slideLayout2.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Bayes%27_theorem" TargetMode="External"/><Relationship Id="rId2" Type="http://schemas.openxmlformats.org/officeDocument/2006/relationships/image" Target="../media/image203.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04.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04.jpg"/><Relationship Id="rId2" Type="http://schemas.openxmlformats.org/officeDocument/2006/relationships/image" Target="../media/image21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04.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04.jp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04.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04.jpg"/><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05.jpg"/><Relationship Id="rId2" Type="http://schemas.openxmlformats.org/officeDocument/2006/relationships/image" Target="../media/image228.png"/><Relationship Id="rId1" Type="http://schemas.openxmlformats.org/officeDocument/2006/relationships/slideLayout" Target="../slideLayouts/slideLayout9.xml"/><Relationship Id="rId5" Type="http://schemas.openxmlformats.org/officeDocument/2006/relationships/hyperlink" Target="https://creativecommons.org/licenses/by/3.0/" TargetMode="External"/><Relationship Id="rId4" Type="http://schemas.openxmlformats.org/officeDocument/2006/relationships/hyperlink" Target="https://www.flickr.com/photos/nodstrum/29448488788"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205.jpg"/><Relationship Id="rId7" Type="http://schemas.openxmlformats.org/officeDocument/2006/relationships/image" Target="../media/image232.png"/><Relationship Id="rId2" Type="http://schemas.openxmlformats.org/officeDocument/2006/relationships/image" Target="../media/image230.png"/><Relationship Id="rId1" Type="http://schemas.openxmlformats.org/officeDocument/2006/relationships/slideLayout" Target="../slideLayouts/slideLayout9.xml"/><Relationship Id="rId6" Type="http://schemas.openxmlformats.org/officeDocument/2006/relationships/image" Target="../media/image231.png"/><Relationship Id="rId5" Type="http://schemas.openxmlformats.org/officeDocument/2006/relationships/hyperlink" Target="https://creativecommons.org/licenses/by/3.0/" TargetMode="External"/><Relationship Id="rId4" Type="http://schemas.openxmlformats.org/officeDocument/2006/relationships/hyperlink" Target="https://www.flickr.com/photos/nodstrum/29448488788"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hyperlink" Target="https://www.flickr.com/photos/nodstrum/29448488788" TargetMode="External"/><Relationship Id="rId2" Type="http://schemas.openxmlformats.org/officeDocument/2006/relationships/image" Target="../media/image205.jpg"/><Relationship Id="rId1" Type="http://schemas.openxmlformats.org/officeDocument/2006/relationships/slideLayout" Target="../slideLayouts/slideLayout9.xml"/><Relationship Id="rId6" Type="http://schemas.openxmlformats.org/officeDocument/2006/relationships/image" Target="../media/image234.png"/><Relationship Id="rId5" Type="http://schemas.openxmlformats.org/officeDocument/2006/relationships/image" Target="../media/image233.png"/><Relationship Id="rId4" Type="http://schemas.openxmlformats.org/officeDocument/2006/relationships/hyperlink" Target="https://creativecommons.org/licenses/by/3.0/"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205.jp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hyperlink" Target="https://creativecommons.org/licenses/by/3.0/" TargetMode="External"/><Relationship Id="rId4" Type="http://schemas.openxmlformats.org/officeDocument/2006/relationships/hyperlink" Target="https://www.flickr.com/photos/nodstrum/29448488788"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205.jp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hyperlink" Target="https://creativecommons.org/licenses/by/3.0/" TargetMode="External"/><Relationship Id="rId4" Type="http://schemas.openxmlformats.org/officeDocument/2006/relationships/hyperlink" Target="https://www.flickr.com/photos/nodstrum/29448488788" TargetMode="External"/></Relationships>
</file>

<file path=ppt/slides/_rels/slide63.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image" Target="../media/image205.jpg"/><Relationship Id="rId7" Type="http://schemas.openxmlformats.org/officeDocument/2006/relationships/image" Target="../media/image223.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235.png"/><Relationship Id="rId5" Type="http://schemas.openxmlformats.org/officeDocument/2006/relationships/hyperlink" Target="https://creativecommons.org/licenses/by/3.0/" TargetMode="External"/><Relationship Id="rId4" Type="http://schemas.openxmlformats.org/officeDocument/2006/relationships/hyperlink" Target="https://www.flickr.com/photos/nodstrum/29448488788"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205.jp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hyperlink" Target="https://creativecommons.org/licenses/by/3.0/" TargetMode="External"/><Relationship Id="rId4" Type="http://schemas.openxmlformats.org/officeDocument/2006/relationships/hyperlink" Target="https://www.flickr.com/photos/nodstrum/29448488788" TargetMode="Externa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224.png"/><Relationship Id="rId7" Type="http://schemas.openxmlformats.org/officeDocument/2006/relationships/image" Target="../media/image239.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hyperlink" Target="https://creativecommons.org/licenses/by/3.0/" TargetMode="External"/><Relationship Id="rId5" Type="http://schemas.openxmlformats.org/officeDocument/2006/relationships/hyperlink" Target="https://www.flickr.com/photos/nodstrum/29448488788" TargetMode="External"/><Relationship Id="rId4" Type="http://schemas.openxmlformats.org/officeDocument/2006/relationships/image" Target="../media/image205.jpg"/></Relationships>
</file>

<file path=ppt/slides/_rels/slide67.xml.rels><?xml version="1.0" encoding="UTF-8" standalone="yes"?>
<Relationships xmlns="http://schemas.openxmlformats.org/package/2006/relationships"><Relationship Id="rId3" Type="http://schemas.openxmlformats.org/officeDocument/2006/relationships/hyperlink" Target="https://www.flickr.com/photos/nodstrum/29448488788" TargetMode="External"/><Relationship Id="rId7" Type="http://schemas.openxmlformats.org/officeDocument/2006/relationships/image" Target="../media/image242.png"/><Relationship Id="rId2" Type="http://schemas.openxmlformats.org/officeDocument/2006/relationships/image" Target="../media/image205.jpg"/><Relationship Id="rId1" Type="http://schemas.openxmlformats.org/officeDocument/2006/relationships/slideLayout" Target="../slideLayouts/slideLayout9.xml"/><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hyperlink" Target="https://creativecommons.org/licenses/by/3.0/" TargetMode="External"/></Relationships>
</file>

<file path=ppt/slides/_rels/slide68.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9.xml"/><Relationship Id="rId1" Type="http://schemas.openxmlformats.org/officeDocument/2006/relationships/vmlDrawing" Target="../drawings/vmlDrawing1.vml"/><Relationship Id="rId5" Type="http://schemas.openxmlformats.org/officeDocument/2006/relationships/image" Target="../media/image225.png"/><Relationship Id="rId4" Type="http://schemas.openxmlformats.org/officeDocument/2006/relationships/image" Target="../media/image226.emf"/></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slideLayout" Target="../slideLayouts/slideLayout9.xml"/><Relationship Id="rId1" Type="http://schemas.openxmlformats.org/officeDocument/2006/relationships/vmlDrawing" Target="../drawings/vmlDrawing2.vml"/><Relationship Id="rId5" Type="http://schemas.openxmlformats.org/officeDocument/2006/relationships/image" Target="../media/image225.png"/><Relationship Id="rId4" Type="http://schemas.openxmlformats.org/officeDocument/2006/relationships/image" Target="../media/image227.emf"/></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vmlDrawing" Target="../drawings/vmlDrawing3.vml"/><Relationship Id="rId6" Type="http://schemas.openxmlformats.org/officeDocument/2006/relationships/image" Target="../media/image225.png"/><Relationship Id="rId5" Type="http://schemas.openxmlformats.org/officeDocument/2006/relationships/image" Target="../media/image227.emf"/><Relationship Id="rId4" Type="http://schemas.openxmlformats.org/officeDocument/2006/relationships/package" Target="../embeddings/Microsoft_Excel_Worksheet1.xlsx"/></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vmlDrawing" Target="../drawings/vmlDrawing4.vml"/><Relationship Id="rId6" Type="http://schemas.openxmlformats.org/officeDocument/2006/relationships/image" Target="../media/image225.png"/><Relationship Id="rId5" Type="http://schemas.openxmlformats.org/officeDocument/2006/relationships/image" Target="../media/image227.emf"/><Relationship Id="rId4" Type="http://schemas.openxmlformats.org/officeDocument/2006/relationships/package" Target="../embeddings/Microsoft_Excel_Worksheet1.xlsx"/></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9.xml"/><Relationship Id="rId1" Type="http://schemas.openxmlformats.org/officeDocument/2006/relationships/vmlDrawing" Target="../drawings/vmlDrawing5.vml"/><Relationship Id="rId6" Type="http://schemas.openxmlformats.org/officeDocument/2006/relationships/image" Target="../media/image225.png"/><Relationship Id="rId5" Type="http://schemas.openxmlformats.org/officeDocument/2006/relationships/image" Target="../media/image227.emf"/><Relationship Id="rId4" Type="http://schemas.openxmlformats.org/officeDocument/2006/relationships/package" Target="../embeddings/Microsoft_Excel_Worksheet1.xlsx"/></Relationships>
</file>

<file path=ppt/slides/_rels/slide74.xml.rels><?xml version="1.0" encoding="UTF-8" standalone="yes"?>
<Relationships xmlns="http://schemas.openxmlformats.org/package/2006/relationships"><Relationship Id="rId3" Type="http://schemas.openxmlformats.org/officeDocument/2006/relationships/image" Target="../media/image204.jpg"/><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04.jpg"/><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towardsdatascience.com/bayes-rule-applied-75965e4482ff" TargetMode="External"/><Relationship Id="rId2" Type="http://schemas.openxmlformats.org/officeDocument/2006/relationships/image" Target="../media/image244.png"/><Relationship Id="rId1" Type="http://schemas.openxmlformats.org/officeDocument/2006/relationships/slideLayout" Target="../slideLayouts/slideLayout2.xml"/><Relationship Id="rId5" Type="http://schemas.openxmlformats.org/officeDocument/2006/relationships/hyperlink" Target="https://en.wikipedia.org/wiki/Bayes%27_theorem" TargetMode="External"/><Relationship Id="rId4" Type="http://schemas.openxmlformats.org/officeDocument/2006/relationships/image" Target="../media/image203.jpg"/></Relationships>
</file>

<file path=ppt/slides/_rels/slide77.xml.rels><?xml version="1.0" encoding="UTF-8" standalone="yes"?>
<Relationships xmlns="http://schemas.openxmlformats.org/package/2006/relationships"><Relationship Id="rId3" Type="http://schemas.openxmlformats.org/officeDocument/2006/relationships/hyperlink" Target="https://en.wikipedia.org/wiki/Tread" TargetMode="External"/><Relationship Id="rId2" Type="http://schemas.openxmlformats.org/officeDocument/2006/relationships/image" Target="../media/image228.jp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9.xml"/><Relationship Id="rId4" Type="http://schemas.openxmlformats.org/officeDocument/2006/relationships/image" Target="../media/image255.png"/></Relationships>
</file>

<file path=ppt/slides/_rels/slide79.xml.rels><?xml version="1.0" encoding="UTF-8" standalone="yes"?>
<Relationships xmlns="http://schemas.openxmlformats.org/package/2006/relationships"><Relationship Id="rId3" Type="http://schemas.openxmlformats.org/officeDocument/2006/relationships/hyperlink" Target="https://en.wikipedia.org/wiki/Tread" TargetMode="External"/><Relationship Id="rId2" Type="http://schemas.openxmlformats.org/officeDocument/2006/relationships/image" Target="../media/image228.jp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8" Type="http://schemas.openxmlformats.org/officeDocument/2006/relationships/image" Target="../media/image239.svg"/><Relationship Id="rId3" Type="http://schemas.openxmlformats.org/officeDocument/2006/relationships/hyperlink" Target="https://en.wikipedia.org/wiki/Pratt_%26_Whitney_F100" TargetMode="External"/><Relationship Id="rId7" Type="http://schemas.openxmlformats.org/officeDocument/2006/relationships/image" Target="../media/image238.png"/><Relationship Id="rId2" Type="http://schemas.openxmlformats.org/officeDocument/2006/relationships/image" Target="../media/image229.jpg"/><Relationship Id="rId1" Type="http://schemas.openxmlformats.org/officeDocument/2006/relationships/slideLayout" Target="../slideLayouts/slideLayout9.xml"/><Relationship Id="rId6" Type="http://schemas.openxmlformats.org/officeDocument/2006/relationships/image" Target="../media/image237.svg"/><Relationship Id="rId5" Type="http://schemas.openxmlformats.org/officeDocument/2006/relationships/image" Target="../media/image236.png"/><Relationship Id="rId4" Type="http://schemas.openxmlformats.org/officeDocument/2006/relationships/hyperlink" Target="https://creativecommons.org/licenses/by-sa/3.0/" TargetMode="External"/></Relationships>
</file>

<file path=ppt/slides/_rels/slide83.xml.rels><?xml version="1.0" encoding="UTF-8" standalone="yes"?>
<Relationships xmlns="http://schemas.openxmlformats.org/package/2006/relationships"><Relationship Id="rId8" Type="http://schemas.openxmlformats.org/officeDocument/2006/relationships/image" Target="../media/image238.png"/><Relationship Id="rId13" Type="http://schemas.openxmlformats.org/officeDocument/2006/relationships/image" Target="../media/image248.png"/><Relationship Id="rId3" Type="http://schemas.openxmlformats.org/officeDocument/2006/relationships/image" Target="../media/image229.jpg"/><Relationship Id="rId7" Type="http://schemas.openxmlformats.org/officeDocument/2006/relationships/image" Target="../media/image237.svg"/><Relationship Id="rId12" Type="http://schemas.openxmlformats.org/officeDocument/2006/relationships/image" Target="../media/image245.sv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236.png"/><Relationship Id="rId11" Type="http://schemas.openxmlformats.org/officeDocument/2006/relationships/image" Target="../media/image244.svg"/><Relationship Id="rId5" Type="http://schemas.openxmlformats.org/officeDocument/2006/relationships/hyperlink" Target="https://creativecommons.org/licenses/by-sa/3.0/" TargetMode="External"/><Relationship Id="rId15" Type="http://schemas.openxmlformats.org/officeDocument/2006/relationships/image" Target="../media/image250.svg"/><Relationship Id="rId10" Type="http://schemas.openxmlformats.org/officeDocument/2006/relationships/image" Target="../media/image243.png"/><Relationship Id="rId4" Type="http://schemas.openxmlformats.org/officeDocument/2006/relationships/hyperlink" Target="https://en.wikipedia.org/wiki/Pratt_%26_Whitney_F100" TargetMode="External"/><Relationship Id="rId9" Type="http://schemas.openxmlformats.org/officeDocument/2006/relationships/image" Target="../media/image239.svg"/><Relationship Id="rId14" Type="http://schemas.openxmlformats.org/officeDocument/2006/relationships/image" Target="../media/image249.svg"/></Relationships>
</file>

<file path=ppt/slides/_rels/slide84.xml.rels><?xml version="1.0" encoding="UTF-8" standalone="yes"?>
<Relationships xmlns="http://schemas.openxmlformats.org/package/2006/relationships"><Relationship Id="rId8" Type="http://schemas.openxmlformats.org/officeDocument/2006/relationships/image" Target="../media/image238.png"/><Relationship Id="rId3" Type="http://schemas.openxmlformats.org/officeDocument/2006/relationships/image" Target="../media/image229.jpg"/><Relationship Id="rId7" Type="http://schemas.openxmlformats.org/officeDocument/2006/relationships/image" Target="../media/image237.sv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236.png"/><Relationship Id="rId5" Type="http://schemas.openxmlformats.org/officeDocument/2006/relationships/hyperlink" Target="https://creativecommons.org/licenses/by-sa/3.0/" TargetMode="External"/><Relationship Id="rId4" Type="http://schemas.openxmlformats.org/officeDocument/2006/relationships/hyperlink" Target="https://en.wikipedia.org/wiki/Pratt_%26_Whitney_F100" TargetMode="External"/><Relationship Id="rId9" Type="http://schemas.openxmlformats.org/officeDocument/2006/relationships/image" Target="../media/image239.svg"/></Relationships>
</file>

<file path=ppt/slides/_rels/slide85.xml.rels><?xml version="1.0" encoding="UTF-8" standalone="yes"?>
<Relationships xmlns="http://schemas.openxmlformats.org/package/2006/relationships"><Relationship Id="rId3" Type="http://schemas.openxmlformats.org/officeDocument/2006/relationships/hyperlink" Target="https://en.wikipedia.org/wiki/Pratt_%26_Whitney_F100" TargetMode="External"/><Relationship Id="rId2" Type="http://schemas.openxmlformats.org/officeDocument/2006/relationships/image" Target="../media/image229.jpg"/><Relationship Id="rId1" Type="http://schemas.openxmlformats.org/officeDocument/2006/relationships/slideLayout" Target="../slideLayouts/slideLayout9.xml"/><Relationship Id="rId4" Type="http://schemas.openxmlformats.org/officeDocument/2006/relationships/hyperlink" Target="https://creativecommons.org/licenses/by-sa/3.0/" TargetMode="External"/></Relationships>
</file>

<file path=ppt/slides/_rels/slide86.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hyperlink" Target="https://www.desmos.com/calculator/zyranflxo4" TargetMode="External"/><Relationship Id="rId7" Type="http://schemas.openxmlformats.org/officeDocument/2006/relationships/image" Target="../media/image239.svg"/><Relationship Id="rId2" Type="http://schemas.openxmlformats.org/officeDocument/2006/relationships/image" Target="../media/image257.png"/><Relationship Id="rId1" Type="http://schemas.openxmlformats.org/officeDocument/2006/relationships/slideLayout" Target="../slideLayouts/slideLayout9.xml"/><Relationship Id="rId6" Type="http://schemas.openxmlformats.org/officeDocument/2006/relationships/image" Target="../media/image238.png"/><Relationship Id="rId5" Type="http://schemas.openxmlformats.org/officeDocument/2006/relationships/image" Target="../media/image237.svg"/><Relationship Id="rId4" Type="http://schemas.openxmlformats.org/officeDocument/2006/relationships/image" Target="../media/image236.png"/></Relationships>
</file>

<file path=ppt/slides/_rels/slide91.xml.rels><?xml version="1.0" encoding="UTF-8" standalone="yes"?>
<Relationships xmlns="http://schemas.openxmlformats.org/package/2006/relationships"><Relationship Id="rId3" Type="http://schemas.openxmlformats.org/officeDocument/2006/relationships/hyperlink" Target="https://www.desmos.com/calculator/cakj42wlie" TargetMode="External"/><Relationship Id="rId2" Type="http://schemas.openxmlformats.org/officeDocument/2006/relationships/image" Target="../media/image258.pn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hyperlink" Target="https://www.desmos.com/calculator/cakj42wlie" TargetMode="External"/><Relationship Id="rId2" Type="http://schemas.openxmlformats.org/officeDocument/2006/relationships/image" Target="../media/image259.pn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3" Type="http://schemas.openxmlformats.org/officeDocument/2006/relationships/hyperlink" Target="https://www.desmos.com/calculator/cakj42wlie" TargetMode="External"/><Relationship Id="rId2" Type="http://schemas.openxmlformats.org/officeDocument/2006/relationships/image" Target="../media/image260.png"/><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3" Type="http://schemas.openxmlformats.org/officeDocument/2006/relationships/hyperlink" Target="https://www.desmos.com/calculator/cakj42wlie" TargetMode="External"/><Relationship Id="rId2" Type="http://schemas.openxmlformats.org/officeDocument/2006/relationships/image" Target="../media/image259.png"/><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3" Type="http://schemas.openxmlformats.org/officeDocument/2006/relationships/hyperlink" Target="https://www.desmos.com/calculator/cakj42wlie" TargetMode="External"/><Relationship Id="rId2" Type="http://schemas.openxmlformats.org/officeDocument/2006/relationships/image" Target="../media/image261.png"/><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3" Type="http://schemas.openxmlformats.org/officeDocument/2006/relationships/hyperlink" Target="https://www.desmos.com/calculator/cakj42wlie" TargetMode="External"/><Relationship Id="rId2" Type="http://schemas.openxmlformats.org/officeDocument/2006/relationships/image" Target="../media/image260.png"/><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3" Type="http://schemas.openxmlformats.org/officeDocument/2006/relationships/hyperlink" Target="https://www.desmos.com/calculator/xnpjwqclnc" TargetMode="External"/><Relationship Id="rId2" Type="http://schemas.openxmlformats.org/officeDocument/2006/relationships/image" Target="../media/image262.png"/><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3" Type="http://schemas.openxmlformats.org/officeDocument/2006/relationships/hyperlink" Target="https://www.desmos.com/calculator/iji1abdcov" TargetMode="External"/><Relationship Id="rId2" Type="http://schemas.openxmlformats.org/officeDocument/2006/relationships/image" Target="../media/image263.png"/><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ormAutofit/>
          </a:bodyPr>
          <a:lstStyle/>
          <a:p>
            <a:r>
              <a:rPr lang="en-US" sz="4800" dirty="0">
                <a:solidFill>
                  <a:schemeClr val="bg1"/>
                </a:solidFill>
              </a:rPr>
              <a:t>Probability from Scratch</a:t>
            </a:r>
          </a:p>
        </p:txBody>
      </p:sp>
      <p:sp>
        <p:nvSpPr>
          <p:cNvPr id="3" name="Subtitle 2"/>
          <p:cNvSpPr>
            <a:spLocks noGrp="1"/>
          </p:cNvSpPr>
          <p:nvPr>
            <p:ph type="subTitle" idx="4294967295"/>
          </p:nvPr>
        </p:nvSpPr>
        <p:spPr>
          <a:xfrm>
            <a:off x="855620" y="2933108"/>
            <a:ext cx="9582736" cy="1137793"/>
          </a:xfrm>
        </p:spPr>
        <p:txBody>
          <a:bodyPr>
            <a:normAutofit/>
          </a:bodyPr>
          <a:lstStyle/>
          <a:p>
            <a:pPr marL="0" indent="0">
              <a:buNone/>
            </a:pPr>
            <a:r>
              <a:rPr lang="en-US" sz="2400" dirty="0">
                <a:solidFill>
                  <a:schemeClr val="bg1"/>
                </a:solidFill>
                <a:latin typeface="+mj-lt"/>
              </a:rPr>
              <a:t>Thomas Nield</a:t>
            </a:r>
          </a:p>
          <a:p>
            <a:pPr marL="0" indent="0">
              <a:buNone/>
            </a:pPr>
            <a:r>
              <a:rPr lang="en-US" sz="2400" i="1" dirty="0">
                <a:solidFill>
                  <a:schemeClr val="bg1"/>
                </a:solidFill>
                <a:latin typeface="+mj-lt"/>
              </a:rPr>
              <a:t>O’Reilly Media</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79370"/>
            <a:ext cx="5015763" cy="462102"/>
          </a:xfrm>
          <a:prstGeom prst="rect">
            <a:avLst/>
          </a:prstGeom>
        </p:spPr>
        <p:txBody>
          <a:bodyPr vert="horz" wrap="square" lIns="0" tIns="15355" rIns="0" bIns="0" rtlCol="0" anchor="ctr">
            <a:spAutoFit/>
          </a:bodyPr>
          <a:lstStyle/>
          <a:p>
            <a:pPr marL="15356">
              <a:spcBef>
                <a:spcPts val="121"/>
              </a:spcBef>
            </a:pPr>
            <a:r>
              <a:rPr spc="277" dirty="0"/>
              <a:t>The </a:t>
            </a:r>
            <a:r>
              <a:rPr spc="326" dirty="0"/>
              <a:t>Monty </a:t>
            </a:r>
            <a:r>
              <a:rPr spc="260" dirty="0"/>
              <a:t>Hall</a:t>
            </a:r>
            <a:r>
              <a:rPr spc="-36" dirty="0"/>
              <a:t> </a:t>
            </a:r>
            <a:r>
              <a:rPr spc="277" dirty="0"/>
              <a:t>Problem</a:t>
            </a:r>
          </a:p>
        </p:txBody>
      </p:sp>
      <p:sp>
        <p:nvSpPr>
          <p:cNvPr id="3" name="object 3"/>
          <p:cNvSpPr/>
          <p:nvPr/>
        </p:nvSpPr>
        <p:spPr>
          <a:xfrm>
            <a:off x="8734016" y="2654766"/>
            <a:ext cx="1861046" cy="1861046"/>
          </a:xfrm>
          <a:prstGeom prst="rect">
            <a:avLst/>
          </a:prstGeom>
          <a:blipFill>
            <a:blip r:embed="rId2" cstate="print"/>
            <a:stretch>
              <a:fillRect/>
            </a:stretch>
          </a:blipFill>
        </p:spPr>
        <p:txBody>
          <a:bodyPr wrap="square" lIns="0" tIns="0" rIns="0" bIns="0" rtlCol="0"/>
          <a:lstStyle/>
          <a:p>
            <a:endParaRPr sz="2176"/>
          </a:p>
        </p:txBody>
      </p:sp>
      <p:sp>
        <p:nvSpPr>
          <p:cNvPr id="9" name="object 9"/>
          <p:cNvSpPr/>
          <p:nvPr/>
        </p:nvSpPr>
        <p:spPr>
          <a:xfrm>
            <a:off x="8181230" y="2323096"/>
            <a:ext cx="2874487" cy="2321700"/>
          </a:xfrm>
          <a:custGeom>
            <a:avLst/>
            <a:gdLst/>
            <a:ahLst/>
            <a:cxnLst/>
            <a:rect l="l" t="t" r="r" b="b"/>
            <a:pathLst>
              <a:path w="2377440" h="1920239">
                <a:moveTo>
                  <a:pt x="320040"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40"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4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818123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11055718"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1345111" y="2765325"/>
            <a:ext cx="1861046" cy="1861045"/>
          </a:xfrm>
          <a:prstGeom prst="rect">
            <a:avLst/>
          </a:prstGeom>
          <a:blipFill>
            <a:blip r:embed="rId2" cstate="print"/>
            <a:stretch>
              <a:fillRect/>
            </a:stretch>
          </a:blipFill>
        </p:spPr>
        <p:txBody>
          <a:bodyPr wrap="square" lIns="0" tIns="0" rIns="0" bIns="0" rtlCol="0"/>
          <a:lstStyle/>
          <a:p>
            <a:endParaRPr sz="2176"/>
          </a:p>
        </p:txBody>
      </p:sp>
      <p:sp>
        <p:nvSpPr>
          <p:cNvPr id="13" name="object 13"/>
          <p:cNvSpPr/>
          <p:nvPr/>
        </p:nvSpPr>
        <p:spPr>
          <a:xfrm>
            <a:off x="1768914" y="3318110"/>
            <a:ext cx="773900" cy="552786"/>
          </a:xfrm>
          <a:custGeom>
            <a:avLst/>
            <a:gdLst/>
            <a:ahLst/>
            <a:cxnLst/>
            <a:rect l="l" t="t" r="r" b="b"/>
            <a:pathLst>
              <a:path w="640080" h="457200">
                <a:moveTo>
                  <a:pt x="563879" y="0"/>
                </a:moveTo>
                <a:lnTo>
                  <a:pt x="76200" y="0"/>
                </a:ln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close/>
              </a:path>
            </a:pathLst>
          </a:custGeom>
          <a:solidFill>
            <a:srgbClr val="0083D0"/>
          </a:solidFill>
        </p:spPr>
        <p:txBody>
          <a:bodyPr wrap="square" lIns="0" tIns="0" rIns="0" bIns="0" rtlCol="0"/>
          <a:lstStyle/>
          <a:p>
            <a:endParaRPr sz="2176"/>
          </a:p>
        </p:txBody>
      </p:sp>
      <p:sp>
        <p:nvSpPr>
          <p:cNvPr id="14" name="object 14"/>
          <p:cNvSpPr/>
          <p:nvPr/>
        </p:nvSpPr>
        <p:spPr>
          <a:xfrm>
            <a:off x="1768914" y="3318110"/>
            <a:ext cx="773900" cy="552786"/>
          </a:xfrm>
          <a:custGeom>
            <a:avLst/>
            <a:gdLst/>
            <a:ahLst/>
            <a:cxnLst/>
            <a:rect l="l" t="t" r="r" b="b"/>
            <a:pathLst>
              <a:path w="640080" h="457200">
                <a:moveTo>
                  <a:pt x="76200" y="0"/>
                </a:move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lnTo>
                  <a:pt x="762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1768914" y="3318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38708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2017668" y="3436346"/>
            <a:ext cx="323993" cy="323993"/>
          </a:xfrm>
          <a:prstGeom prst="rect">
            <a:avLst/>
          </a:prstGeom>
          <a:blipFill>
            <a:blip r:embed="rId3" cstate="print"/>
            <a:stretch>
              <a:fillRect/>
            </a:stretch>
          </a:blipFill>
        </p:spPr>
        <p:txBody>
          <a:bodyPr wrap="square" lIns="0" tIns="0" rIns="0" bIns="0" rtlCol="0"/>
          <a:lstStyle/>
          <a:p>
            <a:endParaRPr sz="2176"/>
          </a:p>
        </p:txBody>
      </p:sp>
      <p:sp>
        <p:nvSpPr>
          <p:cNvPr id="18" name="object 18"/>
          <p:cNvSpPr/>
          <p:nvPr/>
        </p:nvSpPr>
        <p:spPr>
          <a:xfrm>
            <a:off x="4905975" y="2544210"/>
            <a:ext cx="2059127" cy="2059126"/>
          </a:xfrm>
          <a:prstGeom prst="rect">
            <a:avLst/>
          </a:prstGeom>
          <a:blipFill>
            <a:blip r:embed="rId4" cstate="print"/>
            <a:stretch>
              <a:fillRect/>
            </a:stretch>
          </a:blipFill>
        </p:spPr>
        <p:txBody>
          <a:bodyPr wrap="square" lIns="0" tIns="0" rIns="0" bIns="0" rtlCol="0"/>
          <a:lstStyle/>
          <a:p>
            <a:endParaRPr sz="2176"/>
          </a:p>
        </p:txBody>
      </p:sp>
      <p:sp>
        <p:nvSpPr>
          <p:cNvPr id="19" name="object 19"/>
          <p:cNvSpPr/>
          <p:nvPr/>
        </p:nvSpPr>
        <p:spPr>
          <a:xfrm>
            <a:off x="5724404" y="3052466"/>
            <a:ext cx="437622" cy="437622"/>
          </a:xfrm>
          <a:prstGeom prst="rect">
            <a:avLst/>
          </a:prstGeom>
          <a:blipFill>
            <a:blip r:embed="rId5" cstate="print"/>
            <a:stretch>
              <a:fillRect/>
            </a:stretch>
          </a:blipFill>
        </p:spPr>
        <p:txBody>
          <a:bodyPr wrap="square" lIns="0" tIns="0" rIns="0" bIns="0" rtlCol="0"/>
          <a:lstStyle/>
          <a:p>
            <a:endParaRPr sz="2176"/>
          </a:p>
        </p:txBody>
      </p:sp>
      <p:sp>
        <p:nvSpPr>
          <p:cNvPr id="20" name="object 20"/>
          <p:cNvSpPr/>
          <p:nvPr/>
        </p:nvSpPr>
        <p:spPr>
          <a:xfrm>
            <a:off x="773899" y="2323094"/>
            <a:ext cx="2872951" cy="2321701"/>
          </a:xfrm>
          <a:prstGeom prst="rect">
            <a:avLst/>
          </a:prstGeom>
          <a:blipFill>
            <a:blip r:embed="rId6" cstate="print"/>
            <a:stretch>
              <a:fillRect/>
            </a:stretch>
          </a:blipFill>
        </p:spPr>
        <p:txBody>
          <a:bodyPr wrap="square" lIns="0" tIns="0" rIns="0" bIns="0" rtlCol="0"/>
          <a:lstStyle/>
          <a:p>
            <a:endParaRPr sz="2176"/>
          </a:p>
        </p:txBody>
      </p:sp>
      <p:sp>
        <p:nvSpPr>
          <p:cNvPr id="21" name="object 21"/>
          <p:cNvSpPr/>
          <p:nvPr/>
        </p:nvSpPr>
        <p:spPr>
          <a:xfrm>
            <a:off x="773900"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22" name="object 22"/>
          <p:cNvSpPr/>
          <p:nvPr/>
        </p:nvSpPr>
        <p:spPr>
          <a:xfrm>
            <a:off x="77390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3648387"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 name="object 24"/>
          <p:cNvSpPr txBox="1"/>
          <p:nvPr/>
        </p:nvSpPr>
        <p:spPr>
          <a:xfrm>
            <a:off x="1644537" y="3127705"/>
            <a:ext cx="1133211" cy="682354"/>
          </a:xfrm>
          <a:prstGeom prst="rect">
            <a:avLst/>
          </a:prstGeom>
        </p:spPr>
        <p:txBody>
          <a:bodyPr vert="horz" wrap="square" lIns="0" tIns="15355" rIns="0" bIns="0" rtlCol="0">
            <a:spAutoFit/>
          </a:bodyPr>
          <a:lstStyle/>
          <a:p>
            <a:pPr algn="ctr">
              <a:lnSpc>
                <a:spcPts val="2569"/>
              </a:lnSpc>
              <a:spcBef>
                <a:spcPts val="121"/>
              </a:spcBef>
            </a:pPr>
            <a:r>
              <a:rPr sz="2176" spc="169" dirty="0">
                <a:latin typeface="Tahoma"/>
                <a:cs typeface="Tahoma"/>
              </a:rPr>
              <a:t>DOOR</a:t>
            </a:r>
            <a:r>
              <a:rPr sz="2176" spc="-79" dirty="0">
                <a:latin typeface="Tahoma"/>
                <a:cs typeface="Tahoma"/>
              </a:rPr>
              <a:t> </a:t>
            </a:r>
            <a:r>
              <a:rPr sz="2176" spc="193" dirty="0">
                <a:latin typeface="Tahoma"/>
                <a:cs typeface="Tahoma"/>
              </a:rPr>
              <a:t>1</a:t>
            </a:r>
            <a:endParaRPr sz="2176">
              <a:latin typeface="Tahoma"/>
              <a:cs typeface="Tahoma"/>
            </a:endParaRPr>
          </a:p>
          <a:p>
            <a:pPr algn="ctr">
              <a:lnSpc>
                <a:spcPts val="2569"/>
              </a:lnSpc>
            </a:pPr>
            <a:r>
              <a:rPr sz="2176" spc="30" dirty="0">
                <a:latin typeface="Tahoma"/>
                <a:cs typeface="Tahoma"/>
              </a:rPr>
              <a:t>?%</a:t>
            </a:r>
            <a:endParaRPr sz="2176">
              <a:latin typeface="Tahoma"/>
              <a:cs typeface="Tahoma"/>
            </a:endParaRPr>
          </a:p>
        </p:txBody>
      </p:sp>
      <p:sp>
        <p:nvSpPr>
          <p:cNvPr id="25" name="object 25"/>
          <p:cNvSpPr/>
          <p:nvPr/>
        </p:nvSpPr>
        <p:spPr>
          <a:xfrm>
            <a:off x="4422287" y="2323094"/>
            <a:ext cx="2872951" cy="2321701"/>
          </a:xfrm>
          <a:prstGeom prst="rect">
            <a:avLst/>
          </a:prstGeom>
          <a:blipFill>
            <a:blip r:embed="rId7" cstate="print"/>
            <a:stretch>
              <a:fillRect/>
            </a:stretch>
          </a:blipFill>
        </p:spPr>
        <p:txBody>
          <a:bodyPr wrap="square" lIns="0" tIns="0" rIns="0" bIns="0" rtlCol="0"/>
          <a:lstStyle/>
          <a:p>
            <a:endParaRPr sz="2176"/>
          </a:p>
        </p:txBody>
      </p:sp>
      <p:sp>
        <p:nvSpPr>
          <p:cNvPr id="26" name="object 26"/>
          <p:cNvSpPr/>
          <p:nvPr/>
        </p:nvSpPr>
        <p:spPr>
          <a:xfrm>
            <a:off x="4422287"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27" name="object 27"/>
          <p:cNvSpPr/>
          <p:nvPr/>
        </p:nvSpPr>
        <p:spPr>
          <a:xfrm>
            <a:off x="4422287"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 name="object 28"/>
          <p:cNvSpPr/>
          <p:nvPr/>
        </p:nvSpPr>
        <p:spPr>
          <a:xfrm>
            <a:off x="7296774"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9" name="object 29"/>
          <p:cNvSpPr txBox="1"/>
          <p:nvPr/>
        </p:nvSpPr>
        <p:spPr>
          <a:xfrm>
            <a:off x="5292925" y="3127705"/>
            <a:ext cx="1133211" cy="682354"/>
          </a:xfrm>
          <a:prstGeom prst="rect">
            <a:avLst/>
          </a:prstGeom>
        </p:spPr>
        <p:txBody>
          <a:bodyPr vert="horz" wrap="square" lIns="0" tIns="15355" rIns="0" bIns="0" rtlCol="0">
            <a:spAutoFit/>
          </a:bodyPr>
          <a:lstStyle/>
          <a:p>
            <a:pPr algn="ctr">
              <a:lnSpc>
                <a:spcPts val="2569"/>
              </a:lnSpc>
              <a:spcBef>
                <a:spcPts val="121"/>
              </a:spcBef>
            </a:pPr>
            <a:r>
              <a:rPr sz="2176" spc="169" dirty="0">
                <a:latin typeface="Tahoma"/>
                <a:cs typeface="Tahoma"/>
              </a:rPr>
              <a:t>DOOR</a:t>
            </a:r>
            <a:r>
              <a:rPr sz="2176" spc="-79" dirty="0">
                <a:latin typeface="Tahoma"/>
                <a:cs typeface="Tahoma"/>
              </a:rPr>
              <a:t> </a:t>
            </a:r>
            <a:r>
              <a:rPr sz="2176" spc="193" dirty="0">
                <a:latin typeface="Tahoma"/>
                <a:cs typeface="Tahoma"/>
              </a:rPr>
              <a:t>2</a:t>
            </a:r>
            <a:endParaRPr sz="2176">
              <a:latin typeface="Tahoma"/>
              <a:cs typeface="Tahoma"/>
            </a:endParaRPr>
          </a:p>
          <a:p>
            <a:pPr algn="ctr">
              <a:lnSpc>
                <a:spcPts val="2569"/>
              </a:lnSpc>
            </a:pPr>
            <a:r>
              <a:rPr sz="2176" spc="30" dirty="0">
                <a:latin typeface="Tahoma"/>
                <a:cs typeface="Tahoma"/>
              </a:rPr>
              <a:t>?%</a:t>
            </a:r>
            <a:endParaRPr sz="2176">
              <a:latin typeface="Tahoma"/>
              <a:cs typeface="Tahoma"/>
            </a:endParaRPr>
          </a:p>
        </p:txBody>
      </p:sp>
      <p:sp>
        <p:nvSpPr>
          <p:cNvPr id="31" name="object 31"/>
          <p:cNvSpPr txBox="1"/>
          <p:nvPr/>
        </p:nvSpPr>
        <p:spPr>
          <a:xfrm>
            <a:off x="417661" y="6272321"/>
            <a:ext cx="254128"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10</a:t>
            </a:fld>
            <a:endParaRPr sz="2176">
              <a:latin typeface="Arial"/>
              <a:cs typeface="Arial"/>
            </a:endParaRPr>
          </a:p>
        </p:txBody>
      </p:sp>
      <p:sp>
        <p:nvSpPr>
          <p:cNvPr id="30" name="object 30"/>
          <p:cNvSpPr txBox="1"/>
          <p:nvPr/>
        </p:nvSpPr>
        <p:spPr>
          <a:xfrm>
            <a:off x="757009" y="5434051"/>
            <a:ext cx="6568171" cy="350340"/>
          </a:xfrm>
          <a:prstGeom prst="rect">
            <a:avLst/>
          </a:prstGeom>
        </p:spPr>
        <p:txBody>
          <a:bodyPr vert="horz" wrap="square" lIns="0" tIns="15355" rIns="0" bIns="0" rtlCol="0">
            <a:spAutoFit/>
          </a:bodyPr>
          <a:lstStyle/>
          <a:p>
            <a:pPr marL="15356">
              <a:spcBef>
                <a:spcPts val="121"/>
              </a:spcBef>
            </a:pPr>
            <a:r>
              <a:rPr sz="2176" spc="163" dirty="0">
                <a:latin typeface="Tahoma"/>
                <a:cs typeface="Tahoma"/>
              </a:rPr>
              <a:t>What</a:t>
            </a:r>
            <a:r>
              <a:rPr sz="2176" spc="6" dirty="0">
                <a:latin typeface="Tahoma"/>
                <a:cs typeface="Tahoma"/>
              </a:rPr>
              <a:t> </a:t>
            </a:r>
            <a:r>
              <a:rPr sz="2176" spc="133" dirty="0">
                <a:latin typeface="Tahoma"/>
                <a:cs typeface="Tahoma"/>
              </a:rPr>
              <a:t>is</a:t>
            </a:r>
            <a:r>
              <a:rPr sz="2176" spc="6" dirty="0">
                <a:latin typeface="Tahoma"/>
                <a:cs typeface="Tahoma"/>
              </a:rPr>
              <a:t> </a:t>
            </a:r>
            <a:r>
              <a:rPr sz="2176" spc="157" dirty="0">
                <a:latin typeface="Tahoma"/>
                <a:cs typeface="Tahoma"/>
              </a:rPr>
              <a:t>the</a:t>
            </a:r>
            <a:r>
              <a:rPr sz="2176" spc="6" dirty="0">
                <a:latin typeface="Tahoma"/>
                <a:cs typeface="Tahoma"/>
              </a:rPr>
              <a:t> </a:t>
            </a:r>
            <a:r>
              <a:rPr sz="2176" spc="145" dirty="0">
                <a:latin typeface="Tahoma"/>
                <a:cs typeface="Tahoma"/>
              </a:rPr>
              <a:t>prize</a:t>
            </a:r>
            <a:r>
              <a:rPr sz="2176" spc="6" dirty="0">
                <a:latin typeface="Tahoma"/>
                <a:cs typeface="Tahoma"/>
              </a:rPr>
              <a:t> </a:t>
            </a:r>
            <a:r>
              <a:rPr sz="2176" spc="138" dirty="0">
                <a:latin typeface="Tahoma"/>
                <a:cs typeface="Tahoma"/>
              </a:rPr>
              <a:t>probability</a:t>
            </a:r>
            <a:r>
              <a:rPr sz="2176" spc="12" dirty="0">
                <a:latin typeface="Tahoma"/>
                <a:cs typeface="Tahoma"/>
              </a:rPr>
              <a:t> </a:t>
            </a:r>
            <a:r>
              <a:rPr sz="2176" spc="103" dirty="0">
                <a:latin typeface="Tahoma"/>
                <a:cs typeface="Tahoma"/>
              </a:rPr>
              <a:t>of</a:t>
            </a:r>
            <a:r>
              <a:rPr sz="2176" spc="18" dirty="0">
                <a:latin typeface="Tahoma"/>
                <a:cs typeface="Tahoma"/>
              </a:rPr>
              <a:t> </a:t>
            </a:r>
            <a:r>
              <a:rPr sz="2176" spc="175" dirty="0">
                <a:latin typeface="Tahoma"/>
                <a:cs typeface="Tahoma"/>
              </a:rPr>
              <a:t>each</a:t>
            </a:r>
            <a:r>
              <a:rPr sz="2176" spc="6" dirty="0">
                <a:latin typeface="Tahoma"/>
                <a:cs typeface="Tahoma"/>
              </a:rPr>
              <a:t> </a:t>
            </a:r>
            <a:r>
              <a:rPr sz="2176" spc="145" dirty="0">
                <a:latin typeface="Tahoma"/>
                <a:cs typeface="Tahoma"/>
              </a:rPr>
              <a:t>door</a:t>
            </a:r>
            <a:r>
              <a:rPr sz="2176" spc="18" dirty="0">
                <a:latin typeface="Tahoma"/>
                <a:cs typeface="Tahoma"/>
              </a:rPr>
              <a:t> </a:t>
            </a:r>
            <a:r>
              <a:rPr sz="2176" spc="145" dirty="0">
                <a:latin typeface="Tahoma"/>
                <a:cs typeface="Tahoma"/>
              </a:rPr>
              <a:t>now?</a:t>
            </a:r>
            <a:endParaRPr sz="2176">
              <a:latin typeface="Tahoma"/>
              <a:cs typeface="Tahoma"/>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BE942-EA5B-407E-9BE0-E60C2D588944}"/>
              </a:ext>
            </a:extLst>
          </p:cNvPr>
          <p:cNvSpPr>
            <a:spLocks noGrp="1"/>
          </p:cNvSpPr>
          <p:nvPr>
            <p:ph type="title"/>
          </p:nvPr>
        </p:nvSpPr>
        <p:spPr/>
        <p:txBody>
          <a:bodyPr/>
          <a:lstStyle/>
          <a:p>
            <a:r>
              <a:rPr lang="en-US" dirty="0"/>
              <a:t>Integrating Functions </a:t>
            </a:r>
          </a:p>
        </p:txBody>
      </p:sp>
      <p:sp>
        <p:nvSpPr>
          <p:cNvPr id="4" name="Content Placeholder 2">
            <a:extLst>
              <a:ext uri="{FF2B5EF4-FFF2-40B4-BE49-F238E27FC236}">
                <a16:creationId xmlns:a16="http://schemas.microsoft.com/office/drawing/2014/main" id="{5792A22E-63A3-4B89-B626-AAE8DF7A5BE7}"/>
              </a:ext>
            </a:extLst>
          </p:cNvPr>
          <p:cNvSpPr>
            <a:spLocks noGrp="1"/>
          </p:cNvSpPr>
          <p:nvPr>
            <p:ph sz="quarter" idx="10"/>
          </p:nvPr>
        </p:nvSpPr>
        <p:spPr>
          <a:xfrm>
            <a:off x="539496" y="1435608"/>
            <a:ext cx="7020634" cy="4892524"/>
          </a:xfrm>
        </p:spPr>
        <p:txBody>
          <a:bodyPr>
            <a:normAutofit/>
          </a:bodyPr>
          <a:lstStyle/>
          <a:p>
            <a:pPr marL="0" indent="0">
              <a:buNone/>
            </a:pPr>
            <a:r>
              <a:rPr lang="en-US" dirty="0"/>
              <a:t>Imagine we packed 6 rectangles under the curve area we are interested in, where the midpoint of each rectangle touches the curve. </a:t>
            </a:r>
          </a:p>
          <a:p>
            <a:pPr marL="0" indent="0">
              <a:buNone/>
            </a:pPr>
            <a:endParaRPr lang="en-US" dirty="0"/>
          </a:p>
          <a:p>
            <a:pPr marL="0" indent="0">
              <a:buNone/>
            </a:pPr>
            <a:r>
              <a:rPr lang="en-US" dirty="0"/>
              <a:t>Finding the area of a rectangle is easy (area = length * width), and we can sum the areas of these rectangles to give an approximation of the area under the curve. </a:t>
            </a:r>
          </a:p>
          <a:p>
            <a:pPr marL="0" indent="0">
              <a:buNone/>
            </a:pPr>
            <a:endParaRPr lang="en-US" dirty="0"/>
          </a:p>
          <a:p>
            <a:pPr marL="0" indent="0">
              <a:buNone/>
            </a:pPr>
            <a:r>
              <a:rPr lang="en-US" dirty="0"/>
              <a:t>If we packed 1000 smaller rectangles we would get an even more precise approximation.</a:t>
            </a:r>
          </a:p>
          <a:p>
            <a:pPr marL="0" indent="0">
              <a:buNone/>
            </a:pPr>
            <a:endParaRPr lang="en-US" dirty="0"/>
          </a:p>
          <a:p>
            <a:pPr marL="0" indent="0">
              <a:buNone/>
            </a:pPr>
            <a:r>
              <a:rPr lang="en-US" dirty="0"/>
              <a:t>An approximation is not a bad thing since computers have to approximate with limited memory and computation anyway.</a:t>
            </a:r>
          </a:p>
        </p:txBody>
      </p:sp>
      <p:pic>
        <p:nvPicPr>
          <p:cNvPr id="6" name="Picture 5">
            <a:extLst>
              <a:ext uri="{FF2B5EF4-FFF2-40B4-BE49-F238E27FC236}">
                <a16:creationId xmlns:a16="http://schemas.microsoft.com/office/drawing/2014/main" id="{DBBC10F3-23E7-4BE6-8CB1-67264A28411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785779" y="1363457"/>
            <a:ext cx="3810000" cy="3810000"/>
          </a:xfrm>
          <a:prstGeom prst="rect">
            <a:avLst/>
          </a:prstGeom>
        </p:spPr>
      </p:pic>
    </p:spTree>
    <p:extLst>
      <p:ext uri="{BB962C8B-B14F-4D97-AF65-F5344CB8AC3E}">
        <p14:creationId xmlns:p14="http://schemas.microsoft.com/office/powerpoint/2010/main" val="213476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37DD4-401F-4419-9720-40C7843B70AF}"/>
              </a:ext>
            </a:extLst>
          </p:cNvPr>
          <p:cNvSpPr>
            <a:spLocks noGrp="1"/>
          </p:cNvSpPr>
          <p:nvPr>
            <p:ph type="title"/>
          </p:nvPr>
        </p:nvSpPr>
        <p:spPr/>
        <p:txBody>
          <a:bodyPr/>
          <a:lstStyle/>
          <a:p>
            <a:r>
              <a:rPr lang="en-US" dirty="0"/>
              <a:t>Integrating Functions in Python</a:t>
            </a:r>
          </a:p>
        </p:txBody>
      </p:sp>
      <p:sp>
        <p:nvSpPr>
          <p:cNvPr id="3" name="Content Placeholder 2">
            <a:extLst>
              <a:ext uri="{FF2B5EF4-FFF2-40B4-BE49-F238E27FC236}">
                <a16:creationId xmlns:a16="http://schemas.microsoft.com/office/drawing/2014/main" id="{981B878C-F3C0-4372-8CD2-3922B741D489}"/>
              </a:ext>
            </a:extLst>
          </p:cNvPr>
          <p:cNvSpPr>
            <a:spLocks noGrp="1"/>
          </p:cNvSpPr>
          <p:nvPr>
            <p:ph sz="quarter" idx="10"/>
          </p:nvPr>
        </p:nvSpPr>
        <p:spPr>
          <a:xfrm>
            <a:off x="539496" y="1435608"/>
            <a:ext cx="6943228" cy="4974336"/>
          </a:xfrm>
        </p:spPr>
        <p:txBody>
          <a:bodyPr/>
          <a:lstStyle/>
          <a:p>
            <a:pPr marL="0" indent="0">
              <a:buNone/>
            </a:pPr>
            <a:r>
              <a:rPr lang="en-US" dirty="0"/>
              <a:t>Here is a simple function in Python that will find the area under any function curve </a:t>
            </a:r>
            <a:r>
              <a:rPr lang="en-US" b="1" dirty="0"/>
              <a:t>f</a:t>
            </a:r>
            <a:r>
              <a:rPr lang="en-US" dirty="0"/>
              <a:t> for a range between </a:t>
            </a:r>
            <a:r>
              <a:rPr lang="en-US" b="1" dirty="0"/>
              <a:t>a </a:t>
            </a:r>
            <a:r>
              <a:rPr lang="en-US" dirty="0"/>
              <a:t>and </a:t>
            </a:r>
            <a:r>
              <a:rPr lang="en-US" b="1" dirty="0"/>
              <a:t>b</a:t>
            </a:r>
            <a:r>
              <a:rPr lang="en-US" dirty="0"/>
              <a:t>, with a number of rectangles </a:t>
            </a:r>
            <a:r>
              <a:rPr lang="en-US" b="1" dirty="0"/>
              <a:t>n</a:t>
            </a:r>
            <a:r>
              <a:rPr lang="en-US" dirty="0"/>
              <a: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It works by packing the range with rectangles that extend their midpoint to touch the function curve, and the more rectangles you use the more precise it will be (with a diminishing return). </a:t>
            </a:r>
          </a:p>
          <a:p>
            <a:pPr marL="0" indent="0">
              <a:buNone/>
            </a:pPr>
            <a:endParaRPr lang="en-US" dirty="0"/>
          </a:p>
          <a:p>
            <a:pPr marL="0" indent="0">
              <a:buNone/>
            </a:pPr>
            <a:r>
              <a:rPr lang="en-US" dirty="0"/>
              <a:t>You can then find the area for ANY Python function that returns a number. </a:t>
            </a:r>
          </a:p>
        </p:txBody>
      </p:sp>
      <p:sp>
        <p:nvSpPr>
          <p:cNvPr id="5" name="Rectangle 1">
            <a:extLst>
              <a:ext uri="{FF2B5EF4-FFF2-40B4-BE49-F238E27FC236}">
                <a16:creationId xmlns:a16="http://schemas.microsoft.com/office/drawing/2014/main" id="{07494DDA-3A09-4263-B0DE-C93C5ED8F627}"/>
              </a:ext>
            </a:extLst>
          </p:cNvPr>
          <p:cNvSpPr>
            <a:spLocks noChangeArrowheads="1"/>
          </p:cNvSpPr>
          <p:nvPr/>
        </p:nvSpPr>
        <p:spPr bwMode="auto">
          <a:xfrm>
            <a:off x="589102" y="2538472"/>
            <a:ext cx="3950627" cy="13388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approximate_integral</a:t>
            </a:r>
            <a:r>
              <a:rPr kumimoji="0" lang="en-US" altLang="en-US" sz="900" b="0" i="0" u="none" strike="noStrike" cap="none" normalizeH="0" baseline="0" dirty="0">
                <a:ln>
                  <a:noFill/>
                </a:ln>
                <a:solidFill>
                  <a:srgbClr val="000000"/>
                </a:solidFill>
                <a:effectLst/>
                <a:latin typeface="Consolas" panose="020B0609020204030204" pitchFamily="49" charset="0"/>
              </a:rPr>
              <a:t>(a, b, n, f):</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r>
              <a:rPr kumimoji="0" lang="en-US" altLang="en-US" sz="900" b="0" i="0" u="none" strike="noStrike" cap="none" normalizeH="0" baseline="0" dirty="0">
                <a:ln>
                  <a:noFill/>
                </a:ln>
                <a:solidFill>
                  <a:srgbClr val="000000"/>
                </a:solidFill>
                <a:effectLst/>
                <a:latin typeface="Consolas" panose="020B0609020204030204" pitchFamily="49" charset="0"/>
              </a:rPr>
              <a:t> = (b - a) / n</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n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midpoint = </a:t>
            </a:r>
            <a:r>
              <a:rPr kumimoji="0" lang="en-US" altLang="en-US" sz="900" b="0" i="0" u="none" strike="noStrike" cap="none" normalizeH="0" baseline="0" dirty="0">
                <a:ln>
                  <a:noFill/>
                </a:ln>
                <a:solidFill>
                  <a:srgbClr val="0000FF"/>
                </a:solidFill>
                <a:effectLst/>
                <a:latin typeface="Consolas" panose="020B0609020204030204" pitchFamily="49" charset="0"/>
              </a:rPr>
              <a:t>0.5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 +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f(midpoint)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r>
              <a:rPr kumimoji="0" lang="en-US" altLang="en-US" sz="900" b="0" i="0" u="none" strike="noStrike" cap="none" normalizeH="0" baseline="0" dirty="0">
                <a:ln>
                  <a:noFill/>
                </a:ln>
                <a:solidFill>
                  <a:srgbClr val="000000"/>
                </a:solidFill>
                <a:effectLst/>
                <a:latin typeface="Consolas" panose="020B0609020204030204" pitchFamily="49"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descr="A picture containing orange, group, red, white&#10;&#10;Description automatically generated">
            <a:extLst>
              <a:ext uri="{FF2B5EF4-FFF2-40B4-BE49-F238E27FC236}">
                <a16:creationId xmlns:a16="http://schemas.microsoft.com/office/drawing/2014/main" id="{1390C676-BE29-4BC3-93A1-825CC1063B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1493" y="1435608"/>
            <a:ext cx="3839720" cy="3839720"/>
          </a:xfrm>
          <a:prstGeom prst="rect">
            <a:avLst/>
          </a:prstGeom>
        </p:spPr>
      </p:pic>
      <p:sp>
        <p:nvSpPr>
          <p:cNvPr id="8" name="Rectangle 2">
            <a:extLst>
              <a:ext uri="{FF2B5EF4-FFF2-40B4-BE49-F238E27FC236}">
                <a16:creationId xmlns:a16="http://schemas.microsoft.com/office/drawing/2014/main" id="{5E5147DE-6A89-418A-B4DB-D49EDE000F19}"/>
              </a:ext>
            </a:extLst>
          </p:cNvPr>
          <p:cNvSpPr>
            <a:spLocks noChangeArrowheads="1"/>
          </p:cNvSpPr>
          <p:nvPr/>
        </p:nvSpPr>
        <p:spPr bwMode="auto">
          <a:xfrm>
            <a:off x="7691493" y="5426774"/>
            <a:ext cx="3839720" cy="9233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my_function</a:t>
            </a:r>
            <a:r>
              <a:rPr kumimoji="0" lang="en-US" altLang="en-US" sz="900" b="0" i="0" u="none" strike="noStrike" cap="none" normalizeH="0" baseline="0" dirty="0">
                <a:ln>
                  <a:noFill/>
                </a:ln>
                <a:solidFill>
                  <a:srgbClr val="000000"/>
                </a:solidFill>
                <a:effectLst/>
                <a:latin typeface="Consolas" panose="020B0609020204030204" pitchFamily="49" charset="0"/>
              </a:rPr>
              <a:t>(x):</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x</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area = </a:t>
            </a:r>
            <a:r>
              <a:rPr kumimoji="0" lang="en-US" altLang="en-US" sz="900" b="0" i="0" u="none" strike="noStrike" cap="none" normalizeH="0" baseline="0" dirty="0" err="1">
                <a:ln>
                  <a:noFill/>
                </a:ln>
                <a:solidFill>
                  <a:srgbClr val="000000"/>
                </a:solidFill>
                <a:effectLst/>
                <a:latin typeface="Consolas" panose="020B0609020204030204" pitchFamily="49" charset="0"/>
              </a:rPr>
              <a:t>approximate_integral</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660099"/>
                </a:solidFill>
                <a:effectLst/>
                <a:latin typeface="Consolas" panose="020B0609020204030204" pitchFamily="49" charset="0"/>
              </a:rPr>
              <a:t>a</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b</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n</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5</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f</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my_function</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(area)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693730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907EE-C4AF-48D0-A152-E5C243BC3015}"/>
              </a:ext>
            </a:extLst>
          </p:cNvPr>
          <p:cNvSpPr>
            <a:spLocks noGrp="1"/>
          </p:cNvSpPr>
          <p:nvPr>
            <p:ph type="title"/>
          </p:nvPr>
        </p:nvSpPr>
        <p:spPr/>
        <p:txBody>
          <a:bodyPr/>
          <a:lstStyle/>
          <a:p>
            <a:r>
              <a:rPr lang="en-US" dirty="0"/>
              <a:t>Integrating the Beta Distribution</a:t>
            </a:r>
          </a:p>
        </p:txBody>
      </p:sp>
      <p:sp>
        <p:nvSpPr>
          <p:cNvPr id="3" name="Content Placeholder 2">
            <a:extLst>
              <a:ext uri="{FF2B5EF4-FFF2-40B4-BE49-F238E27FC236}">
                <a16:creationId xmlns:a16="http://schemas.microsoft.com/office/drawing/2014/main" id="{FCAB0035-1A0D-4534-A64F-0AF28F134029}"/>
              </a:ext>
            </a:extLst>
          </p:cNvPr>
          <p:cNvSpPr>
            <a:spLocks noGrp="1"/>
          </p:cNvSpPr>
          <p:nvPr>
            <p:ph sz="quarter" idx="10"/>
          </p:nvPr>
        </p:nvSpPr>
        <p:spPr>
          <a:xfrm>
            <a:off x="539495" y="1435608"/>
            <a:ext cx="6726843" cy="3977640"/>
          </a:xfrm>
        </p:spPr>
        <p:txBody>
          <a:bodyPr/>
          <a:lstStyle/>
          <a:p>
            <a:pPr marL="0" indent="0">
              <a:buNone/>
            </a:pPr>
            <a:r>
              <a:rPr lang="en-US" dirty="0"/>
              <a:t>We can use the integration function to find the area under our Beta distribution curve for a given range. </a:t>
            </a:r>
          </a:p>
          <a:p>
            <a:pPr marL="0" indent="0">
              <a:buNone/>
            </a:pPr>
            <a:endParaRPr lang="en-US" dirty="0"/>
          </a:p>
          <a:p>
            <a:pPr marL="0" indent="0">
              <a:buNone/>
            </a:pPr>
            <a:r>
              <a:rPr lang="en-US" dirty="0"/>
              <a:t>When we create a function for a probability distribution that integrates a given range of values.</a:t>
            </a:r>
          </a:p>
          <a:p>
            <a:pPr marL="0" indent="0">
              <a:buNone/>
            </a:pPr>
            <a:endParaRPr lang="en-US" dirty="0"/>
          </a:p>
          <a:p>
            <a:pPr marL="0" indent="0">
              <a:buNone/>
            </a:pPr>
            <a:r>
              <a:rPr lang="en-US" dirty="0"/>
              <a:t>To the right shows an integration with 6 rectangles to calculate the probability our underlying rate of success is between 90% and 100%. </a:t>
            </a:r>
          </a:p>
          <a:p>
            <a:pPr marL="0" indent="0">
              <a:buNone/>
            </a:pPr>
            <a:endParaRPr lang="en-US" dirty="0"/>
          </a:p>
          <a:p>
            <a:pPr marL="0" indent="0">
              <a:buNone/>
            </a:pPr>
            <a:r>
              <a:rPr lang="en-US" dirty="0"/>
              <a:t>Of course, we should probably use 1000 rectangles or more to have adequate precision. </a:t>
            </a:r>
          </a:p>
          <a:p>
            <a:pPr marL="0" indent="0">
              <a:buNone/>
            </a:pPr>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6CD6C31D-9D98-4EC7-A0AE-5A5986B3038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785779" y="1363457"/>
            <a:ext cx="3810000" cy="3810000"/>
          </a:xfrm>
          <a:prstGeom prst="rect">
            <a:avLst/>
          </a:prstGeom>
        </p:spPr>
      </p:pic>
    </p:spTree>
    <p:extLst>
      <p:ext uri="{BB962C8B-B14F-4D97-AF65-F5344CB8AC3E}">
        <p14:creationId xmlns:p14="http://schemas.microsoft.com/office/powerpoint/2010/main" val="296894673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82CE6-2318-4A52-9A5E-D3A47B03AD53}"/>
              </a:ext>
            </a:extLst>
          </p:cNvPr>
          <p:cNvSpPr>
            <a:spLocks noGrp="1"/>
          </p:cNvSpPr>
          <p:nvPr>
            <p:ph type="title"/>
          </p:nvPr>
        </p:nvSpPr>
        <p:spPr/>
        <p:txBody>
          <a:bodyPr/>
          <a:lstStyle/>
          <a:p>
            <a:r>
              <a:rPr lang="en-US" dirty="0"/>
              <a:t>Beta Distribution from Scratch in Python</a:t>
            </a:r>
          </a:p>
        </p:txBody>
      </p:sp>
      <p:sp>
        <p:nvSpPr>
          <p:cNvPr id="4" name="Rectangle 1">
            <a:extLst>
              <a:ext uri="{FF2B5EF4-FFF2-40B4-BE49-F238E27FC236}">
                <a16:creationId xmlns:a16="http://schemas.microsoft.com/office/drawing/2014/main" id="{6B60514C-D211-4C8F-A114-E91E10227268}"/>
              </a:ext>
            </a:extLst>
          </p:cNvPr>
          <p:cNvSpPr>
            <a:spLocks noChangeArrowheads="1"/>
          </p:cNvSpPr>
          <p:nvPr/>
        </p:nvSpPr>
        <p:spPr bwMode="auto">
          <a:xfrm>
            <a:off x="2705995" y="1490752"/>
            <a:ext cx="6989437" cy="452431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rgbClr val="808080"/>
                </a:solidFill>
                <a:effectLst/>
                <a:latin typeface="Consolas" panose="020B0609020204030204" pitchFamily="49" charset="0"/>
              </a:rPr>
              <a:t># Factorials multiply consecutive descending integers down to 1</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EXAMPLE: 5! = 5 * 4 * 3 * 2 * 1</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a:ln>
                  <a:noFill/>
                </a:ln>
                <a:solidFill>
                  <a:srgbClr val="000000"/>
                </a:solidFill>
                <a:effectLst/>
                <a:latin typeface="Consolas" panose="020B0609020204030204" pitchFamily="49" charset="0"/>
              </a:rPr>
              <a:t>factorial(n: </a:t>
            </a:r>
            <a:r>
              <a:rPr kumimoji="0" lang="en-US" altLang="en-US" sz="900" b="0" i="0" u="none" strike="noStrike" cap="none" normalizeH="0" baseline="0" dirty="0">
                <a:ln>
                  <a:noFill/>
                </a:ln>
                <a:solidFill>
                  <a:srgbClr val="000080"/>
                </a:solidFill>
                <a:effectLst/>
                <a:latin typeface="Consolas" panose="020B0609020204030204" pitchFamily="49" charset="0"/>
              </a:rPr>
              <a:t>int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f = </a:t>
            </a:r>
            <a:r>
              <a:rPr kumimoji="0" lang="en-US" altLang="en-US" sz="900" b="0" i="0" u="none" strike="noStrike" cap="none" normalizeH="0" baseline="0" dirty="0">
                <a:ln>
                  <a:noFill/>
                </a:ln>
                <a:solidFill>
                  <a:srgbClr val="0000FF"/>
                </a:solidFill>
                <a:effectLst/>
                <a:latin typeface="Consolas" panose="020B0609020204030204" pitchFamily="49" charset="0"/>
              </a:rPr>
              <a:t>1</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(n):</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f *=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00"/>
                </a:solidFill>
                <a:effectLst/>
                <a:latin typeface="Consolas" panose="020B0609020204030204" pitchFamily="49" charset="0"/>
              </a:rPr>
              <a:t>f</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approximate_integral</a:t>
            </a:r>
            <a:r>
              <a:rPr kumimoji="0" lang="en-US" altLang="en-US" sz="900" b="0" i="0" u="none" strike="noStrike" cap="none" normalizeH="0" baseline="0" dirty="0">
                <a:ln>
                  <a:noFill/>
                </a:ln>
                <a:solidFill>
                  <a:srgbClr val="000000"/>
                </a:solidFill>
                <a:effectLst/>
                <a:latin typeface="Consolas" panose="020B0609020204030204" pitchFamily="49" charset="0"/>
              </a:rPr>
              <a:t>(a, b, n, f):</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r>
              <a:rPr kumimoji="0" lang="en-US" altLang="en-US" sz="900" b="0" i="0" u="none" strike="noStrike" cap="none" normalizeH="0" baseline="0" dirty="0">
                <a:ln>
                  <a:noFill/>
                </a:ln>
                <a:solidFill>
                  <a:srgbClr val="000000"/>
                </a:solidFill>
                <a:effectLst/>
                <a:latin typeface="Consolas" panose="020B0609020204030204" pitchFamily="49" charset="0"/>
              </a:rPr>
              <a:t> = (b - a) / n</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n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midpoint = </a:t>
            </a:r>
            <a:r>
              <a:rPr kumimoji="0" lang="en-US" altLang="en-US" sz="900" b="0" i="0" u="none" strike="noStrike" cap="none" normalizeH="0" baseline="0" dirty="0">
                <a:ln>
                  <a:noFill/>
                </a:ln>
                <a:solidFill>
                  <a:srgbClr val="0000FF"/>
                </a:solidFill>
                <a:effectLst/>
                <a:latin typeface="Consolas" panose="020B0609020204030204" pitchFamily="49" charset="0"/>
              </a:rPr>
              <a:t>0.5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 +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f(midpoint)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beta_distribution</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alpha: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beta: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a:ln>
                  <a:noFill/>
                </a:ln>
                <a:solidFill>
                  <a:srgbClr val="000000"/>
                </a:solidFill>
                <a:effectLst/>
                <a:latin typeface="Consolas" panose="020B0609020204030204" pitchFamily="49" charset="0"/>
              </a:rPr>
              <a:t>x &lt; </a:t>
            </a:r>
            <a:r>
              <a:rPr kumimoji="0" lang="en-US" altLang="en-US" sz="900" b="0" i="0" u="none" strike="noStrike" cap="none" normalizeH="0" baseline="0" dirty="0">
                <a:ln>
                  <a:noFill/>
                </a:ln>
                <a:solidFill>
                  <a:srgbClr val="0000FF"/>
                </a:solidFill>
                <a:effectLst/>
                <a:latin typeface="Consolas" panose="020B0609020204030204" pitchFamily="49" charset="0"/>
              </a:rPr>
              <a:t>0.0 </a:t>
            </a:r>
            <a:r>
              <a:rPr kumimoji="0" lang="en-US" altLang="en-US" sz="900" b="1" i="0" u="none" strike="noStrike" cap="none" normalizeH="0" baseline="0" dirty="0">
                <a:ln>
                  <a:noFill/>
                </a:ln>
                <a:solidFill>
                  <a:srgbClr val="000080"/>
                </a:solidFill>
                <a:effectLst/>
                <a:latin typeface="Consolas" panose="020B0609020204030204" pitchFamily="49" charset="0"/>
              </a:rPr>
              <a:t>or </a:t>
            </a:r>
            <a:r>
              <a:rPr kumimoji="0" lang="en-US" altLang="en-US" sz="900" b="0" i="0" u="none" strike="noStrike" cap="none" normalizeH="0" baseline="0" dirty="0">
                <a:ln>
                  <a:noFill/>
                </a:ln>
                <a:solidFill>
                  <a:srgbClr val="000000"/>
                </a:solidFill>
                <a:effectLst/>
                <a:latin typeface="Consolas" panose="020B0609020204030204" pitchFamily="49" charset="0"/>
              </a:rPr>
              <a:t>x &gt;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raise </a:t>
            </a:r>
            <a:r>
              <a:rPr kumimoji="0" lang="en-US" altLang="en-US" sz="900" b="0" i="0" u="none" strike="noStrike" cap="none" normalizeH="0" baseline="0" dirty="0" err="1">
                <a:ln>
                  <a:noFill/>
                </a:ln>
                <a:solidFill>
                  <a:srgbClr val="000080"/>
                </a:solidFill>
                <a:effectLst/>
                <a:latin typeface="Consolas" panose="020B0609020204030204" pitchFamily="49" charset="0"/>
              </a:rPr>
              <a:t>ValueError</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"x must be between 0.0 and 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numerator = x ** (alpha -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x) ** (beta -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denominator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factorial(alpha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 factorial(beta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factorial(alpha + beta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00"/>
                </a:solidFill>
                <a:effectLst/>
                <a:latin typeface="Consolas" panose="020B0609020204030204" pitchFamily="49" charset="0"/>
              </a:rPr>
              <a:t>numerator / denominator</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753A1801-908A-412B-A733-D9B17206A375}"/>
              </a:ext>
            </a:extLst>
          </p:cNvPr>
          <p:cNvSpPr>
            <a:spLocks noChangeArrowheads="1"/>
          </p:cNvSpPr>
          <p:nvPr/>
        </p:nvSpPr>
        <p:spPr bwMode="auto">
          <a:xfrm>
            <a:off x="2705995" y="5830401"/>
            <a:ext cx="6989437"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900" b="0" i="0" u="none" strike="noStrike" cap="none" normalizeH="0" baseline="0" dirty="0">
                <a:ln>
                  <a:noFill/>
                </a:ln>
                <a:solidFill>
                  <a:srgbClr val="000000"/>
                </a:solidFill>
                <a:effectLst/>
                <a:latin typeface="Consolas" panose="020B0609020204030204" pitchFamily="49" charset="0"/>
              </a:rPr>
              <a:t>greater_than_90 </a:t>
            </a:r>
            <a:r>
              <a:rPr lang="en-US" altLang="en-US" sz="900" dirty="0">
                <a:solidFill>
                  <a:srgbClr val="000000"/>
                </a:solidFill>
                <a:latin typeface="Consolas" panose="020B0609020204030204" pitchFamily="49" charset="0"/>
              </a:rPr>
              <a:t>= </a:t>
            </a:r>
            <a:r>
              <a:rPr lang="en-US" altLang="en-US" sz="900" dirty="0" err="1">
                <a:solidFill>
                  <a:srgbClr val="000000"/>
                </a:solidFill>
                <a:latin typeface="Consolas" panose="020B0609020204030204" pitchFamily="49" charset="0"/>
              </a:rPr>
              <a:t>approximate_integral</a:t>
            </a:r>
            <a:r>
              <a:rPr lang="en-US" altLang="en-US" sz="900" dirty="0">
                <a:solidFill>
                  <a:srgbClr val="000000"/>
                </a:solidFill>
                <a:latin typeface="Consolas" panose="020B0609020204030204" pitchFamily="49" charset="0"/>
              </a:rPr>
              <a:t>(</a:t>
            </a:r>
            <a:r>
              <a:rPr lang="en-US" altLang="en-US" sz="900" dirty="0">
                <a:solidFill>
                  <a:srgbClr val="660099"/>
                </a:solidFill>
                <a:latin typeface="Consolas" panose="020B0609020204030204" pitchFamily="49" charset="0"/>
              </a:rPr>
              <a:t>a</a:t>
            </a:r>
            <a:r>
              <a:rPr lang="en-US" altLang="en-US" sz="900" dirty="0">
                <a:solidFill>
                  <a:srgbClr val="000000"/>
                </a:solidFill>
                <a:latin typeface="Consolas" panose="020B0609020204030204" pitchFamily="49" charset="0"/>
              </a:rPr>
              <a:t>=</a:t>
            </a:r>
            <a:r>
              <a:rPr lang="en-US" altLang="en-US" sz="900" dirty="0">
                <a:solidFill>
                  <a:srgbClr val="0000FF"/>
                </a:solidFill>
                <a:latin typeface="Consolas" panose="020B0609020204030204" pitchFamily="49" charset="0"/>
              </a:rPr>
              <a:t>.90</a:t>
            </a:r>
            <a:r>
              <a:rPr lang="en-US" altLang="en-US" sz="900" dirty="0">
                <a:solidFill>
                  <a:srgbClr val="000000"/>
                </a:solidFill>
                <a:latin typeface="Consolas" panose="020B0609020204030204" pitchFamily="49" charset="0"/>
              </a:rPr>
              <a:t>,</a:t>
            </a:r>
            <a:r>
              <a:rPr lang="en-US" altLang="en-US" sz="900" dirty="0">
                <a:solidFill>
                  <a:srgbClr val="660099"/>
                </a:solidFill>
                <a:latin typeface="Consolas" panose="020B0609020204030204" pitchFamily="49" charset="0"/>
              </a:rPr>
              <a:t>b</a:t>
            </a:r>
            <a:r>
              <a:rPr lang="en-US" altLang="en-US" sz="900" dirty="0">
                <a:solidFill>
                  <a:srgbClr val="000000"/>
                </a:solidFill>
                <a:latin typeface="Consolas" panose="020B0609020204030204" pitchFamily="49" charset="0"/>
              </a:rPr>
              <a:t>=</a:t>
            </a:r>
            <a:r>
              <a:rPr lang="en-US" altLang="en-US" sz="900" dirty="0">
                <a:solidFill>
                  <a:srgbClr val="0000FF"/>
                </a:solidFill>
                <a:latin typeface="Consolas" panose="020B0609020204030204" pitchFamily="49" charset="0"/>
              </a:rPr>
              <a:t>1.0</a:t>
            </a:r>
            <a:r>
              <a:rPr lang="en-US" altLang="en-US" sz="900" dirty="0">
                <a:solidFill>
                  <a:srgbClr val="000000"/>
                </a:solidFill>
                <a:latin typeface="Consolas" panose="020B0609020204030204" pitchFamily="49" charset="0"/>
              </a:rPr>
              <a:t>, </a:t>
            </a:r>
            <a:r>
              <a:rPr lang="en-US" altLang="en-US" sz="900" dirty="0">
                <a:solidFill>
                  <a:srgbClr val="660099"/>
                </a:solidFill>
                <a:latin typeface="Consolas" panose="020B0609020204030204" pitchFamily="49" charset="0"/>
              </a:rPr>
              <a:t>n</a:t>
            </a:r>
            <a:r>
              <a:rPr lang="en-US" altLang="en-US" sz="900" dirty="0">
                <a:solidFill>
                  <a:srgbClr val="000000"/>
                </a:solidFill>
                <a:latin typeface="Consolas" panose="020B0609020204030204" pitchFamily="49" charset="0"/>
              </a:rPr>
              <a:t>=</a:t>
            </a:r>
            <a:r>
              <a:rPr lang="en-US" altLang="en-US" sz="900" dirty="0">
                <a:solidFill>
                  <a:srgbClr val="0000FF"/>
                </a:solidFill>
                <a:latin typeface="Consolas" panose="020B0609020204030204" pitchFamily="49" charset="0"/>
              </a:rPr>
              <a:t>1000</a:t>
            </a:r>
            <a:r>
              <a:rPr lang="en-US" altLang="en-US" sz="900" dirty="0">
                <a:solidFill>
                  <a:srgbClr val="000000"/>
                </a:solidFill>
                <a:latin typeface="Consolas" panose="020B0609020204030204" pitchFamily="49" charset="0"/>
              </a:rPr>
              <a:t>, </a:t>
            </a:r>
            <a:r>
              <a:rPr lang="en-US" altLang="en-US" sz="900" dirty="0">
                <a:solidFill>
                  <a:srgbClr val="660099"/>
                </a:solidFill>
                <a:latin typeface="Consolas" panose="020B0609020204030204" pitchFamily="49" charset="0"/>
              </a:rPr>
              <a:t>f</a:t>
            </a:r>
            <a:r>
              <a:rPr lang="en-US" altLang="en-US" sz="900" dirty="0">
                <a:solidFill>
                  <a:srgbClr val="000000"/>
                </a:solidFill>
                <a:latin typeface="Consolas" panose="020B0609020204030204" pitchFamily="49" charset="0"/>
              </a:rPr>
              <a:t>=</a:t>
            </a:r>
            <a:r>
              <a:rPr lang="en-US" altLang="en-US" sz="900" b="1" dirty="0">
                <a:solidFill>
                  <a:srgbClr val="000080"/>
                </a:solidFill>
                <a:latin typeface="Consolas" panose="020B0609020204030204" pitchFamily="49" charset="0"/>
              </a:rPr>
              <a:t>lambda </a:t>
            </a:r>
            <a:r>
              <a:rPr lang="en-US" altLang="en-US" sz="900" dirty="0">
                <a:solidFill>
                  <a:srgbClr val="000000"/>
                </a:solidFill>
                <a:latin typeface="Consolas" panose="020B0609020204030204" pitchFamily="49" charset="0"/>
              </a:rPr>
              <a:t>x: </a:t>
            </a:r>
            <a:r>
              <a:rPr lang="en-US" altLang="en-US" sz="900" dirty="0" err="1">
                <a:solidFill>
                  <a:srgbClr val="000000"/>
                </a:solidFill>
                <a:latin typeface="Consolas" panose="020B0609020204030204" pitchFamily="49" charset="0"/>
              </a:rPr>
              <a:t>beta_distribution</a:t>
            </a:r>
            <a:r>
              <a:rPr lang="en-US" altLang="en-US" sz="900" dirty="0">
                <a:solidFill>
                  <a:srgbClr val="000000"/>
                </a:solidFill>
                <a:latin typeface="Consolas" panose="020B0609020204030204" pitchFamily="49" charset="0"/>
              </a:rPr>
              <a:t>(x, </a:t>
            </a:r>
            <a:r>
              <a:rPr lang="en-US" altLang="en-US" sz="900" dirty="0">
                <a:solidFill>
                  <a:srgbClr val="0000FF"/>
                </a:solidFill>
                <a:latin typeface="Consolas" panose="020B0609020204030204" pitchFamily="49" charset="0"/>
              </a:rPr>
              <a:t>8</a:t>
            </a:r>
            <a:r>
              <a:rPr lang="en-US" altLang="en-US" sz="900" dirty="0">
                <a:solidFill>
                  <a:srgbClr val="000000"/>
                </a:solidFill>
                <a:latin typeface="Consolas" panose="020B0609020204030204" pitchFamily="49" charset="0"/>
              </a:rPr>
              <a:t>, </a:t>
            </a:r>
            <a:r>
              <a:rPr lang="en-US" altLang="en-US" sz="900" dirty="0">
                <a:solidFill>
                  <a:srgbClr val="0000FF"/>
                </a:solidFill>
                <a:latin typeface="Consolas" panose="020B0609020204030204" pitchFamily="49" charset="0"/>
              </a:rPr>
              <a:t>2</a:t>
            </a:r>
            <a:r>
              <a:rPr lang="en-US" altLang="en-US" sz="900" dirty="0">
                <a:solidFill>
                  <a:srgbClr val="000000"/>
                </a:solidFill>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less_than_90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greater_than_90</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"GREATER THAN 90%: {}, LESS THAN 90%: {}"</a:t>
            </a:r>
            <a:r>
              <a:rPr kumimoji="0" lang="en-US" altLang="en-US" sz="900" b="0" i="0" u="none" strike="noStrike" cap="none" normalizeH="0" baseline="0" dirty="0">
                <a:ln>
                  <a:noFill/>
                </a:ln>
                <a:solidFill>
                  <a:srgbClr val="000000"/>
                </a:solidFill>
                <a:effectLst/>
                <a:latin typeface="Consolas" panose="020B0609020204030204" pitchFamily="49" charset="0"/>
              </a:rPr>
              <a:t>.format(greater_than_90, less_than_90))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1CF6A427-8193-4370-88A6-17F54F2AB954}"/>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426460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3DA8A-AF80-493F-B287-B31CBF10AAF3}"/>
              </a:ext>
            </a:extLst>
          </p:cNvPr>
          <p:cNvSpPr>
            <a:spLocks noGrp="1"/>
          </p:cNvSpPr>
          <p:nvPr>
            <p:ph type="title"/>
          </p:nvPr>
        </p:nvSpPr>
        <p:spPr/>
        <p:txBody>
          <a:bodyPr/>
          <a:lstStyle/>
          <a:p>
            <a:r>
              <a:rPr lang="en-US" dirty="0"/>
              <a:t>Exercise 3A</a:t>
            </a:r>
          </a:p>
        </p:txBody>
      </p:sp>
      <p:sp>
        <p:nvSpPr>
          <p:cNvPr id="3" name="Content Placeholder 2">
            <a:extLst>
              <a:ext uri="{FF2B5EF4-FFF2-40B4-BE49-F238E27FC236}">
                <a16:creationId xmlns:a16="http://schemas.microsoft.com/office/drawing/2014/main" id="{4C519868-4ED6-4FC6-923F-5DD7DE1BC884}"/>
              </a:ext>
            </a:extLst>
          </p:cNvPr>
          <p:cNvSpPr>
            <a:spLocks noGrp="1"/>
          </p:cNvSpPr>
          <p:nvPr>
            <p:ph sz="quarter" idx="10"/>
          </p:nvPr>
        </p:nvSpPr>
        <p:spPr>
          <a:xfrm>
            <a:off x="539496" y="1435608"/>
            <a:ext cx="6992089" cy="3977640"/>
          </a:xfrm>
        </p:spPr>
        <p:txBody>
          <a:bodyPr/>
          <a:lstStyle/>
          <a:p>
            <a:pPr marL="0" indent="0">
              <a:buNone/>
            </a:pPr>
            <a:r>
              <a:rPr lang="en-US" dirty="0"/>
              <a:t>You flipped a coin 19 times and got heads 15 times and tails 4 times. </a:t>
            </a:r>
          </a:p>
          <a:p>
            <a:pPr marL="0" indent="0">
              <a:buNone/>
            </a:pPr>
            <a:endParaRPr lang="en-US" dirty="0"/>
          </a:p>
          <a:p>
            <a:pPr marL="0" indent="0">
              <a:buNone/>
            </a:pPr>
            <a:r>
              <a:rPr lang="en-US" dirty="0"/>
              <a:t>Do you think this coin has any good probability of being fair?</a:t>
            </a:r>
          </a:p>
          <a:p>
            <a:pPr marL="0" indent="0">
              <a:buNone/>
            </a:pPr>
            <a:endParaRPr lang="en-US" dirty="0"/>
          </a:p>
        </p:txBody>
      </p:sp>
      <p:pic>
        <p:nvPicPr>
          <p:cNvPr id="6" name="Picture 2">
            <a:extLst>
              <a:ext uri="{FF2B5EF4-FFF2-40B4-BE49-F238E27FC236}">
                <a16:creationId xmlns:a16="http://schemas.microsoft.com/office/drawing/2014/main" id="{ABCBD9BF-8385-457B-87A9-3BD09E721C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57858" y="1307615"/>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74064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3DA8A-AF80-493F-B287-B31CBF10AAF3}"/>
              </a:ext>
            </a:extLst>
          </p:cNvPr>
          <p:cNvSpPr>
            <a:spLocks noGrp="1"/>
          </p:cNvSpPr>
          <p:nvPr>
            <p:ph type="title"/>
          </p:nvPr>
        </p:nvSpPr>
        <p:spPr/>
        <p:txBody>
          <a:bodyPr/>
          <a:lstStyle/>
          <a:p>
            <a:r>
              <a:rPr lang="en-US" dirty="0"/>
              <a:t>Exercise 3A</a:t>
            </a:r>
          </a:p>
        </p:txBody>
      </p:sp>
      <p:sp>
        <p:nvSpPr>
          <p:cNvPr id="3" name="Content Placeholder 2">
            <a:extLst>
              <a:ext uri="{FF2B5EF4-FFF2-40B4-BE49-F238E27FC236}">
                <a16:creationId xmlns:a16="http://schemas.microsoft.com/office/drawing/2014/main" id="{4C519868-4ED6-4FC6-923F-5DD7DE1BC884}"/>
              </a:ext>
            </a:extLst>
          </p:cNvPr>
          <p:cNvSpPr>
            <a:spLocks noGrp="1"/>
          </p:cNvSpPr>
          <p:nvPr>
            <p:ph sz="quarter" idx="10"/>
          </p:nvPr>
        </p:nvSpPr>
        <p:spPr>
          <a:xfrm>
            <a:off x="544633" y="1435608"/>
            <a:ext cx="6877119" cy="3977640"/>
          </a:xfrm>
        </p:spPr>
        <p:txBody>
          <a:bodyPr>
            <a:normAutofit/>
          </a:bodyPr>
          <a:lstStyle/>
          <a:p>
            <a:pPr marL="0" indent="0">
              <a:buNone/>
            </a:pPr>
            <a:r>
              <a:rPr lang="en-US" dirty="0"/>
              <a:t>You flipped a coin 19 times and got heads 15 times and tails 4 times. </a:t>
            </a:r>
          </a:p>
          <a:p>
            <a:pPr marL="0" indent="0">
              <a:buNone/>
            </a:pPr>
            <a:endParaRPr lang="en-US" dirty="0"/>
          </a:p>
          <a:p>
            <a:pPr marL="0" indent="0">
              <a:buNone/>
            </a:pPr>
            <a:r>
              <a:rPr lang="en-US" dirty="0"/>
              <a:t>Do you think this coin has any good probability of being fair?</a:t>
            </a:r>
          </a:p>
          <a:p>
            <a:pPr marL="0" indent="0">
              <a:buNone/>
            </a:pPr>
            <a:endParaRPr lang="en-US" b="1" dirty="0">
              <a:solidFill>
                <a:srgbClr val="FF0000"/>
              </a:solidFill>
            </a:endParaRPr>
          </a:p>
          <a:p>
            <a:pPr marL="0" indent="0">
              <a:buNone/>
            </a:pPr>
            <a:r>
              <a:rPr lang="en-US" b="1" dirty="0">
                <a:solidFill>
                  <a:srgbClr val="FF0000"/>
                </a:solidFill>
              </a:rPr>
              <a:t>Considering 99.62% of the density is above 50%, this coin is highly unlikely to be fair. </a:t>
            </a:r>
            <a:endParaRPr lang="en-US" dirty="0"/>
          </a:p>
          <a:p>
            <a:endParaRPr lang="en-US" dirty="0"/>
          </a:p>
          <a:p>
            <a:pPr marL="0" indent="0">
              <a:buNone/>
            </a:pPr>
            <a:endParaRPr lang="en-US" dirty="0"/>
          </a:p>
          <a:p>
            <a:pPr marL="0" indent="0">
              <a:buNone/>
            </a:pPr>
            <a:endParaRPr lang="en-US" dirty="0"/>
          </a:p>
        </p:txBody>
      </p:sp>
      <p:pic>
        <p:nvPicPr>
          <p:cNvPr id="12290" name="Picture 2">
            <a:extLst>
              <a:ext uri="{FF2B5EF4-FFF2-40B4-BE49-F238E27FC236}">
                <a16:creationId xmlns:a16="http://schemas.microsoft.com/office/drawing/2014/main" id="{77CCEBB3-BFD6-4CB1-A409-1D38F7BF0F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43897" y="1314373"/>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a:extLst>
              <a:ext uri="{FF2B5EF4-FFF2-40B4-BE49-F238E27FC236}">
                <a16:creationId xmlns:a16="http://schemas.microsoft.com/office/drawing/2014/main" id="{2FC5F457-5F83-4300-9DBF-EF40523FD50B}"/>
              </a:ext>
            </a:extLst>
          </p:cNvPr>
          <p:cNvSpPr>
            <a:spLocks noChangeArrowheads="1"/>
          </p:cNvSpPr>
          <p:nvPr/>
        </p:nvSpPr>
        <p:spPr bwMode="auto">
          <a:xfrm>
            <a:off x="544633" y="4053197"/>
            <a:ext cx="6768724" cy="5078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900" dirty="0">
                <a:solidFill>
                  <a:srgbClr val="000000"/>
                </a:solidFill>
                <a:latin typeface="Consolas" panose="020B0609020204030204" pitchFamily="49" charset="0"/>
              </a:rPr>
              <a:t>g</a:t>
            </a:r>
            <a:r>
              <a:rPr kumimoji="0" lang="en-US" altLang="en-US" sz="900" b="0" i="0" u="none" strike="noStrike" cap="none" normalizeH="0" baseline="0" dirty="0">
                <a:ln>
                  <a:noFill/>
                </a:ln>
                <a:solidFill>
                  <a:srgbClr val="000000"/>
                </a:solidFill>
                <a:effectLst/>
                <a:latin typeface="Consolas" panose="020B0609020204030204" pitchFamily="49" charset="0"/>
              </a:rPr>
              <a:t>reater_than_50 = </a:t>
            </a:r>
            <a:r>
              <a:rPr lang="en-US" altLang="en-US" sz="900" dirty="0" err="1">
                <a:solidFill>
                  <a:srgbClr val="000000"/>
                </a:solidFill>
                <a:latin typeface="Consolas" panose="020B0609020204030204" pitchFamily="49" charset="0"/>
              </a:rPr>
              <a:t>approximate_integral</a:t>
            </a:r>
            <a:r>
              <a:rPr lang="en-US" altLang="en-US" sz="900" dirty="0">
                <a:solidFill>
                  <a:srgbClr val="000000"/>
                </a:solidFill>
                <a:latin typeface="Consolas" panose="020B0609020204030204" pitchFamily="49" charset="0"/>
              </a:rPr>
              <a:t>(</a:t>
            </a:r>
            <a:r>
              <a:rPr lang="en-US" altLang="en-US" sz="900" dirty="0">
                <a:solidFill>
                  <a:srgbClr val="660099"/>
                </a:solidFill>
                <a:latin typeface="Consolas" panose="020B0609020204030204" pitchFamily="49" charset="0"/>
              </a:rPr>
              <a:t>a</a:t>
            </a:r>
            <a:r>
              <a:rPr lang="en-US" altLang="en-US" sz="900" dirty="0">
                <a:solidFill>
                  <a:srgbClr val="000000"/>
                </a:solidFill>
                <a:latin typeface="Consolas" panose="020B0609020204030204" pitchFamily="49" charset="0"/>
              </a:rPr>
              <a:t>=</a:t>
            </a:r>
            <a:r>
              <a:rPr lang="en-US" altLang="en-US" sz="900" dirty="0">
                <a:solidFill>
                  <a:srgbClr val="0000FF"/>
                </a:solidFill>
                <a:latin typeface="Consolas" panose="020B0609020204030204" pitchFamily="49" charset="0"/>
              </a:rPr>
              <a:t>.5</a:t>
            </a:r>
            <a:r>
              <a:rPr lang="en-US" altLang="en-US" sz="900" dirty="0">
                <a:solidFill>
                  <a:srgbClr val="000000"/>
                </a:solidFill>
                <a:latin typeface="Consolas" panose="020B0609020204030204" pitchFamily="49" charset="0"/>
              </a:rPr>
              <a:t>,</a:t>
            </a:r>
            <a:r>
              <a:rPr lang="en-US" altLang="en-US" sz="900" dirty="0">
                <a:solidFill>
                  <a:srgbClr val="660099"/>
                </a:solidFill>
                <a:latin typeface="Consolas" panose="020B0609020204030204" pitchFamily="49" charset="0"/>
              </a:rPr>
              <a:t>b</a:t>
            </a:r>
            <a:r>
              <a:rPr lang="en-US" altLang="en-US" sz="900" dirty="0">
                <a:solidFill>
                  <a:srgbClr val="000000"/>
                </a:solidFill>
                <a:latin typeface="Consolas" panose="020B0609020204030204" pitchFamily="49" charset="0"/>
              </a:rPr>
              <a:t>=</a:t>
            </a:r>
            <a:r>
              <a:rPr lang="en-US" altLang="en-US" sz="900" dirty="0">
                <a:solidFill>
                  <a:srgbClr val="0000FF"/>
                </a:solidFill>
                <a:latin typeface="Consolas" panose="020B0609020204030204" pitchFamily="49" charset="0"/>
              </a:rPr>
              <a:t>1.0</a:t>
            </a:r>
            <a:r>
              <a:rPr lang="en-US" altLang="en-US" sz="900" dirty="0">
                <a:solidFill>
                  <a:srgbClr val="000000"/>
                </a:solidFill>
                <a:latin typeface="Consolas" panose="020B0609020204030204" pitchFamily="49" charset="0"/>
              </a:rPr>
              <a:t>, </a:t>
            </a:r>
            <a:r>
              <a:rPr lang="en-US" altLang="en-US" sz="900" dirty="0">
                <a:solidFill>
                  <a:srgbClr val="660099"/>
                </a:solidFill>
                <a:latin typeface="Consolas" panose="020B0609020204030204" pitchFamily="49" charset="0"/>
              </a:rPr>
              <a:t>n</a:t>
            </a:r>
            <a:r>
              <a:rPr lang="en-US" altLang="en-US" sz="900" dirty="0">
                <a:solidFill>
                  <a:srgbClr val="000000"/>
                </a:solidFill>
                <a:latin typeface="Consolas" panose="020B0609020204030204" pitchFamily="49" charset="0"/>
              </a:rPr>
              <a:t>=</a:t>
            </a:r>
            <a:r>
              <a:rPr lang="en-US" altLang="en-US" sz="900" dirty="0">
                <a:solidFill>
                  <a:srgbClr val="0000FF"/>
                </a:solidFill>
                <a:latin typeface="Consolas" panose="020B0609020204030204" pitchFamily="49" charset="0"/>
              </a:rPr>
              <a:t>1000</a:t>
            </a:r>
            <a:r>
              <a:rPr lang="en-US" altLang="en-US" sz="900" dirty="0">
                <a:solidFill>
                  <a:srgbClr val="000000"/>
                </a:solidFill>
                <a:latin typeface="Consolas" panose="020B0609020204030204" pitchFamily="49" charset="0"/>
              </a:rPr>
              <a:t>, </a:t>
            </a:r>
            <a:r>
              <a:rPr lang="en-US" altLang="en-US" sz="900" dirty="0">
                <a:solidFill>
                  <a:srgbClr val="660099"/>
                </a:solidFill>
                <a:latin typeface="Consolas" panose="020B0609020204030204" pitchFamily="49" charset="0"/>
              </a:rPr>
              <a:t>f</a:t>
            </a:r>
            <a:r>
              <a:rPr lang="en-US" altLang="en-US" sz="900" dirty="0">
                <a:solidFill>
                  <a:srgbClr val="000000"/>
                </a:solidFill>
                <a:latin typeface="Consolas" panose="020B0609020204030204" pitchFamily="49" charset="0"/>
              </a:rPr>
              <a:t>=</a:t>
            </a:r>
            <a:r>
              <a:rPr lang="en-US" altLang="en-US" sz="900" b="1" dirty="0">
                <a:solidFill>
                  <a:srgbClr val="000080"/>
                </a:solidFill>
                <a:latin typeface="Consolas" panose="020B0609020204030204" pitchFamily="49" charset="0"/>
              </a:rPr>
              <a:t>lambda </a:t>
            </a:r>
            <a:r>
              <a:rPr lang="en-US" altLang="en-US" sz="900" dirty="0">
                <a:solidFill>
                  <a:srgbClr val="000000"/>
                </a:solidFill>
                <a:latin typeface="Consolas" panose="020B0609020204030204" pitchFamily="49" charset="0"/>
              </a:rPr>
              <a:t>x: </a:t>
            </a:r>
            <a:r>
              <a:rPr lang="en-US" altLang="en-US" sz="900" dirty="0" err="1">
                <a:solidFill>
                  <a:srgbClr val="000000"/>
                </a:solidFill>
                <a:latin typeface="Consolas" panose="020B0609020204030204" pitchFamily="49" charset="0"/>
              </a:rPr>
              <a:t>beta_distribution</a:t>
            </a:r>
            <a:r>
              <a:rPr lang="en-US" altLang="en-US" sz="900" dirty="0">
                <a:solidFill>
                  <a:srgbClr val="000000"/>
                </a:solidFill>
                <a:latin typeface="Consolas" panose="020B0609020204030204" pitchFamily="49" charset="0"/>
              </a:rPr>
              <a:t>(x, 15, </a:t>
            </a:r>
            <a:r>
              <a:rPr lang="en-US" altLang="en-US" sz="900" dirty="0">
                <a:solidFill>
                  <a:srgbClr val="0000FF"/>
                </a:solidFill>
                <a:latin typeface="Consolas" panose="020B0609020204030204" pitchFamily="49" charset="0"/>
              </a:rPr>
              <a:t>4</a:t>
            </a:r>
            <a:r>
              <a:rPr lang="en-US" altLang="en-US" sz="900" dirty="0">
                <a:solidFill>
                  <a:srgbClr val="000000"/>
                </a:solidFill>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“GREATER THAN 50%: {}"</a:t>
            </a:r>
            <a:r>
              <a:rPr kumimoji="0" lang="en-US" altLang="en-US" sz="900" b="0" i="0" u="none" strike="noStrike" cap="none" normalizeH="0" baseline="0" dirty="0">
                <a:ln>
                  <a:noFill/>
                </a:ln>
                <a:solidFill>
                  <a:srgbClr val="000000"/>
                </a:solidFill>
                <a:effectLst/>
                <a:latin typeface="Consolas" panose="020B0609020204030204" pitchFamily="49" charset="0"/>
              </a:rPr>
              <a:t>.</a:t>
            </a:r>
            <a:r>
              <a:rPr lang="en-US" altLang="en-US" sz="900" dirty="0">
                <a:solidFill>
                  <a:srgbClr val="000000"/>
                </a:solidFill>
                <a:latin typeface="Consolas" panose="020B0609020204030204" pitchFamily="49" charset="0"/>
              </a:rPr>
              <a:t>format(greater_than_50))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6869073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3DA8A-AF80-493F-B287-B31CBF10AAF3}"/>
              </a:ext>
            </a:extLst>
          </p:cNvPr>
          <p:cNvSpPr>
            <a:spLocks noGrp="1"/>
          </p:cNvSpPr>
          <p:nvPr>
            <p:ph type="title"/>
          </p:nvPr>
        </p:nvSpPr>
        <p:spPr/>
        <p:txBody>
          <a:bodyPr/>
          <a:lstStyle/>
          <a:p>
            <a:r>
              <a:rPr lang="en-US" dirty="0"/>
              <a:t>Exercise 3B</a:t>
            </a:r>
          </a:p>
        </p:txBody>
      </p:sp>
      <p:sp>
        <p:nvSpPr>
          <p:cNvPr id="9" name="Content Placeholder 2">
            <a:extLst>
              <a:ext uri="{FF2B5EF4-FFF2-40B4-BE49-F238E27FC236}">
                <a16:creationId xmlns:a16="http://schemas.microsoft.com/office/drawing/2014/main" id="{B1EAD47E-E456-4E55-A7DB-83D2EF044821}"/>
              </a:ext>
            </a:extLst>
          </p:cNvPr>
          <p:cNvSpPr>
            <a:spLocks noGrp="1"/>
          </p:cNvSpPr>
          <p:nvPr>
            <p:ph sz="quarter" idx="10"/>
          </p:nvPr>
        </p:nvSpPr>
        <p:spPr>
          <a:xfrm>
            <a:off x="539496" y="1435608"/>
            <a:ext cx="5742642" cy="3977640"/>
          </a:xfrm>
        </p:spPr>
        <p:txBody>
          <a:bodyPr/>
          <a:lstStyle/>
          <a:p>
            <a:pPr marL="0" indent="0">
              <a:buNone/>
            </a:pPr>
            <a:r>
              <a:rPr lang="en-US" dirty="0"/>
              <a:t>You have 137 passengers booked on a flight from Las Vegas to Dallas. </a:t>
            </a:r>
          </a:p>
          <a:p>
            <a:pPr marL="0" indent="0">
              <a:buNone/>
            </a:pPr>
            <a:endParaRPr lang="en-US" dirty="0"/>
          </a:p>
          <a:p>
            <a:pPr marL="0" indent="0">
              <a:buNone/>
            </a:pPr>
            <a:r>
              <a:rPr lang="en-US" dirty="0"/>
              <a:t>However it is Las Vegas on a Sunday morning and you estimate each passenger is 40% likely to not show up. </a:t>
            </a:r>
          </a:p>
          <a:p>
            <a:pPr marL="0" indent="0">
              <a:buNone/>
            </a:pPr>
            <a:endParaRPr lang="en-US" dirty="0"/>
          </a:p>
          <a:p>
            <a:pPr marL="0" indent="0">
              <a:buNone/>
            </a:pPr>
            <a:r>
              <a:rPr lang="en-US" dirty="0"/>
              <a:t>You are trying to figure out how many seats to overbook so the plane does not fly empty. </a:t>
            </a:r>
          </a:p>
          <a:p>
            <a:pPr marL="0" indent="0">
              <a:buNone/>
            </a:pPr>
            <a:endParaRPr lang="en-US" dirty="0"/>
          </a:p>
          <a:p>
            <a:pPr marL="0" indent="0">
              <a:buNone/>
            </a:pPr>
            <a:r>
              <a:rPr lang="en-US" dirty="0"/>
              <a:t>What is the most likely number of passengers to not show up? </a:t>
            </a:r>
          </a:p>
        </p:txBody>
      </p:sp>
      <p:pic>
        <p:nvPicPr>
          <p:cNvPr id="13" name="Picture 12" descr="A view of a city&#10;&#10;Description automatically generated">
            <a:extLst>
              <a:ext uri="{FF2B5EF4-FFF2-40B4-BE49-F238E27FC236}">
                <a16:creationId xmlns:a16="http://schemas.microsoft.com/office/drawing/2014/main" id="{4DC1B852-72EF-46D6-B301-550DE677437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006464" y="1423393"/>
            <a:ext cx="4538243" cy="2964040"/>
          </a:xfrm>
          <a:prstGeom prst="rect">
            <a:avLst/>
          </a:prstGeom>
        </p:spPr>
      </p:pic>
      <p:sp>
        <p:nvSpPr>
          <p:cNvPr id="14" name="TextBox 13">
            <a:extLst>
              <a:ext uri="{FF2B5EF4-FFF2-40B4-BE49-F238E27FC236}">
                <a16:creationId xmlns:a16="http://schemas.microsoft.com/office/drawing/2014/main" id="{5A044EE9-BC7B-4F6A-AA4C-2BDCC4271231}"/>
              </a:ext>
            </a:extLst>
          </p:cNvPr>
          <p:cNvSpPr txBox="1"/>
          <p:nvPr/>
        </p:nvSpPr>
        <p:spPr>
          <a:xfrm>
            <a:off x="8054291" y="4491858"/>
            <a:ext cx="2442588" cy="230832"/>
          </a:xfrm>
          <a:prstGeom prst="rect">
            <a:avLst/>
          </a:prstGeom>
          <a:noFill/>
        </p:spPr>
        <p:txBody>
          <a:bodyPr wrap="square" rtlCol="0">
            <a:spAutoFit/>
          </a:bodyPr>
          <a:lstStyle/>
          <a:p>
            <a:r>
              <a:rPr lang="en-US" sz="900" dirty="0">
                <a:hlinkClick r:id="rId3" tooltip="http://transgriot.blogspot.com/"/>
              </a:rPr>
              <a:t>This Photo</a:t>
            </a:r>
            <a:r>
              <a:rPr lang="en-US" sz="900" dirty="0"/>
              <a:t> is licensed under </a:t>
            </a:r>
            <a:r>
              <a:rPr lang="en-US" sz="900" dirty="0">
                <a:hlinkClick r:id="rId4" tooltip="https://creativecommons.org/licenses/by-nc-nd/3.0/"/>
              </a:rPr>
              <a:t>CC BY-NC-ND</a:t>
            </a:r>
            <a:endParaRPr lang="en-US" sz="900" dirty="0"/>
          </a:p>
        </p:txBody>
      </p:sp>
    </p:spTree>
    <p:extLst>
      <p:ext uri="{BB962C8B-B14F-4D97-AF65-F5344CB8AC3E}">
        <p14:creationId xmlns:p14="http://schemas.microsoft.com/office/powerpoint/2010/main" val="16597913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3DA8A-AF80-493F-B287-B31CBF10AAF3}"/>
              </a:ext>
            </a:extLst>
          </p:cNvPr>
          <p:cNvSpPr>
            <a:spLocks noGrp="1"/>
          </p:cNvSpPr>
          <p:nvPr>
            <p:ph type="title"/>
          </p:nvPr>
        </p:nvSpPr>
        <p:spPr/>
        <p:txBody>
          <a:bodyPr/>
          <a:lstStyle/>
          <a:p>
            <a:r>
              <a:rPr lang="en-US" dirty="0"/>
              <a:t>Exercise 3B</a:t>
            </a:r>
          </a:p>
        </p:txBody>
      </p:sp>
      <p:sp>
        <p:nvSpPr>
          <p:cNvPr id="9" name="Content Placeholder 2">
            <a:extLst>
              <a:ext uri="{FF2B5EF4-FFF2-40B4-BE49-F238E27FC236}">
                <a16:creationId xmlns:a16="http://schemas.microsoft.com/office/drawing/2014/main" id="{B1EAD47E-E456-4E55-A7DB-83D2EF044821}"/>
              </a:ext>
            </a:extLst>
          </p:cNvPr>
          <p:cNvSpPr>
            <a:spLocks noGrp="1"/>
          </p:cNvSpPr>
          <p:nvPr>
            <p:ph sz="quarter" idx="10"/>
          </p:nvPr>
        </p:nvSpPr>
        <p:spPr>
          <a:xfrm>
            <a:off x="539496" y="1435608"/>
            <a:ext cx="5742642" cy="3977640"/>
          </a:xfrm>
        </p:spPr>
        <p:txBody>
          <a:bodyPr>
            <a:normAutofit/>
          </a:bodyPr>
          <a:lstStyle/>
          <a:p>
            <a:pPr marL="0" indent="0">
              <a:buNone/>
            </a:pPr>
            <a:r>
              <a:rPr lang="en-US" sz="1400" dirty="0"/>
              <a:t>You have 137 passengers booked on a flight from Las Vegas to Dallas. </a:t>
            </a:r>
          </a:p>
          <a:p>
            <a:pPr marL="0" indent="0">
              <a:buNone/>
            </a:pPr>
            <a:endParaRPr lang="en-US" sz="1400" dirty="0"/>
          </a:p>
          <a:p>
            <a:pPr marL="0" indent="0">
              <a:buNone/>
            </a:pPr>
            <a:r>
              <a:rPr lang="en-US" sz="1400" dirty="0"/>
              <a:t>However, it is Las Vegas on a Sunday morning and you estimate each passenger is 40% likely to not show up. </a:t>
            </a:r>
          </a:p>
          <a:p>
            <a:pPr marL="0" indent="0">
              <a:buNone/>
            </a:pPr>
            <a:endParaRPr lang="en-US" sz="1400" dirty="0"/>
          </a:p>
          <a:p>
            <a:pPr marL="0" indent="0">
              <a:buNone/>
            </a:pPr>
            <a:r>
              <a:rPr lang="en-US" sz="1400" dirty="0"/>
              <a:t>You are trying to figure out how many seats to overbook so the plane does not fly empty. </a:t>
            </a:r>
          </a:p>
          <a:p>
            <a:pPr marL="0" indent="0">
              <a:buNone/>
            </a:pPr>
            <a:endParaRPr lang="en-US" sz="1400" dirty="0"/>
          </a:p>
          <a:p>
            <a:pPr marL="0" indent="0">
              <a:buNone/>
            </a:pPr>
            <a:r>
              <a:rPr lang="en-US" sz="1400" dirty="0"/>
              <a:t>How likely is it 50 or more passengers will not show up? </a:t>
            </a:r>
          </a:p>
          <a:p>
            <a:pPr marL="0" indent="0">
              <a:buNone/>
            </a:pPr>
            <a:endParaRPr lang="en-US" sz="1400" dirty="0"/>
          </a:p>
          <a:p>
            <a:pPr marL="0" indent="0">
              <a:buNone/>
            </a:pPr>
            <a:r>
              <a:rPr lang="en-US" sz="1400" b="1" dirty="0">
                <a:solidFill>
                  <a:srgbClr val="FF0000"/>
                </a:solidFill>
              </a:rPr>
              <a:t>Probability of having 50 or more passengers not show up is 82.2%</a:t>
            </a:r>
          </a:p>
        </p:txBody>
      </p:sp>
      <p:sp>
        <p:nvSpPr>
          <p:cNvPr id="3" name="Rectangle 1">
            <a:extLst>
              <a:ext uri="{FF2B5EF4-FFF2-40B4-BE49-F238E27FC236}">
                <a16:creationId xmlns:a16="http://schemas.microsoft.com/office/drawing/2014/main" id="{EAADC108-4518-404A-9A3F-C70CEA5EB063}"/>
              </a:ext>
            </a:extLst>
          </p:cNvPr>
          <p:cNvSpPr>
            <a:spLocks noChangeArrowheads="1"/>
          </p:cNvSpPr>
          <p:nvPr/>
        </p:nvSpPr>
        <p:spPr bwMode="auto">
          <a:xfrm>
            <a:off x="521207" y="4536087"/>
            <a:ext cx="7447823" cy="1754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dirty="0">
                <a:solidFill>
                  <a:srgbClr val="000000"/>
                </a:solidFill>
                <a:latin typeface="Consolas" panose="020B0609020204030204" pitchFamily="49" charset="0"/>
              </a:rPr>
              <a:t>p</a:t>
            </a:r>
            <a:r>
              <a:rPr kumimoji="0" lang="en-US" altLang="en-US" sz="900" b="0" i="0" u="none" strike="noStrike" cap="none" normalizeH="0" baseline="0" dirty="0">
                <a:ln>
                  <a:noFill/>
                </a:ln>
                <a:solidFill>
                  <a:srgbClr val="000000"/>
                </a:solidFill>
                <a:effectLst/>
                <a:latin typeface="Consolas" panose="020B0609020204030204" pitchFamily="49" charset="0"/>
              </a:rPr>
              <a:t>rom </a:t>
            </a:r>
            <a:r>
              <a:rPr kumimoji="0" lang="en-US" altLang="en-US" sz="900" b="0" i="0" u="none" strike="noStrike" cap="none" normalizeH="0" baseline="0" dirty="0" err="1">
                <a:ln>
                  <a:noFill/>
                </a:ln>
                <a:solidFill>
                  <a:srgbClr val="000000"/>
                </a:solidFill>
                <a:effectLst/>
                <a:latin typeface="Consolas" panose="020B0609020204030204" pitchFamily="49" charset="0"/>
              </a:rPr>
              <a:t>binomial_beta</a:t>
            </a:r>
            <a:r>
              <a:rPr kumimoji="0" lang="en-US" altLang="en-US" sz="900" b="0" i="0" u="none" strike="noStrike" cap="none" normalizeH="0" baseline="0" dirty="0">
                <a:ln>
                  <a:noFill/>
                </a:ln>
                <a:solidFill>
                  <a:srgbClr val="000000"/>
                </a:solidFill>
                <a:effectLst/>
                <a:latin typeface="Consolas" panose="020B0609020204030204" pitchFamily="49" charset="0"/>
              </a:rPr>
              <a:t> import </a:t>
            </a:r>
            <a:r>
              <a:rPr kumimoji="0" lang="en-US" altLang="en-US" sz="900" b="0" i="0" u="none" strike="noStrike" cap="none" normalizeH="0" baseline="0" dirty="0" err="1">
                <a:ln>
                  <a:noFill/>
                </a:ln>
                <a:solidFill>
                  <a:srgbClr val="000000"/>
                </a:solidFill>
                <a:effectLst/>
                <a:latin typeface="Consolas" panose="020B0609020204030204" pitchFamily="49" charset="0"/>
              </a:rPr>
              <a:t>binomial_distribution</a:t>
            </a:r>
            <a:endParaRPr kumimoji="0" lang="en-US" altLang="en-US" sz="9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dirty="0">
                <a:solidFill>
                  <a:srgbClr val="000000"/>
                </a:solidFill>
                <a:latin typeface="Consolas" panose="020B0609020204030204" pitchFamily="49" charset="0"/>
              </a:rPr>
              <a:t>p</a:t>
            </a:r>
            <a:r>
              <a:rPr kumimoji="0" lang="en-US" altLang="en-US" sz="900" b="0" i="0" u="none" strike="noStrike" cap="none" normalizeH="0" baseline="0" dirty="0">
                <a:ln>
                  <a:noFill/>
                </a:ln>
                <a:solidFill>
                  <a:srgbClr val="000000"/>
                </a:solidFill>
                <a:effectLst/>
                <a:latin typeface="Consolas" panose="020B0609020204030204" pitchFamily="49" charset="0"/>
              </a:rPr>
              <a:t> = .4</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dirty="0">
                <a:solidFill>
                  <a:srgbClr val="000000"/>
                </a:solidFill>
                <a:latin typeface="Consolas" panose="020B0609020204030204" pitchFamily="49" charset="0"/>
              </a:rPr>
              <a:t>n = 137</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dirty="0">
                <a:solidFill>
                  <a:srgbClr val="000000"/>
                </a:solidFill>
                <a:latin typeface="Consolas" panose="020B0609020204030204" pitchFamily="49" charset="0"/>
              </a:rPr>
              <a:t>prob_50_or_more_no_shows = 0.0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dirty="0">
                <a:solidFill>
                  <a:srgbClr val="000000"/>
                </a:solidFill>
                <a:latin typeface="Consolas" panose="020B0609020204030204" pitchFamily="49" charset="0"/>
              </a:rPr>
              <a:t>for k in range(50, 138):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prob_of_k_successes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binomial_distribution</a:t>
            </a:r>
            <a:r>
              <a:rPr kumimoji="0" lang="en-US" altLang="en-US" sz="900" b="0" i="0" u="none" strike="noStrike" cap="none" normalizeH="0" baseline="0" dirty="0">
                <a:ln>
                  <a:noFill/>
                </a:ln>
                <a:solidFill>
                  <a:srgbClr val="000000"/>
                </a:solidFill>
                <a:effectLst/>
                <a:latin typeface="Consolas" panose="020B0609020204030204" pitchFamily="49" charset="0"/>
              </a:rPr>
              <a:t>(n, k, p)</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dirty="0">
                <a:solidFill>
                  <a:srgbClr val="000000"/>
                </a:solidFill>
                <a:latin typeface="Consolas" panose="020B0609020204030204" pitchFamily="49" charset="0"/>
              </a:rPr>
              <a:t>    prob_50_or_more_no_shows + </a:t>
            </a:r>
            <a:r>
              <a:rPr lang="en-US" altLang="en-US" sz="900" dirty="0" err="1">
                <a:solidFill>
                  <a:srgbClr val="000000"/>
                </a:solidFill>
                <a:latin typeface="Consolas" panose="020B0609020204030204" pitchFamily="49" charset="0"/>
              </a:rPr>
              <a:t>prob_of_k_successes</a:t>
            </a:r>
            <a:endParaRPr lang="en-US" altLang="en-US" sz="9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dirty="0">
                <a:solidFill>
                  <a:srgbClr val="000000"/>
                </a:solidFill>
                <a:latin typeface="Consolas" panose="020B0609020204030204" pitchFamily="49" charset="0"/>
              </a:rPr>
              <a:t>print(“PROB 50 OR MORE NO-SHOWS: “.format(prob_50_or_more_no_shows))</a:t>
            </a:r>
          </a:p>
        </p:txBody>
      </p:sp>
      <p:pic>
        <p:nvPicPr>
          <p:cNvPr id="4" name="Picture 3" descr="A screenshot of a cell phone&#10;&#10;Description automatically generated">
            <a:extLst>
              <a:ext uri="{FF2B5EF4-FFF2-40B4-BE49-F238E27FC236}">
                <a16:creationId xmlns:a16="http://schemas.microsoft.com/office/drawing/2014/main" id="{A4D61CC8-BA8C-416E-B85F-60B75AB93F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2485" y="1379767"/>
            <a:ext cx="5373237" cy="34542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0017048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76865BE6-2242-4A0F-8246-FBC0A6F13FBD}"/>
              </a:ext>
            </a:extLst>
          </p:cNvPr>
          <p:cNvSpPr>
            <a:spLocks noChangeArrowheads="1"/>
          </p:cNvSpPr>
          <p:nvPr/>
        </p:nvSpPr>
        <p:spPr bwMode="auto">
          <a:xfrm>
            <a:off x="616278" y="4462570"/>
            <a:ext cx="6617185" cy="20313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numpy</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as </a:t>
            </a:r>
            <a:r>
              <a:rPr kumimoji="0" lang="en-US" altLang="en-US" sz="900" b="0" i="0" u="none" strike="noStrike" cap="none" normalizeH="0" baseline="0" dirty="0">
                <a:ln>
                  <a:noFill/>
                </a:ln>
                <a:solidFill>
                  <a:srgbClr val="000000"/>
                </a:solidFill>
                <a:effectLst/>
                <a:latin typeface="Consolas" panose="020B0609020204030204" pitchFamily="49" charset="0"/>
              </a:rPr>
              <a:t>np</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a:ln>
                  <a:noFill/>
                </a:ln>
                <a:solidFill>
                  <a:srgbClr val="000000"/>
                </a:solidFill>
                <a:effectLst/>
                <a:latin typeface="Consolas" panose="020B0609020204030204" pitchFamily="49" charset="0"/>
              </a:rPr>
              <a:t>pandas </a:t>
            </a:r>
            <a:r>
              <a:rPr kumimoji="0" lang="en-US" altLang="en-US" sz="900" b="1" i="0" u="none" strike="noStrike" cap="none" normalizeH="0" baseline="0" dirty="0">
                <a:ln>
                  <a:noFill/>
                </a:ln>
                <a:solidFill>
                  <a:srgbClr val="000080"/>
                </a:solidFill>
                <a:effectLst/>
                <a:latin typeface="Consolas" panose="020B0609020204030204" pitchFamily="49" charset="0"/>
              </a:rPr>
              <a:t>as </a:t>
            </a:r>
            <a:r>
              <a:rPr kumimoji="0" lang="en-US" altLang="en-US" sz="900" b="0" i="0" u="none" strike="noStrike" cap="none" normalizeH="0" baseline="0" dirty="0">
                <a:ln>
                  <a:noFill/>
                </a:ln>
                <a:solidFill>
                  <a:srgbClr val="000000"/>
                </a:solidFill>
                <a:effectLst/>
                <a:latin typeface="Consolas" panose="020B0609020204030204" pitchFamily="49" charset="0"/>
              </a:rPr>
              <a:t>pd</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plotly.express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as </a:t>
            </a:r>
            <a:r>
              <a:rPr kumimoji="0" lang="en-US" altLang="en-US" sz="900" b="0" i="0" u="none" strike="noStrike" cap="none" normalizeH="0" baseline="0" dirty="0">
                <a:ln>
                  <a:noFill/>
                </a:ln>
                <a:solidFill>
                  <a:srgbClr val="000000"/>
                </a:solidFill>
                <a:effectLst/>
                <a:latin typeface="Consolas" panose="020B0609020204030204" pitchFamily="49" charset="0"/>
              </a:rPr>
              <a:t>px</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from </a:t>
            </a:r>
            <a:r>
              <a:rPr kumimoji="0" lang="en-US" altLang="en-US" sz="900" b="0" i="0" u="none" strike="noStrike" cap="none" normalizeH="0" baseline="0" dirty="0" err="1">
                <a:ln>
                  <a:noFill/>
                </a:ln>
                <a:solidFill>
                  <a:srgbClr val="000000"/>
                </a:solidFill>
                <a:effectLst/>
                <a:latin typeface="Consolas" panose="020B0609020204030204" pitchFamily="49" charset="0"/>
              </a:rPr>
              <a:t>scipy.stats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binom</a:t>
            </a:r>
            <a:r>
              <a:rPr kumimoji="0" lang="en-US" altLang="en-US" sz="900" b="0" i="0" u="none" strike="noStrike" cap="none" normalizeH="0" baseline="0" dirty="0">
                <a:ln>
                  <a:noFill/>
                </a:ln>
                <a:solidFill>
                  <a:srgbClr val="000000"/>
                </a:solidFill>
                <a:effectLst/>
                <a:latin typeface="Consolas" panose="020B0609020204030204" pitchFamily="49" charset="0"/>
              </a:rPr>
              <a:t>, beta</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df = </a:t>
            </a:r>
            <a:r>
              <a:rPr kumimoji="0" lang="en-US" altLang="en-US" sz="900" b="0" i="0" u="none" strike="noStrike" cap="none" normalizeH="0" baseline="0" dirty="0" err="1">
                <a:ln>
                  <a:noFill/>
                </a:ln>
                <a:solidFill>
                  <a:srgbClr val="000000"/>
                </a:solidFill>
                <a:effectLst/>
                <a:latin typeface="Consolas" panose="020B0609020204030204" pitchFamily="49" charset="0"/>
              </a:rPr>
              <a:t>pd.DataFrame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 successes"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np.linspace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137</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138</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8080"/>
                </a:solidFill>
                <a:effectLst/>
                <a:latin typeface="Consolas" panose="020B0609020204030204" pitchFamily="49" charset="0"/>
              </a:rPr>
              <a:t>"likelihood"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np.array</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binom.pmf</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0" i="0" u="none" strike="noStrike" cap="none" normalizeH="0" baseline="0" dirty="0">
                <a:ln>
                  <a:noFill/>
                </a:ln>
                <a:solidFill>
                  <a:srgbClr val="0000FF"/>
                </a:solidFill>
                <a:effectLst/>
                <a:latin typeface="Consolas" panose="020B0609020204030204" pitchFamily="49" charset="0"/>
              </a:rPr>
              <a:t>137</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.40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err="1">
                <a:ln>
                  <a:noFill/>
                </a:ln>
                <a:solidFill>
                  <a:srgbClr val="000000"/>
                </a:solidFill>
                <a:effectLst/>
                <a:latin typeface="Consolas" panose="020B0609020204030204" pitchFamily="49" charset="0"/>
              </a:rPr>
              <a:t>np.linspace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137</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138</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fig = </a:t>
            </a:r>
            <a:r>
              <a:rPr kumimoji="0" lang="en-US" altLang="en-US" sz="900" b="0" i="0" u="none" strike="noStrike" cap="none" normalizeH="0" baseline="0" dirty="0" err="1">
                <a:ln>
                  <a:noFill/>
                </a:ln>
                <a:solidFill>
                  <a:srgbClr val="000000"/>
                </a:solidFill>
                <a:effectLst/>
                <a:latin typeface="Consolas" panose="020B0609020204030204" pitchFamily="49" charset="0"/>
              </a:rPr>
              <a:t>px.bar</a:t>
            </a:r>
            <a:r>
              <a:rPr kumimoji="0" lang="en-US" altLang="en-US" sz="900" b="0" i="0" u="none" strike="noStrike" cap="none" normalizeH="0" baseline="0" dirty="0">
                <a:ln>
                  <a:noFill/>
                </a:ln>
                <a:solidFill>
                  <a:srgbClr val="000000"/>
                </a:solidFill>
                <a:effectLst/>
                <a:latin typeface="Consolas" panose="020B0609020204030204" pitchFamily="49" charset="0"/>
              </a:rPr>
              <a:t>(df, </a:t>
            </a:r>
            <a:r>
              <a:rPr kumimoji="0" lang="en-US" altLang="en-US" sz="900" b="0" i="0" u="none" strike="noStrike" cap="none" normalizeH="0" baseline="0" dirty="0">
                <a:ln>
                  <a:noFill/>
                </a:ln>
                <a:solidFill>
                  <a:srgbClr val="660099"/>
                </a:solidFill>
                <a:effectLst/>
                <a:latin typeface="Consolas" panose="020B0609020204030204" pitchFamily="49" charset="0"/>
              </a:rPr>
              <a:t>x</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 successes"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y</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"likelihood"</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fig.show</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FD63DA8A-AF80-493F-B287-B31CBF10AAF3}"/>
              </a:ext>
            </a:extLst>
          </p:cNvPr>
          <p:cNvSpPr>
            <a:spLocks noGrp="1"/>
          </p:cNvSpPr>
          <p:nvPr>
            <p:ph type="title"/>
          </p:nvPr>
        </p:nvSpPr>
        <p:spPr/>
        <p:txBody>
          <a:bodyPr/>
          <a:lstStyle/>
          <a:p>
            <a:r>
              <a:rPr lang="en-US" dirty="0"/>
              <a:t>Exercise 3D</a:t>
            </a:r>
          </a:p>
        </p:txBody>
      </p:sp>
      <p:sp>
        <p:nvSpPr>
          <p:cNvPr id="9" name="Content Placeholder 2">
            <a:extLst>
              <a:ext uri="{FF2B5EF4-FFF2-40B4-BE49-F238E27FC236}">
                <a16:creationId xmlns:a16="http://schemas.microsoft.com/office/drawing/2014/main" id="{B1EAD47E-E456-4E55-A7DB-83D2EF044821}"/>
              </a:ext>
            </a:extLst>
          </p:cNvPr>
          <p:cNvSpPr>
            <a:spLocks noGrp="1"/>
          </p:cNvSpPr>
          <p:nvPr>
            <p:ph sz="quarter" idx="10"/>
          </p:nvPr>
        </p:nvSpPr>
        <p:spPr>
          <a:xfrm>
            <a:off x="539496" y="1435608"/>
            <a:ext cx="5742642" cy="3977640"/>
          </a:xfrm>
        </p:spPr>
        <p:txBody>
          <a:bodyPr>
            <a:normAutofit/>
          </a:bodyPr>
          <a:lstStyle/>
          <a:p>
            <a:pPr marL="0" indent="0">
              <a:buNone/>
            </a:pPr>
            <a:r>
              <a:rPr lang="en-US" sz="1400" dirty="0"/>
              <a:t>You have 137 passengers booked on a flight from Las Vegas to Dallas. </a:t>
            </a:r>
          </a:p>
          <a:p>
            <a:pPr marL="0" indent="0">
              <a:buNone/>
            </a:pPr>
            <a:endParaRPr lang="en-US" sz="1400" dirty="0"/>
          </a:p>
          <a:p>
            <a:pPr marL="0" indent="0">
              <a:buNone/>
            </a:pPr>
            <a:r>
              <a:rPr lang="en-US" sz="1400" dirty="0"/>
              <a:t>However, it is Las Vegas on a Sunday morning and you estimate each passenger is 40% likely to not show up. </a:t>
            </a:r>
          </a:p>
          <a:p>
            <a:pPr marL="0" indent="0">
              <a:buNone/>
            </a:pPr>
            <a:endParaRPr lang="en-US" sz="1400" dirty="0"/>
          </a:p>
          <a:p>
            <a:pPr marL="0" indent="0">
              <a:buNone/>
            </a:pPr>
            <a:r>
              <a:rPr lang="en-US" sz="1400" dirty="0"/>
              <a:t>You are trying to figure out how many seats to overbook so the plane does not fly empty. </a:t>
            </a:r>
          </a:p>
          <a:p>
            <a:pPr marL="0" indent="0">
              <a:buNone/>
            </a:pPr>
            <a:endParaRPr lang="en-US" sz="1400" dirty="0"/>
          </a:p>
          <a:p>
            <a:pPr marL="0" indent="0">
              <a:buNone/>
            </a:pPr>
            <a:r>
              <a:rPr lang="en-US" sz="1400" dirty="0"/>
              <a:t>What is the most likely number of passengers to not show up? </a:t>
            </a:r>
          </a:p>
          <a:p>
            <a:pPr marL="0" indent="0">
              <a:buNone/>
            </a:pPr>
            <a:endParaRPr lang="en-US" sz="1400" dirty="0"/>
          </a:p>
          <a:p>
            <a:pPr marL="0" indent="0">
              <a:buNone/>
            </a:pPr>
            <a:r>
              <a:rPr lang="en-US" sz="1400" b="1" dirty="0">
                <a:solidFill>
                  <a:srgbClr val="FF0000"/>
                </a:solidFill>
              </a:rPr>
              <a:t>If you want to use SciPy and </a:t>
            </a:r>
            <a:r>
              <a:rPr lang="en-US" sz="1400" b="1" dirty="0" err="1">
                <a:solidFill>
                  <a:srgbClr val="FF0000"/>
                </a:solidFill>
              </a:rPr>
              <a:t>Plotly</a:t>
            </a:r>
            <a:r>
              <a:rPr lang="en-US" sz="1400" b="1" dirty="0">
                <a:solidFill>
                  <a:srgbClr val="FF0000"/>
                </a:solidFill>
              </a:rPr>
              <a:t> to generate chart to the right: </a:t>
            </a:r>
          </a:p>
          <a:p>
            <a:pPr marL="0" indent="0">
              <a:buNone/>
            </a:pPr>
            <a:endParaRPr lang="en-US" sz="1400" dirty="0"/>
          </a:p>
        </p:txBody>
      </p:sp>
      <p:pic>
        <p:nvPicPr>
          <p:cNvPr id="4" name="Picture 3" descr="A screenshot of a cell phone&#10;&#10;Description automatically generated">
            <a:extLst>
              <a:ext uri="{FF2B5EF4-FFF2-40B4-BE49-F238E27FC236}">
                <a16:creationId xmlns:a16="http://schemas.microsoft.com/office/drawing/2014/main" id="{A4D61CC8-BA8C-416E-B85F-60B75AB93F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2485" y="1379767"/>
            <a:ext cx="5373237" cy="34542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232362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ormAutofit/>
          </a:bodyPr>
          <a:lstStyle/>
          <a:p>
            <a:r>
              <a:rPr lang="en-US" sz="4800" dirty="0">
                <a:solidFill>
                  <a:schemeClr val="bg1"/>
                </a:solidFill>
              </a:rPr>
              <a:t>Section V</a:t>
            </a:r>
          </a:p>
        </p:txBody>
      </p:sp>
      <p:sp>
        <p:nvSpPr>
          <p:cNvPr id="3" name="Subtitle 2"/>
          <p:cNvSpPr>
            <a:spLocks noGrp="1"/>
          </p:cNvSpPr>
          <p:nvPr>
            <p:ph type="subTitle" idx="4294967295"/>
          </p:nvPr>
        </p:nvSpPr>
        <p:spPr>
          <a:xfrm>
            <a:off x="855620" y="2933108"/>
            <a:ext cx="9582736" cy="1137793"/>
          </a:xfrm>
        </p:spPr>
        <p:txBody>
          <a:bodyPr>
            <a:normAutofit/>
          </a:bodyPr>
          <a:lstStyle/>
          <a:p>
            <a:pPr marL="0" indent="0">
              <a:buNone/>
            </a:pPr>
            <a:r>
              <a:rPr lang="en-US" sz="2400" dirty="0">
                <a:solidFill>
                  <a:schemeClr val="bg1"/>
                </a:solidFill>
                <a:latin typeface="+mj-lt"/>
              </a:rPr>
              <a:t>Discovering the Normal Distribution</a:t>
            </a:r>
          </a:p>
        </p:txBody>
      </p:sp>
    </p:spTree>
    <p:extLst>
      <p:ext uri="{BB962C8B-B14F-4D97-AF65-F5344CB8AC3E}">
        <p14:creationId xmlns:p14="http://schemas.microsoft.com/office/powerpoint/2010/main" val="3552461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79370"/>
            <a:ext cx="5015763" cy="462102"/>
          </a:xfrm>
          <a:prstGeom prst="rect">
            <a:avLst/>
          </a:prstGeom>
        </p:spPr>
        <p:txBody>
          <a:bodyPr vert="horz" wrap="square" lIns="0" tIns="15355" rIns="0" bIns="0" rtlCol="0" anchor="ctr">
            <a:spAutoFit/>
          </a:bodyPr>
          <a:lstStyle/>
          <a:p>
            <a:pPr marL="15356">
              <a:spcBef>
                <a:spcPts val="121"/>
              </a:spcBef>
            </a:pPr>
            <a:r>
              <a:rPr spc="277" dirty="0"/>
              <a:t>The </a:t>
            </a:r>
            <a:r>
              <a:rPr spc="326" dirty="0"/>
              <a:t>Monty </a:t>
            </a:r>
            <a:r>
              <a:rPr spc="260" dirty="0"/>
              <a:t>Hall</a:t>
            </a:r>
            <a:r>
              <a:rPr spc="-36" dirty="0"/>
              <a:t> </a:t>
            </a:r>
            <a:r>
              <a:rPr spc="277" dirty="0"/>
              <a:t>Problem</a:t>
            </a:r>
          </a:p>
        </p:txBody>
      </p:sp>
      <p:sp>
        <p:nvSpPr>
          <p:cNvPr id="3" name="object 3"/>
          <p:cNvSpPr/>
          <p:nvPr/>
        </p:nvSpPr>
        <p:spPr>
          <a:xfrm>
            <a:off x="8734016" y="2654766"/>
            <a:ext cx="1861046" cy="1861046"/>
          </a:xfrm>
          <a:prstGeom prst="rect">
            <a:avLst/>
          </a:prstGeom>
          <a:blipFill>
            <a:blip r:embed="rId2" cstate="print"/>
            <a:stretch>
              <a:fillRect/>
            </a:stretch>
          </a:blipFill>
        </p:spPr>
        <p:txBody>
          <a:bodyPr wrap="square" lIns="0" tIns="0" rIns="0" bIns="0" rtlCol="0"/>
          <a:lstStyle/>
          <a:p>
            <a:endParaRPr sz="2176"/>
          </a:p>
        </p:txBody>
      </p:sp>
      <p:sp>
        <p:nvSpPr>
          <p:cNvPr id="9" name="object 9"/>
          <p:cNvSpPr/>
          <p:nvPr/>
        </p:nvSpPr>
        <p:spPr>
          <a:xfrm>
            <a:off x="8181230" y="2323096"/>
            <a:ext cx="2874487" cy="2321700"/>
          </a:xfrm>
          <a:custGeom>
            <a:avLst/>
            <a:gdLst/>
            <a:ahLst/>
            <a:cxnLst/>
            <a:rect l="l" t="t" r="r" b="b"/>
            <a:pathLst>
              <a:path w="2377440" h="1920239">
                <a:moveTo>
                  <a:pt x="320040"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40"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4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818123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11055718"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1345111" y="2765325"/>
            <a:ext cx="1861046" cy="1861045"/>
          </a:xfrm>
          <a:prstGeom prst="rect">
            <a:avLst/>
          </a:prstGeom>
          <a:blipFill>
            <a:blip r:embed="rId2" cstate="print"/>
            <a:stretch>
              <a:fillRect/>
            </a:stretch>
          </a:blipFill>
        </p:spPr>
        <p:txBody>
          <a:bodyPr wrap="square" lIns="0" tIns="0" rIns="0" bIns="0" rtlCol="0"/>
          <a:lstStyle/>
          <a:p>
            <a:endParaRPr sz="2176"/>
          </a:p>
        </p:txBody>
      </p:sp>
      <p:sp>
        <p:nvSpPr>
          <p:cNvPr id="13" name="object 13"/>
          <p:cNvSpPr/>
          <p:nvPr/>
        </p:nvSpPr>
        <p:spPr>
          <a:xfrm>
            <a:off x="1768914" y="3318110"/>
            <a:ext cx="773900" cy="552786"/>
          </a:xfrm>
          <a:custGeom>
            <a:avLst/>
            <a:gdLst/>
            <a:ahLst/>
            <a:cxnLst/>
            <a:rect l="l" t="t" r="r" b="b"/>
            <a:pathLst>
              <a:path w="640080" h="457200">
                <a:moveTo>
                  <a:pt x="563879" y="0"/>
                </a:moveTo>
                <a:lnTo>
                  <a:pt x="76200" y="0"/>
                </a:ln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close/>
              </a:path>
            </a:pathLst>
          </a:custGeom>
          <a:solidFill>
            <a:srgbClr val="0083D0"/>
          </a:solidFill>
        </p:spPr>
        <p:txBody>
          <a:bodyPr wrap="square" lIns="0" tIns="0" rIns="0" bIns="0" rtlCol="0"/>
          <a:lstStyle/>
          <a:p>
            <a:endParaRPr sz="2176"/>
          </a:p>
        </p:txBody>
      </p:sp>
      <p:sp>
        <p:nvSpPr>
          <p:cNvPr id="14" name="object 14"/>
          <p:cNvSpPr/>
          <p:nvPr/>
        </p:nvSpPr>
        <p:spPr>
          <a:xfrm>
            <a:off x="1768914" y="3318110"/>
            <a:ext cx="773900" cy="552786"/>
          </a:xfrm>
          <a:custGeom>
            <a:avLst/>
            <a:gdLst/>
            <a:ahLst/>
            <a:cxnLst/>
            <a:rect l="l" t="t" r="r" b="b"/>
            <a:pathLst>
              <a:path w="640080" h="457200">
                <a:moveTo>
                  <a:pt x="76200" y="0"/>
                </a:move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lnTo>
                  <a:pt x="762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1768914" y="3318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38708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2017668" y="3436346"/>
            <a:ext cx="323993" cy="323993"/>
          </a:xfrm>
          <a:prstGeom prst="rect">
            <a:avLst/>
          </a:prstGeom>
          <a:blipFill>
            <a:blip r:embed="rId3" cstate="print"/>
            <a:stretch>
              <a:fillRect/>
            </a:stretch>
          </a:blipFill>
        </p:spPr>
        <p:txBody>
          <a:bodyPr wrap="square" lIns="0" tIns="0" rIns="0" bIns="0" rtlCol="0"/>
          <a:lstStyle/>
          <a:p>
            <a:endParaRPr sz="2176"/>
          </a:p>
        </p:txBody>
      </p:sp>
      <p:sp>
        <p:nvSpPr>
          <p:cNvPr id="18" name="object 18"/>
          <p:cNvSpPr/>
          <p:nvPr/>
        </p:nvSpPr>
        <p:spPr>
          <a:xfrm>
            <a:off x="4905975" y="2544210"/>
            <a:ext cx="2059127" cy="2059126"/>
          </a:xfrm>
          <a:prstGeom prst="rect">
            <a:avLst/>
          </a:prstGeom>
          <a:blipFill>
            <a:blip r:embed="rId4" cstate="print"/>
            <a:stretch>
              <a:fillRect/>
            </a:stretch>
          </a:blipFill>
        </p:spPr>
        <p:txBody>
          <a:bodyPr wrap="square" lIns="0" tIns="0" rIns="0" bIns="0" rtlCol="0"/>
          <a:lstStyle/>
          <a:p>
            <a:endParaRPr sz="2176"/>
          </a:p>
        </p:txBody>
      </p:sp>
      <p:sp>
        <p:nvSpPr>
          <p:cNvPr id="19" name="object 19"/>
          <p:cNvSpPr/>
          <p:nvPr/>
        </p:nvSpPr>
        <p:spPr>
          <a:xfrm>
            <a:off x="5724404" y="3052466"/>
            <a:ext cx="437622" cy="437622"/>
          </a:xfrm>
          <a:prstGeom prst="rect">
            <a:avLst/>
          </a:prstGeom>
          <a:blipFill>
            <a:blip r:embed="rId5" cstate="print"/>
            <a:stretch>
              <a:fillRect/>
            </a:stretch>
          </a:blipFill>
        </p:spPr>
        <p:txBody>
          <a:bodyPr wrap="square" lIns="0" tIns="0" rIns="0" bIns="0" rtlCol="0"/>
          <a:lstStyle/>
          <a:p>
            <a:endParaRPr sz="2176"/>
          </a:p>
        </p:txBody>
      </p:sp>
      <p:sp>
        <p:nvSpPr>
          <p:cNvPr id="20" name="object 20"/>
          <p:cNvSpPr/>
          <p:nvPr/>
        </p:nvSpPr>
        <p:spPr>
          <a:xfrm>
            <a:off x="773899" y="2323094"/>
            <a:ext cx="2872951" cy="2321701"/>
          </a:xfrm>
          <a:prstGeom prst="rect">
            <a:avLst/>
          </a:prstGeom>
          <a:blipFill>
            <a:blip r:embed="rId6" cstate="print"/>
            <a:stretch>
              <a:fillRect/>
            </a:stretch>
          </a:blipFill>
        </p:spPr>
        <p:txBody>
          <a:bodyPr wrap="square" lIns="0" tIns="0" rIns="0" bIns="0" rtlCol="0"/>
          <a:lstStyle/>
          <a:p>
            <a:endParaRPr sz="2176"/>
          </a:p>
        </p:txBody>
      </p:sp>
      <p:sp>
        <p:nvSpPr>
          <p:cNvPr id="21" name="object 21"/>
          <p:cNvSpPr/>
          <p:nvPr/>
        </p:nvSpPr>
        <p:spPr>
          <a:xfrm>
            <a:off x="773900"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22" name="object 22"/>
          <p:cNvSpPr/>
          <p:nvPr/>
        </p:nvSpPr>
        <p:spPr>
          <a:xfrm>
            <a:off x="77390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3648387"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 name="object 24"/>
          <p:cNvSpPr txBox="1"/>
          <p:nvPr/>
        </p:nvSpPr>
        <p:spPr>
          <a:xfrm>
            <a:off x="1644537" y="3127705"/>
            <a:ext cx="1133211" cy="682354"/>
          </a:xfrm>
          <a:prstGeom prst="rect">
            <a:avLst/>
          </a:prstGeom>
        </p:spPr>
        <p:txBody>
          <a:bodyPr vert="horz" wrap="square" lIns="0" tIns="15355" rIns="0" bIns="0" rtlCol="0">
            <a:spAutoFit/>
          </a:bodyPr>
          <a:lstStyle/>
          <a:p>
            <a:pPr algn="ctr">
              <a:lnSpc>
                <a:spcPts val="2569"/>
              </a:lnSpc>
              <a:spcBef>
                <a:spcPts val="121"/>
              </a:spcBef>
            </a:pPr>
            <a:r>
              <a:rPr sz="2176" spc="169" dirty="0">
                <a:latin typeface="Tahoma"/>
                <a:cs typeface="Tahoma"/>
              </a:rPr>
              <a:t>DOOR</a:t>
            </a:r>
            <a:r>
              <a:rPr sz="2176" spc="-79" dirty="0">
                <a:latin typeface="Tahoma"/>
                <a:cs typeface="Tahoma"/>
              </a:rPr>
              <a:t> </a:t>
            </a:r>
            <a:r>
              <a:rPr sz="2176" spc="193" dirty="0">
                <a:latin typeface="Tahoma"/>
                <a:cs typeface="Tahoma"/>
              </a:rPr>
              <a:t>1</a:t>
            </a:r>
            <a:endParaRPr sz="2176">
              <a:latin typeface="Tahoma"/>
              <a:cs typeface="Tahoma"/>
            </a:endParaRPr>
          </a:p>
          <a:p>
            <a:pPr algn="ctr">
              <a:lnSpc>
                <a:spcPts val="2569"/>
              </a:lnSpc>
            </a:pPr>
            <a:r>
              <a:rPr sz="2176" spc="30" dirty="0">
                <a:latin typeface="Tahoma"/>
                <a:cs typeface="Tahoma"/>
              </a:rPr>
              <a:t>?%</a:t>
            </a:r>
            <a:endParaRPr sz="2176">
              <a:latin typeface="Tahoma"/>
              <a:cs typeface="Tahoma"/>
            </a:endParaRPr>
          </a:p>
        </p:txBody>
      </p:sp>
      <p:sp>
        <p:nvSpPr>
          <p:cNvPr id="25" name="object 25"/>
          <p:cNvSpPr/>
          <p:nvPr/>
        </p:nvSpPr>
        <p:spPr>
          <a:xfrm>
            <a:off x="4422287" y="2323094"/>
            <a:ext cx="2872951" cy="2321701"/>
          </a:xfrm>
          <a:prstGeom prst="rect">
            <a:avLst/>
          </a:prstGeom>
          <a:blipFill>
            <a:blip r:embed="rId7" cstate="print"/>
            <a:stretch>
              <a:fillRect/>
            </a:stretch>
          </a:blipFill>
        </p:spPr>
        <p:txBody>
          <a:bodyPr wrap="square" lIns="0" tIns="0" rIns="0" bIns="0" rtlCol="0"/>
          <a:lstStyle/>
          <a:p>
            <a:endParaRPr sz="2176"/>
          </a:p>
        </p:txBody>
      </p:sp>
      <p:sp>
        <p:nvSpPr>
          <p:cNvPr id="26" name="object 26"/>
          <p:cNvSpPr/>
          <p:nvPr/>
        </p:nvSpPr>
        <p:spPr>
          <a:xfrm>
            <a:off x="4422287"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27" name="object 27"/>
          <p:cNvSpPr/>
          <p:nvPr/>
        </p:nvSpPr>
        <p:spPr>
          <a:xfrm>
            <a:off x="4422287"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 name="object 28"/>
          <p:cNvSpPr/>
          <p:nvPr/>
        </p:nvSpPr>
        <p:spPr>
          <a:xfrm>
            <a:off x="7296774"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9" name="object 29"/>
          <p:cNvSpPr txBox="1"/>
          <p:nvPr/>
        </p:nvSpPr>
        <p:spPr>
          <a:xfrm>
            <a:off x="5292925" y="3127705"/>
            <a:ext cx="1133211" cy="682354"/>
          </a:xfrm>
          <a:prstGeom prst="rect">
            <a:avLst/>
          </a:prstGeom>
        </p:spPr>
        <p:txBody>
          <a:bodyPr vert="horz" wrap="square" lIns="0" tIns="15355" rIns="0" bIns="0" rtlCol="0">
            <a:spAutoFit/>
          </a:bodyPr>
          <a:lstStyle/>
          <a:p>
            <a:pPr algn="ctr">
              <a:lnSpc>
                <a:spcPts val="2569"/>
              </a:lnSpc>
              <a:spcBef>
                <a:spcPts val="121"/>
              </a:spcBef>
            </a:pPr>
            <a:r>
              <a:rPr sz="2176" spc="169" dirty="0">
                <a:latin typeface="Tahoma"/>
                <a:cs typeface="Tahoma"/>
              </a:rPr>
              <a:t>DOOR</a:t>
            </a:r>
            <a:r>
              <a:rPr sz="2176" spc="-79" dirty="0">
                <a:latin typeface="Tahoma"/>
                <a:cs typeface="Tahoma"/>
              </a:rPr>
              <a:t> </a:t>
            </a:r>
            <a:r>
              <a:rPr sz="2176" spc="193" dirty="0">
                <a:latin typeface="Tahoma"/>
                <a:cs typeface="Tahoma"/>
              </a:rPr>
              <a:t>2</a:t>
            </a:r>
            <a:endParaRPr sz="2176">
              <a:latin typeface="Tahoma"/>
              <a:cs typeface="Tahoma"/>
            </a:endParaRPr>
          </a:p>
          <a:p>
            <a:pPr algn="ctr">
              <a:lnSpc>
                <a:spcPts val="2569"/>
              </a:lnSpc>
            </a:pPr>
            <a:r>
              <a:rPr sz="2176" spc="30" dirty="0">
                <a:latin typeface="Tahoma"/>
                <a:cs typeface="Tahoma"/>
              </a:rPr>
              <a:t>?%</a:t>
            </a:r>
            <a:endParaRPr sz="2176">
              <a:latin typeface="Tahoma"/>
              <a:cs typeface="Tahoma"/>
            </a:endParaRPr>
          </a:p>
        </p:txBody>
      </p:sp>
      <p:sp>
        <p:nvSpPr>
          <p:cNvPr id="31" name="object 31"/>
          <p:cNvSpPr txBox="1">
            <a:spLocks noGrp="1"/>
          </p:cNvSpPr>
          <p:nvPr>
            <p:ph type="sldNum" sz="quarter" idx="7"/>
          </p:nvPr>
        </p:nvSpPr>
        <p:spPr>
          <a:xfrm>
            <a:off x="9765884" y="7741204"/>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a:t>
            </a:fld>
            <a:endParaRPr spc="302" dirty="0"/>
          </a:p>
        </p:txBody>
      </p:sp>
      <p:sp>
        <p:nvSpPr>
          <p:cNvPr id="30" name="object 30"/>
          <p:cNvSpPr txBox="1"/>
          <p:nvPr/>
        </p:nvSpPr>
        <p:spPr>
          <a:xfrm>
            <a:off x="757009" y="5216009"/>
            <a:ext cx="7346678" cy="350340"/>
          </a:xfrm>
          <a:prstGeom prst="rect">
            <a:avLst/>
          </a:prstGeom>
        </p:spPr>
        <p:txBody>
          <a:bodyPr vert="horz" wrap="square" lIns="0" tIns="15355" rIns="0" bIns="0" rtlCol="0">
            <a:spAutoFit/>
          </a:bodyPr>
          <a:lstStyle/>
          <a:p>
            <a:pPr marL="15356">
              <a:spcBef>
                <a:spcPts val="121"/>
              </a:spcBef>
            </a:pPr>
            <a:r>
              <a:rPr sz="2176" b="1" spc="175" dirty="0">
                <a:latin typeface="Arial"/>
                <a:cs typeface="Arial"/>
              </a:rPr>
              <a:t>HINT:</a:t>
            </a:r>
            <a:r>
              <a:rPr sz="2176" b="1" spc="151" dirty="0">
                <a:latin typeface="Arial"/>
                <a:cs typeface="Arial"/>
              </a:rPr>
              <a:t> </a:t>
            </a:r>
            <a:r>
              <a:rPr sz="2176" spc="133" dirty="0">
                <a:latin typeface="Tahoma"/>
                <a:cs typeface="Tahoma"/>
              </a:rPr>
              <a:t>The</a:t>
            </a:r>
            <a:r>
              <a:rPr sz="2176" dirty="0">
                <a:latin typeface="Tahoma"/>
                <a:cs typeface="Tahoma"/>
              </a:rPr>
              <a:t> </a:t>
            </a:r>
            <a:r>
              <a:rPr sz="2176" spc="151" dirty="0">
                <a:latin typeface="Tahoma"/>
                <a:cs typeface="Tahoma"/>
              </a:rPr>
              <a:t>prize</a:t>
            </a:r>
            <a:r>
              <a:rPr sz="2176" spc="-6" dirty="0">
                <a:latin typeface="Tahoma"/>
                <a:cs typeface="Tahoma"/>
              </a:rPr>
              <a:t> </a:t>
            </a:r>
            <a:r>
              <a:rPr sz="2176" spc="138" dirty="0">
                <a:latin typeface="Tahoma"/>
                <a:cs typeface="Tahoma"/>
              </a:rPr>
              <a:t>probability</a:t>
            </a:r>
            <a:r>
              <a:rPr sz="2176" spc="12" dirty="0">
                <a:latin typeface="Tahoma"/>
                <a:cs typeface="Tahoma"/>
              </a:rPr>
              <a:t> </a:t>
            </a:r>
            <a:r>
              <a:rPr sz="2176" spc="109" dirty="0">
                <a:latin typeface="Tahoma"/>
                <a:cs typeface="Tahoma"/>
              </a:rPr>
              <a:t>of</a:t>
            </a:r>
            <a:r>
              <a:rPr sz="2176" spc="6" dirty="0">
                <a:latin typeface="Tahoma"/>
                <a:cs typeface="Tahoma"/>
              </a:rPr>
              <a:t> </a:t>
            </a:r>
            <a:r>
              <a:rPr sz="2176" spc="145" dirty="0">
                <a:latin typeface="Tahoma"/>
                <a:cs typeface="Tahoma"/>
              </a:rPr>
              <a:t>either</a:t>
            </a:r>
            <a:r>
              <a:rPr sz="2176" spc="6" dirty="0">
                <a:latin typeface="Tahoma"/>
                <a:cs typeface="Tahoma"/>
              </a:rPr>
              <a:t> </a:t>
            </a:r>
            <a:r>
              <a:rPr sz="2176" spc="145" dirty="0">
                <a:latin typeface="Tahoma"/>
                <a:cs typeface="Tahoma"/>
              </a:rPr>
              <a:t>door</a:t>
            </a:r>
            <a:r>
              <a:rPr sz="2176" spc="12" dirty="0">
                <a:latin typeface="Tahoma"/>
                <a:cs typeface="Tahoma"/>
              </a:rPr>
              <a:t> </a:t>
            </a:r>
            <a:r>
              <a:rPr sz="2176" spc="127" dirty="0">
                <a:latin typeface="Tahoma"/>
                <a:cs typeface="Tahoma"/>
              </a:rPr>
              <a:t>is</a:t>
            </a:r>
            <a:r>
              <a:rPr sz="2176" dirty="0">
                <a:latin typeface="Tahoma"/>
                <a:cs typeface="Tahoma"/>
              </a:rPr>
              <a:t> </a:t>
            </a:r>
            <a:r>
              <a:rPr sz="2176" spc="145" dirty="0">
                <a:latin typeface="Tahoma"/>
                <a:cs typeface="Tahoma"/>
              </a:rPr>
              <a:t>not</a:t>
            </a:r>
            <a:r>
              <a:rPr sz="2176" dirty="0">
                <a:latin typeface="Tahoma"/>
                <a:cs typeface="Tahoma"/>
              </a:rPr>
              <a:t> </a:t>
            </a:r>
            <a:r>
              <a:rPr sz="2176" spc="103" dirty="0">
                <a:latin typeface="Tahoma"/>
                <a:cs typeface="Tahoma"/>
              </a:rPr>
              <a:t>50%</a:t>
            </a:r>
            <a:endParaRPr sz="2176">
              <a:latin typeface="Tahoma"/>
              <a:cs typeface="Tahoma"/>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ell phone&#10;&#10;Description automatically generated">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08844" y="2910630"/>
            <a:ext cx="10374312" cy="3645364"/>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0" y="1498600"/>
            <a:ext cx="6839385" cy="1200329"/>
          </a:xfrm>
          <a:prstGeom prst="rect">
            <a:avLst/>
          </a:prstGeom>
          <a:noFill/>
        </p:spPr>
        <p:txBody>
          <a:bodyPr wrap="square" rtlCol="0">
            <a:spAutoFit/>
          </a:bodyPr>
          <a:lstStyle/>
          <a:p>
            <a:r>
              <a:rPr lang="en-US" dirty="0"/>
              <a:t>Below is a number line showing recorded weights (in pounds) for 50 adult golden retrievers.</a:t>
            </a:r>
          </a:p>
          <a:p>
            <a:endParaRPr lang="en-US" dirty="0"/>
          </a:p>
          <a:p>
            <a:r>
              <a:rPr lang="en-US" dirty="0"/>
              <a:t>What do you notice about this data?  </a:t>
            </a:r>
          </a:p>
        </p:txBody>
      </p:sp>
      <p:pic>
        <p:nvPicPr>
          <p:cNvPr id="4" name="Picture 3" descr="A close up of a dog&#10;&#10;Description automatically generated">
            <a:extLst>
              <a:ext uri="{FF2B5EF4-FFF2-40B4-BE49-F238E27FC236}">
                <a16:creationId xmlns:a16="http://schemas.microsoft.com/office/drawing/2014/main" id="{7F94CD19-CFBD-49BF-965D-F4D4149D6C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0196" y="1331370"/>
            <a:ext cx="3652073" cy="24347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3596971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ell phone&#10;&#10;Description automatically generated">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08845" y="3131347"/>
            <a:ext cx="10374312" cy="3645364"/>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1" y="1397675"/>
            <a:ext cx="7034830" cy="2031325"/>
          </a:xfrm>
          <a:prstGeom prst="rect">
            <a:avLst/>
          </a:prstGeom>
          <a:noFill/>
        </p:spPr>
        <p:txBody>
          <a:bodyPr wrap="square" rtlCol="0">
            <a:spAutoFit/>
          </a:bodyPr>
          <a:lstStyle/>
          <a:p>
            <a:r>
              <a:rPr lang="en-US" dirty="0"/>
              <a:t>Notice that towards the “center” there are more points clustered together, while the “tails” on either end have less points. </a:t>
            </a:r>
          </a:p>
          <a:p>
            <a:endParaRPr lang="en-US" dirty="0"/>
          </a:p>
          <a:p>
            <a:r>
              <a:rPr lang="en-US" dirty="0"/>
              <a:t>We can infer that we are more likely to see more golden retrievers in the 61-67 </a:t>
            </a:r>
            <a:r>
              <a:rPr lang="en-US" dirty="0" err="1"/>
              <a:t>lb</a:t>
            </a:r>
            <a:r>
              <a:rPr lang="en-US" dirty="0"/>
              <a:t> range as opposed to lower or higher weights like 57 and 71. </a:t>
            </a:r>
          </a:p>
          <a:p>
            <a:endParaRPr lang="en-US" dirty="0"/>
          </a:p>
        </p:txBody>
      </p:sp>
      <p:pic>
        <p:nvPicPr>
          <p:cNvPr id="6" name="Picture 5" descr="A close up of a dog&#10;&#10;Description automatically generated">
            <a:extLst>
              <a:ext uri="{FF2B5EF4-FFF2-40B4-BE49-F238E27FC236}">
                <a16:creationId xmlns:a16="http://schemas.microsoft.com/office/drawing/2014/main" id="{38D4FC42-F7DB-492D-BF41-0B82F95B47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0196" y="1331370"/>
            <a:ext cx="3652073" cy="24347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583657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ell phone&#10;&#10;Description automatically generated">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08845" y="3131347"/>
            <a:ext cx="10374312" cy="3645364"/>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1" y="1498600"/>
            <a:ext cx="6874286" cy="923330"/>
          </a:xfrm>
          <a:prstGeom prst="rect">
            <a:avLst/>
          </a:prstGeom>
          <a:noFill/>
        </p:spPr>
        <p:txBody>
          <a:bodyPr wrap="square" rtlCol="0">
            <a:spAutoFit/>
          </a:bodyPr>
          <a:lstStyle/>
          <a:p>
            <a:r>
              <a:rPr lang="en-US" dirty="0"/>
              <a:t>Is there a better way we can visualize this data? And get an idea where we would see more golden retrievers in terms of their weight? </a:t>
            </a:r>
          </a:p>
        </p:txBody>
      </p:sp>
      <p:pic>
        <p:nvPicPr>
          <p:cNvPr id="5" name="Picture 4" descr="A close up of a dog&#10;&#10;Description automatically generated">
            <a:extLst>
              <a:ext uri="{FF2B5EF4-FFF2-40B4-BE49-F238E27FC236}">
                <a16:creationId xmlns:a16="http://schemas.microsoft.com/office/drawing/2014/main" id="{B8C0AAC5-0B86-4E7D-A2AF-51B823AD2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0196" y="1331370"/>
            <a:ext cx="3652073" cy="24347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9654025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1655684" y="3131347"/>
            <a:ext cx="8880633" cy="3645364"/>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1" y="1498600"/>
            <a:ext cx="10521156" cy="1477328"/>
          </a:xfrm>
          <a:prstGeom prst="rect">
            <a:avLst/>
          </a:prstGeom>
          <a:noFill/>
        </p:spPr>
        <p:txBody>
          <a:bodyPr wrap="square" rtlCol="0">
            <a:spAutoFit/>
          </a:bodyPr>
          <a:lstStyle/>
          <a:p>
            <a:r>
              <a:rPr lang="en-US" dirty="0"/>
              <a:t>We can try to </a:t>
            </a:r>
            <a:r>
              <a:rPr lang="en-US" b="1" dirty="0">
                <a:solidFill>
                  <a:srgbClr val="FF0000"/>
                </a:solidFill>
              </a:rPr>
              <a:t>bin</a:t>
            </a:r>
            <a:r>
              <a:rPr lang="en-US" dirty="0"/>
              <a:t> up points on equally-sized ranges, and then count the number of instances as a bar chart to create a </a:t>
            </a:r>
            <a:r>
              <a:rPr lang="en-US" b="1" dirty="0">
                <a:solidFill>
                  <a:srgbClr val="FF0000"/>
                </a:solidFill>
              </a:rPr>
              <a:t>histogram</a:t>
            </a:r>
            <a:r>
              <a:rPr lang="en-US" dirty="0"/>
              <a:t>.</a:t>
            </a:r>
          </a:p>
          <a:p>
            <a:endParaRPr lang="en-US" dirty="0"/>
          </a:p>
          <a:p>
            <a:r>
              <a:rPr lang="en-US" dirty="0"/>
              <a:t>Unfortunately, we don’t have an infinite amount of data so making the bin ranges too small will not reveal much about the underlying distribution.</a:t>
            </a:r>
          </a:p>
        </p:txBody>
      </p:sp>
    </p:spTree>
    <p:extLst>
      <p:ext uri="{BB962C8B-B14F-4D97-AF65-F5344CB8AC3E}">
        <p14:creationId xmlns:p14="http://schemas.microsoft.com/office/powerpoint/2010/main" val="243518066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1655684" y="3131347"/>
            <a:ext cx="8880633" cy="3645363"/>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1" y="1498600"/>
            <a:ext cx="10521156" cy="1477328"/>
          </a:xfrm>
          <a:prstGeom prst="rect">
            <a:avLst/>
          </a:prstGeom>
          <a:noFill/>
        </p:spPr>
        <p:txBody>
          <a:bodyPr wrap="square" rtlCol="0">
            <a:spAutoFit/>
          </a:bodyPr>
          <a:lstStyle/>
          <a:p>
            <a:r>
              <a:rPr lang="en-US" dirty="0"/>
              <a:t>But if we make the bin sizes just right, we might be able to see a shape resembling a probability distribution. </a:t>
            </a:r>
          </a:p>
          <a:p>
            <a:endParaRPr lang="en-US" dirty="0"/>
          </a:p>
          <a:p>
            <a:r>
              <a:rPr lang="en-US" dirty="0"/>
              <a:t>There are many types of distributions, but in this case we can see a nice bell curve known as the </a:t>
            </a:r>
            <a:r>
              <a:rPr lang="en-US" b="1" dirty="0">
                <a:solidFill>
                  <a:srgbClr val="FF0000"/>
                </a:solidFill>
              </a:rPr>
              <a:t>normal distribution</a:t>
            </a:r>
            <a:r>
              <a:rPr lang="en-US" dirty="0"/>
              <a:t>, also called the </a:t>
            </a:r>
            <a:r>
              <a:rPr lang="en-US" b="1" dirty="0">
                <a:solidFill>
                  <a:srgbClr val="FF0000"/>
                </a:solidFill>
              </a:rPr>
              <a:t>Gaussian Distribution</a:t>
            </a:r>
            <a:r>
              <a:rPr lang="en-US" dirty="0">
                <a:solidFill>
                  <a:srgbClr val="FF0000"/>
                </a:solidFill>
              </a:rPr>
              <a:t>.</a:t>
            </a:r>
            <a:endParaRPr lang="en-US" dirty="0"/>
          </a:p>
        </p:txBody>
      </p:sp>
    </p:spTree>
    <p:extLst>
      <p:ext uri="{BB962C8B-B14F-4D97-AF65-F5344CB8AC3E}">
        <p14:creationId xmlns:p14="http://schemas.microsoft.com/office/powerpoint/2010/main" val="402532073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b="10061"/>
          <a:stretch/>
        </p:blipFill>
        <p:spPr>
          <a:xfrm>
            <a:off x="2939842" y="3131347"/>
            <a:ext cx="6312317" cy="3278597"/>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1" y="1498600"/>
            <a:ext cx="10521156" cy="1477328"/>
          </a:xfrm>
          <a:prstGeom prst="rect">
            <a:avLst/>
          </a:prstGeom>
          <a:noFill/>
        </p:spPr>
        <p:txBody>
          <a:bodyPr wrap="square" rtlCol="0">
            <a:spAutoFit/>
          </a:bodyPr>
          <a:lstStyle/>
          <a:p>
            <a:r>
              <a:rPr lang="en-US" dirty="0"/>
              <a:t>We can fit this curve onto a histogram to make inferences about the entire population, as it’s unlikely I will be able to weigh every golden retriever in existence. </a:t>
            </a:r>
          </a:p>
          <a:p>
            <a:endParaRPr lang="en-US" dirty="0"/>
          </a:p>
          <a:p>
            <a:r>
              <a:rPr lang="en-US" dirty="0"/>
              <a:t>There are ways to measure uncertainty whether a bell curve resembles the population’s bell curve, but we will steer clear of statistics in this course. </a:t>
            </a:r>
          </a:p>
        </p:txBody>
      </p:sp>
      <p:sp>
        <p:nvSpPr>
          <p:cNvPr id="2" name="Rectangle 1">
            <a:extLst>
              <a:ext uri="{FF2B5EF4-FFF2-40B4-BE49-F238E27FC236}">
                <a16:creationId xmlns:a16="http://schemas.microsoft.com/office/drawing/2014/main" id="{8CFF87BD-759E-4DA2-9DF1-3397C888BA8A}"/>
              </a:ext>
            </a:extLst>
          </p:cNvPr>
          <p:cNvSpPr/>
          <p:nvPr/>
        </p:nvSpPr>
        <p:spPr>
          <a:xfrm>
            <a:off x="3735216" y="6453544"/>
            <a:ext cx="4986814" cy="646331"/>
          </a:xfrm>
          <a:prstGeom prst="rect">
            <a:avLst/>
          </a:prstGeom>
        </p:spPr>
        <p:txBody>
          <a:bodyPr wrap="none">
            <a:spAutoFit/>
          </a:bodyPr>
          <a:lstStyle/>
          <a:p>
            <a:r>
              <a:rPr lang="en-US" dirty="0">
                <a:hlinkClick r:id="rId3"/>
              </a:rPr>
              <a:t>https://www.desmos.com/calculator/yftpag0tse</a:t>
            </a:r>
            <a:endParaRPr lang="en-US" dirty="0"/>
          </a:p>
          <a:p>
            <a:endParaRPr lang="en-US" dirty="0"/>
          </a:p>
        </p:txBody>
      </p:sp>
    </p:spTree>
    <p:extLst>
      <p:ext uri="{BB962C8B-B14F-4D97-AF65-F5344CB8AC3E}">
        <p14:creationId xmlns:p14="http://schemas.microsoft.com/office/powerpoint/2010/main" val="152327557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7553867" y="1640655"/>
            <a:ext cx="3719080" cy="3719080"/>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normAutofit/>
          </a:bodyPr>
          <a:lstStyle/>
          <a:p>
            <a:r>
              <a:rPr lang="en-US" sz="2400"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0" y="1498600"/>
            <a:ext cx="6204192" cy="5016758"/>
          </a:xfrm>
          <a:prstGeom prst="rect">
            <a:avLst/>
          </a:prstGeom>
          <a:noFill/>
        </p:spPr>
        <p:txBody>
          <a:bodyPr wrap="square" rtlCol="0">
            <a:spAutoFit/>
          </a:bodyPr>
          <a:lstStyle/>
          <a:p>
            <a:r>
              <a:rPr lang="en-US" sz="1600" b="1" dirty="0"/>
              <a:t>The normal distribution has several important properties that make it useful:</a:t>
            </a:r>
          </a:p>
          <a:p>
            <a:endParaRPr lang="en-US" sz="1600" dirty="0"/>
          </a:p>
          <a:p>
            <a:pPr marL="285750" indent="-285750">
              <a:buFont typeface="Arial" panose="020B0604020202020204" pitchFamily="34" charset="0"/>
              <a:buChar char="•"/>
            </a:pPr>
            <a:r>
              <a:rPr lang="en-US" sz="1600" dirty="0"/>
              <a:t>Symmetrical</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Most mass is at the center around the </a:t>
            </a:r>
            <a:r>
              <a:rPr lang="en-US" sz="1600" b="1" dirty="0">
                <a:solidFill>
                  <a:srgbClr val="FF0000"/>
                </a:solidFill>
              </a:rPr>
              <a:t>mean</a:t>
            </a:r>
            <a:endParaRPr lang="en-US" sz="1600" b="1"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Has a spread (being narrow or wide) that is specified by </a:t>
            </a:r>
            <a:r>
              <a:rPr lang="en-US" sz="1600" b="1" dirty="0">
                <a:solidFill>
                  <a:srgbClr val="FF0000"/>
                </a:solidFill>
              </a:rPr>
              <a:t>standard deviation</a:t>
            </a:r>
            <a:r>
              <a:rPr lang="en-US" sz="1600" dirty="0"/>
              <a: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“tails” are the least likely outcomes, and approach zero infinitely but never touch zero.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It resembles a lot of phenomena in nature and daily life, and even generalizes non-normal problems because of the central limit theorem. </a:t>
            </a:r>
          </a:p>
          <a:p>
            <a:pPr marL="285750" indent="-285750">
              <a:buFont typeface="Arial" panose="020B0604020202020204" pitchFamily="34" charset="0"/>
              <a:buChar char="•"/>
            </a:pPr>
            <a:endParaRPr lang="en-US" sz="1600" dirty="0"/>
          </a:p>
          <a:p>
            <a:r>
              <a:rPr lang="en-US" sz="1600" b="1" dirty="0"/>
              <a:t>We can expect any golden retriever to have a weight most likely around 64.43 (the mean), but highly unlikely around 55 or 73.  </a:t>
            </a:r>
          </a:p>
        </p:txBody>
      </p:sp>
      <p:sp>
        <p:nvSpPr>
          <p:cNvPr id="5" name="Rectangle 4">
            <a:extLst>
              <a:ext uri="{FF2B5EF4-FFF2-40B4-BE49-F238E27FC236}">
                <a16:creationId xmlns:a16="http://schemas.microsoft.com/office/drawing/2014/main" id="{DE5266E7-B35F-4082-A72E-A8145CB2BA61}"/>
              </a:ext>
            </a:extLst>
          </p:cNvPr>
          <p:cNvSpPr/>
          <p:nvPr/>
        </p:nvSpPr>
        <p:spPr>
          <a:xfrm>
            <a:off x="7497518" y="5444351"/>
            <a:ext cx="3926588" cy="523220"/>
          </a:xfrm>
          <a:prstGeom prst="rect">
            <a:avLst/>
          </a:prstGeom>
        </p:spPr>
        <p:txBody>
          <a:bodyPr wrap="none">
            <a:spAutoFit/>
          </a:bodyPr>
          <a:lstStyle/>
          <a:p>
            <a:r>
              <a:rPr lang="en-US" sz="1400" dirty="0">
                <a:hlinkClick r:id="rId3"/>
              </a:rPr>
              <a:t>https://www.desmos.com/calculator/yftpag0tse</a:t>
            </a:r>
            <a:endParaRPr lang="en-US" sz="1400" dirty="0"/>
          </a:p>
          <a:p>
            <a:endParaRPr lang="en-US" sz="1400" dirty="0"/>
          </a:p>
        </p:txBody>
      </p:sp>
    </p:spTree>
    <p:extLst>
      <p:ext uri="{BB962C8B-B14F-4D97-AF65-F5344CB8AC3E}">
        <p14:creationId xmlns:p14="http://schemas.microsoft.com/office/powerpoint/2010/main" val="2909872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7889BEA-4E50-4FEB-847C-B4F5EEC22970}"/>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47183" y="1837386"/>
            <a:ext cx="3347054" cy="910763"/>
          </a:xfrm>
        </p:spPr>
      </p:pic>
      <p:sp>
        <p:nvSpPr>
          <p:cNvPr id="3" name="Title 2">
            <a:extLst>
              <a:ext uri="{FF2B5EF4-FFF2-40B4-BE49-F238E27FC236}">
                <a16:creationId xmlns:a16="http://schemas.microsoft.com/office/drawing/2014/main" id="{5A2F2702-99EE-4570-847C-A76BDF48AB84}"/>
              </a:ext>
            </a:extLst>
          </p:cNvPr>
          <p:cNvSpPr>
            <a:spLocks noGrp="1"/>
          </p:cNvSpPr>
          <p:nvPr>
            <p:ph type="title"/>
          </p:nvPr>
        </p:nvSpPr>
        <p:spPr/>
        <p:txBody>
          <a:bodyPr/>
          <a:lstStyle/>
          <a:p>
            <a:r>
              <a:rPr lang="en-US" dirty="0"/>
              <a:t>The Normal Distribution Formula</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AC7540B-C8D8-4F79-A3FC-595B1F424FD8}"/>
                  </a:ext>
                </a:extLst>
              </p:cNvPr>
              <p:cNvSpPr txBox="1"/>
              <p:nvPr/>
            </p:nvSpPr>
            <p:spPr>
              <a:xfrm>
                <a:off x="5808651" y="1554103"/>
                <a:ext cx="4689499" cy="14773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𝑚𝑒𝑎𝑛</m:t>
                      </m:r>
                    </m:oMath>
                  </m:oMathPara>
                </a14:m>
                <a:endParaRPr lang="en-US"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𝑠𝑡𝑎𝑛𝑑𝑎𝑟𝑑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𝑑𝑒𝑣𝑖𝑎𝑡𝑖𝑜𝑛</m:t>
                      </m:r>
                    </m:oMath>
                  </m:oMathPara>
                </a14:m>
                <a:endParaRPr lang="en-US"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𝑜𝑏𝑠𝑒𝑟𝑣𝑒𝑑</m:t>
                      </m:r>
                      <m:r>
                        <a:rPr lang="en-US" b="0" i="1" smtClean="0">
                          <a:latin typeface="Cambria Math" panose="02040503050406030204" pitchFamily="18" charset="0"/>
                        </a:rPr>
                        <m:t> </m:t>
                      </m:r>
                      <m:r>
                        <a:rPr lang="en-US" b="0" i="1" smtClean="0">
                          <a:latin typeface="Cambria Math" panose="02040503050406030204" pitchFamily="18" charset="0"/>
                        </a:rPr>
                        <m:t>𝑣𝑎𝑙𝑢𝑒</m:t>
                      </m:r>
                      <m:r>
                        <a:rPr lang="en-US" b="0" i="1" smtClean="0">
                          <a:latin typeface="Cambria Math" panose="02040503050406030204" pitchFamily="18" charset="0"/>
                        </a:rPr>
                        <m:t> </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𝑝𝑟𝑜𝑏𝑎𝑏𝑖𝑙𝑖𝑡𝑦</m:t>
                      </m:r>
                      <m:r>
                        <a:rPr lang="en-US" b="0" i="1" smtClean="0">
                          <a:latin typeface="Cambria Math" panose="02040503050406030204" pitchFamily="18" charset="0"/>
                        </a:rPr>
                        <m:t> </m:t>
                      </m:r>
                      <m:r>
                        <a:rPr lang="en-US" b="0" i="1" smtClean="0">
                          <a:latin typeface="Cambria Math" panose="02040503050406030204" pitchFamily="18" charset="0"/>
                        </a:rPr>
                        <m:t>𝑑𝑒𝑛𝑠𝑖𝑡𝑦</m:t>
                      </m:r>
                      <m:r>
                        <a:rPr lang="en-US" b="0" i="1" smtClean="0">
                          <a:latin typeface="Cambria Math" panose="02040503050406030204" pitchFamily="18" charset="0"/>
                        </a:rPr>
                        <m:t> </m:t>
                      </m:r>
                      <m:r>
                        <a:rPr lang="en-US" b="0" i="1" smtClean="0">
                          <a:latin typeface="Cambria Math" panose="02040503050406030204" pitchFamily="18" charset="0"/>
                        </a:rPr>
                        <m:t>𝑓𝑢𝑛𝑐𝑡𝑖𝑜𝑛</m:t>
                      </m:r>
                    </m:oMath>
                  </m:oMathPara>
                </a14:m>
                <a:endParaRPr lang="en-US" dirty="0"/>
              </a:p>
            </p:txBody>
          </p:sp>
        </mc:Choice>
        <mc:Fallback xmlns="">
          <p:sp>
            <p:nvSpPr>
              <p:cNvPr id="8" name="TextBox 7">
                <a:extLst>
                  <a:ext uri="{FF2B5EF4-FFF2-40B4-BE49-F238E27FC236}">
                    <a16:creationId xmlns:a16="http://schemas.microsoft.com/office/drawing/2014/main" id="{0AC7540B-C8D8-4F79-A3FC-595B1F424FD8}"/>
                  </a:ext>
                </a:extLst>
              </p:cNvPr>
              <p:cNvSpPr txBox="1">
                <a:spLocks noRot="1" noChangeAspect="1" noMove="1" noResize="1" noEditPoints="1" noAdjustHandles="1" noChangeArrowheads="1" noChangeShapeType="1" noTextEdit="1"/>
              </p:cNvSpPr>
              <p:nvPr/>
            </p:nvSpPr>
            <p:spPr>
              <a:xfrm>
                <a:off x="5808651" y="1554103"/>
                <a:ext cx="4689499" cy="1477328"/>
              </a:xfrm>
              <a:prstGeom prst="rect">
                <a:avLst/>
              </a:prstGeom>
              <a:blipFill>
                <a:blip r:embed="rId4"/>
                <a:stretch>
                  <a:fillRect b="-3306"/>
                </a:stretch>
              </a:blipFill>
            </p:spPr>
            <p:txBody>
              <a:bodyPr/>
              <a:lstStyle/>
              <a:p>
                <a:r>
                  <a:rPr lang="en-US">
                    <a:noFill/>
                  </a:rPr>
                  <a:t> </a:t>
                </a:r>
              </a:p>
            </p:txBody>
          </p:sp>
        </mc:Fallback>
      </mc:AlternateContent>
      <p:sp>
        <p:nvSpPr>
          <p:cNvPr id="9" name="Rectangle 1">
            <a:extLst>
              <a:ext uri="{FF2B5EF4-FFF2-40B4-BE49-F238E27FC236}">
                <a16:creationId xmlns:a16="http://schemas.microsoft.com/office/drawing/2014/main" id="{E83AF8D0-5C83-4DE4-A243-4439042654F2}"/>
              </a:ext>
            </a:extLst>
          </p:cNvPr>
          <p:cNvSpPr>
            <a:spLocks noChangeArrowheads="1"/>
          </p:cNvSpPr>
          <p:nvPr/>
        </p:nvSpPr>
        <p:spPr bwMode="auto">
          <a:xfrm>
            <a:off x="1284349" y="4263285"/>
            <a:ext cx="8753112" cy="57708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1" u="none" strike="noStrike" cap="none" normalizeH="0" baseline="0" dirty="0">
                <a:ln>
                  <a:noFill/>
                </a:ln>
                <a:solidFill>
                  <a:srgbClr val="808080"/>
                </a:solidFill>
                <a:effectLst/>
                <a:latin typeface="Consolas" panose="020B0609020204030204" pitchFamily="49" charset="0"/>
              </a:rPr>
              <a:t># normal distribution, returns likelihood</a:t>
            </a:r>
            <a:br>
              <a:rPr kumimoji="0" lang="en-US" altLang="en-US" sz="1050" b="0" i="1" u="none" strike="noStrike" cap="none" normalizeH="0" baseline="0" dirty="0">
                <a:ln>
                  <a:noFill/>
                </a:ln>
                <a:solidFill>
                  <a:srgbClr val="808080"/>
                </a:solidFill>
                <a:effectLst/>
                <a:latin typeface="Consolas" panose="020B0609020204030204" pitchFamily="49" charset="0"/>
              </a:rPr>
            </a:br>
            <a:r>
              <a:rPr kumimoji="0" lang="en-US" altLang="en-US" sz="1050" b="1" i="0" u="none" strike="noStrike" cap="none" normalizeH="0" baseline="0" dirty="0">
                <a:ln>
                  <a:noFill/>
                </a:ln>
                <a:solidFill>
                  <a:srgbClr val="000080"/>
                </a:solidFill>
                <a:effectLst/>
                <a:latin typeface="Consolas" panose="020B0609020204030204" pitchFamily="49" charset="0"/>
              </a:rPr>
              <a:t>def </a:t>
            </a:r>
            <a:r>
              <a:rPr kumimoji="0" lang="en-US" altLang="en-US" sz="1050" b="0" i="0" u="none" strike="noStrike" cap="none" normalizeH="0" baseline="0" dirty="0" err="1">
                <a:ln>
                  <a:noFill/>
                </a:ln>
                <a:solidFill>
                  <a:srgbClr val="000000"/>
                </a:solidFill>
                <a:effectLst/>
                <a:latin typeface="Consolas" panose="020B0609020204030204" pitchFamily="49" charset="0"/>
              </a:rPr>
              <a:t>normal_pdf</a:t>
            </a:r>
            <a:r>
              <a:rPr kumimoji="0" lang="en-US" altLang="en-US" sz="1050" b="0" i="0" u="none" strike="noStrike" cap="none" normalizeH="0" baseline="0" dirty="0">
                <a:ln>
                  <a:noFill/>
                </a:ln>
                <a:solidFill>
                  <a:srgbClr val="000000"/>
                </a:solidFill>
                <a:effectLst/>
                <a:latin typeface="Consolas" panose="020B0609020204030204" pitchFamily="49" charset="0"/>
              </a:rPr>
              <a:t>(x: </a:t>
            </a:r>
            <a:r>
              <a:rPr kumimoji="0" lang="en-US" altLang="en-US" sz="1050" b="0" i="0" u="none" strike="noStrike" cap="none" normalizeH="0" baseline="0" dirty="0">
                <a:ln>
                  <a:noFill/>
                </a:ln>
                <a:solidFill>
                  <a:srgbClr val="000080"/>
                </a:solidFill>
                <a:effectLst/>
                <a:latin typeface="Consolas" panose="020B0609020204030204" pitchFamily="49" charset="0"/>
              </a:rPr>
              <a:t>float</a:t>
            </a:r>
            <a:r>
              <a:rPr kumimoji="0" lang="en-US" altLang="en-US" sz="1050" b="0" i="0" u="none" strike="noStrike" cap="none" normalizeH="0" baseline="0" dirty="0">
                <a:ln>
                  <a:noFill/>
                </a:ln>
                <a:solidFill>
                  <a:srgbClr val="000000"/>
                </a:solidFill>
                <a:effectLst/>
                <a:latin typeface="Consolas" panose="020B0609020204030204" pitchFamily="49" charset="0"/>
              </a:rPr>
              <a:t>, mean: </a:t>
            </a:r>
            <a:r>
              <a:rPr kumimoji="0" lang="en-US" altLang="en-US" sz="1050" b="0" i="0" u="none" strike="noStrike" cap="none" normalizeH="0" baseline="0" dirty="0">
                <a:ln>
                  <a:noFill/>
                </a:ln>
                <a:solidFill>
                  <a:srgbClr val="000080"/>
                </a:solidFill>
                <a:effectLst/>
                <a:latin typeface="Consolas" panose="020B0609020204030204" pitchFamily="49" charset="0"/>
              </a:rPr>
              <a:t>float</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err="1">
                <a:ln>
                  <a:noFill/>
                </a:ln>
                <a:solidFill>
                  <a:srgbClr val="000000"/>
                </a:solidFill>
                <a:effectLst/>
                <a:latin typeface="Consolas" panose="020B0609020204030204" pitchFamily="49" charset="0"/>
              </a:rPr>
              <a:t>std_dev</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a:ln>
                  <a:noFill/>
                </a:ln>
                <a:solidFill>
                  <a:srgbClr val="000080"/>
                </a:solidFill>
                <a:effectLst/>
                <a:latin typeface="Consolas" panose="020B0609020204030204" pitchFamily="49" charset="0"/>
              </a:rPr>
              <a:t>float</a:t>
            </a:r>
            <a:r>
              <a:rPr kumimoji="0" lang="en-US" altLang="en-US" sz="1050" b="0" i="0" u="none" strike="noStrike" cap="none" normalizeH="0" baseline="0" dirty="0">
                <a:ln>
                  <a:noFill/>
                </a:ln>
                <a:solidFill>
                  <a:srgbClr val="000000"/>
                </a:solidFill>
                <a:effectLst/>
                <a:latin typeface="Consolas" panose="020B0609020204030204" pitchFamily="49" charset="0"/>
              </a:rPr>
              <a:t>) -&gt; </a:t>
            </a:r>
            <a:r>
              <a:rPr kumimoji="0" lang="en-US" altLang="en-US" sz="1050" b="0" i="0" u="none" strike="noStrike" cap="none" normalizeH="0" baseline="0" dirty="0">
                <a:ln>
                  <a:noFill/>
                </a:ln>
                <a:solidFill>
                  <a:srgbClr val="000080"/>
                </a:solidFill>
                <a:effectLst/>
                <a:latin typeface="Consolas" panose="020B0609020204030204" pitchFamily="49" charset="0"/>
              </a:rPr>
              <a:t>float</a:t>
            </a:r>
            <a:r>
              <a:rPr kumimoji="0" lang="en-US" altLang="en-US" sz="1050" b="0" i="0" u="none" strike="noStrike" cap="none" normalizeH="0" baseline="0" dirty="0">
                <a:ln>
                  <a:noFill/>
                </a:ln>
                <a:solidFill>
                  <a:srgbClr val="000000"/>
                </a:solidFill>
                <a:effectLst/>
                <a:latin typeface="Consolas" panose="020B0609020204030204" pitchFamily="49" charset="0"/>
              </a:rPr>
              <a:t>:</a:t>
            </a: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1" i="0" u="none" strike="noStrike" cap="none" normalizeH="0" baseline="0" dirty="0">
                <a:ln>
                  <a:noFill/>
                </a:ln>
                <a:solidFill>
                  <a:srgbClr val="000080"/>
                </a:solidFill>
                <a:effectLst/>
                <a:latin typeface="Consolas" panose="020B0609020204030204" pitchFamily="49" charset="0"/>
              </a:rPr>
              <a:t>return </a:t>
            </a:r>
            <a:r>
              <a:rPr kumimoji="0" lang="en-US" altLang="en-US" sz="1050" b="0" i="0" u="none" strike="noStrike" cap="none" normalizeH="0" baseline="0" dirty="0">
                <a:ln>
                  <a:noFill/>
                </a:ln>
                <a:solidFill>
                  <a:srgbClr val="000000"/>
                </a:solidFill>
                <a:effectLst/>
                <a:latin typeface="Consolas" panose="020B0609020204030204" pitchFamily="49" charset="0"/>
              </a:rPr>
              <a:t>(</a:t>
            </a:r>
            <a:r>
              <a:rPr kumimoji="0" lang="en-US" altLang="en-US" sz="1050" b="0" i="0" u="none" strike="noStrike" cap="none" normalizeH="0" baseline="0" dirty="0">
                <a:ln>
                  <a:noFill/>
                </a:ln>
                <a:solidFill>
                  <a:srgbClr val="0000FF"/>
                </a:solidFill>
                <a:effectLst/>
                <a:latin typeface="Consolas" panose="020B0609020204030204" pitchFamily="49" charset="0"/>
              </a:rPr>
              <a:t>1.0 </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a:ln>
                  <a:noFill/>
                </a:ln>
                <a:solidFill>
                  <a:srgbClr val="0000FF"/>
                </a:solidFill>
                <a:effectLst/>
                <a:latin typeface="Consolas" panose="020B0609020204030204" pitchFamily="49" charset="0"/>
              </a:rPr>
              <a:t>2.0 </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err="1">
                <a:ln>
                  <a:noFill/>
                </a:ln>
                <a:solidFill>
                  <a:srgbClr val="000000"/>
                </a:solidFill>
                <a:effectLst/>
                <a:latin typeface="Consolas" panose="020B0609020204030204" pitchFamily="49" charset="0"/>
              </a:rPr>
              <a:t>math.pi</a:t>
            </a:r>
            <a:r>
              <a:rPr kumimoji="0" lang="en-US" altLang="en-US" sz="1050" b="0" i="0" u="none" strike="noStrike" cap="none" normalizeH="0" baseline="0" dirty="0">
                <a:ln>
                  <a:noFill/>
                </a:ln>
                <a:solidFill>
                  <a:srgbClr val="000000"/>
                </a:solidFill>
                <a:effectLst/>
                <a:latin typeface="Consolas" panose="020B0609020204030204" pitchFamily="49" charset="0"/>
              </a:rPr>
              <a:t> * </a:t>
            </a:r>
            <a:r>
              <a:rPr kumimoji="0" lang="en-US" altLang="en-US" sz="1050" b="0" i="0" u="none" strike="noStrike" cap="none" normalizeH="0" baseline="0" dirty="0" err="1">
                <a:ln>
                  <a:noFill/>
                </a:ln>
                <a:solidFill>
                  <a:srgbClr val="000000"/>
                </a:solidFill>
                <a:effectLst/>
                <a:latin typeface="Consolas" panose="020B0609020204030204" pitchFamily="49" charset="0"/>
              </a:rPr>
              <a:t>std_dev</a:t>
            </a:r>
            <a:r>
              <a:rPr kumimoji="0" lang="en-US" altLang="en-US" sz="1050" b="0" i="0" u="none" strike="noStrike" cap="none" normalizeH="0" baseline="0" dirty="0">
                <a:ln>
                  <a:noFill/>
                </a:ln>
                <a:solidFill>
                  <a:srgbClr val="000000"/>
                </a:solidFill>
                <a:effectLst/>
                <a:latin typeface="Consolas" panose="020B0609020204030204" pitchFamily="49" charset="0"/>
              </a:rPr>
              <a:t> ** </a:t>
            </a:r>
            <a:r>
              <a:rPr kumimoji="0" lang="en-US" altLang="en-US" sz="1050" b="0" i="0" u="none" strike="noStrike" cap="none" normalizeH="0" baseline="0" dirty="0">
                <a:ln>
                  <a:noFill/>
                </a:ln>
                <a:solidFill>
                  <a:srgbClr val="0000FF"/>
                </a:solidFill>
                <a:effectLst/>
                <a:latin typeface="Consolas" panose="020B0609020204030204" pitchFamily="49" charset="0"/>
              </a:rPr>
              <a:t>2</a:t>
            </a:r>
            <a:r>
              <a:rPr kumimoji="0" lang="en-US" altLang="en-US" sz="1050" b="0" i="0" u="none" strike="noStrike" cap="none" normalizeH="0" baseline="0" dirty="0">
                <a:ln>
                  <a:noFill/>
                </a:ln>
                <a:solidFill>
                  <a:srgbClr val="000000"/>
                </a:solidFill>
                <a:effectLst/>
                <a:latin typeface="Consolas" panose="020B0609020204030204" pitchFamily="49" charset="0"/>
              </a:rPr>
              <a:t>) ** </a:t>
            </a:r>
            <a:r>
              <a:rPr kumimoji="0" lang="en-US" altLang="en-US" sz="1050" b="0" i="0" u="none" strike="noStrike" cap="none" normalizeH="0" baseline="0" dirty="0">
                <a:ln>
                  <a:noFill/>
                </a:ln>
                <a:solidFill>
                  <a:srgbClr val="0000FF"/>
                </a:solidFill>
                <a:effectLst/>
                <a:latin typeface="Consolas" panose="020B0609020204030204" pitchFamily="49" charset="0"/>
              </a:rPr>
              <a:t>0.5</a:t>
            </a:r>
            <a:r>
              <a:rPr kumimoji="0" lang="en-US" altLang="en-US" sz="1050" b="0" i="0" u="none" strike="noStrike" cap="none" normalizeH="0" baseline="0" dirty="0">
                <a:ln>
                  <a:noFill/>
                </a:ln>
                <a:solidFill>
                  <a:srgbClr val="000000"/>
                </a:solidFill>
                <a:effectLst/>
                <a:latin typeface="Consolas" panose="020B0609020204030204" pitchFamily="49" charset="0"/>
              </a:rPr>
              <a:t>) * </a:t>
            </a:r>
            <a:r>
              <a:rPr kumimoji="0" lang="en-US" altLang="en-US" sz="1050" b="0" i="0" u="none" strike="noStrike" cap="none" normalizeH="0" baseline="0" dirty="0" err="1">
                <a:ln>
                  <a:noFill/>
                </a:ln>
                <a:solidFill>
                  <a:srgbClr val="000000"/>
                </a:solidFill>
                <a:effectLst/>
                <a:latin typeface="Consolas" panose="020B0609020204030204" pitchFamily="49" charset="0"/>
              </a:rPr>
              <a:t>math.exp</a:t>
            </a:r>
            <a:r>
              <a:rPr kumimoji="0" lang="en-US" altLang="en-US" sz="1050" b="0" i="0" u="none" strike="noStrike" cap="none" normalizeH="0" baseline="0" dirty="0">
                <a:ln>
                  <a:noFill/>
                </a:ln>
                <a:solidFill>
                  <a:srgbClr val="000000"/>
                </a:solidFill>
                <a:effectLst/>
                <a:latin typeface="Consolas" panose="020B0609020204030204" pitchFamily="49" charset="0"/>
              </a:rPr>
              <a:t>(-</a:t>
            </a:r>
            <a:r>
              <a:rPr kumimoji="0" lang="en-US" altLang="en-US" sz="1050" b="0" i="0" u="none" strike="noStrike" cap="none" normalizeH="0" baseline="0" dirty="0">
                <a:ln>
                  <a:noFill/>
                </a:ln>
                <a:solidFill>
                  <a:srgbClr val="0000FF"/>
                </a:solidFill>
                <a:effectLst/>
                <a:latin typeface="Consolas" panose="020B0609020204030204" pitchFamily="49" charset="0"/>
              </a:rPr>
              <a:t>1.0 </a:t>
            </a:r>
            <a:r>
              <a:rPr kumimoji="0" lang="en-US" altLang="en-US" sz="1050" b="0" i="0" u="none" strike="noStrike" cap="none" normalizeH="0" baseline="0" dirty="0">
                <a:ln>
                  <a:noFill/>
                </a:ln>
                <a:solidFill>
                  <a:srgbClr val="000000"/>
                </a:solidFill>
                <a:effectLst/>
                <a:latin typeface="Consolas" panose="020B0609020204030204" pitchFamily="49" charset="0"/>
              </a:rPr>
              <a:t>* ((x - mean) ** </a:t>
            </a:r>
            <a:r>
              <a:rPr kumimoji="0" lang="en-US" altLang="en-US" sz="1050" b="0" i="0" u="none" strike="noStrike" cap="none" normalizeH="0" baseline="0" dirty="0">
                <a:ln>
                  <a:noFill/>
                </a:ln>
                <a:solidFill>
                  <a:srgbClr val="0000FF"/>
                </a:solidFill>
                <a:effectLst/>
                <a:latin typeface="Consolas" panose="020B0609020204030204" pitchFamily="49" charset="0"/>
              </a:rPr>
              <a:t>2 </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a:ln>
                  <a:noFill/>
                </a:ln>
                <a:solidFill>
                  <a:srgbClr val="0000FF"/>
                </a:solidFill>
                <a:effectLst/>
                <a:latin typeface="Consolas" panose="020B0609020204030204" pitchFamily="49" charset="0"/>
              </a:rPr>
              <a:t>2.0 </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err="1">
                <a:ln>
                  <a:noFill/>
                </a:ln>
                <a:solidFill>
                  <a:srgbClr val="000000"/>
                </a:solidFill>
                <a:effectLst/>
                <a:latin typeface="Consolas" panose="020B0609020204030204" pitchFamily="49" charset="0"/>
              </a:rPr>
              <a:t>std_dev</a:t>
            </a:r>
            <a:r>
              <a:rPr kumimoji="0" lang="en-US" altLang="en-US" sz="1050" b="0" i="0" u="none" strike="noStrike" cap="none" normalizeH="0" baseline="0" dirty="0">
                <a:ln>
                  <a:noFill/>
                </a:ln>
                <a:solidFill>
                  <a:srgbClr val="000000"/>
                </a:solidFill>
                <a:effectLst/>
                <a:latin typeface="Consolas" panose="020B0609020204030204" pitchFamily="49" charset="0"/>
              </a:rPr>
              <a:t> ** </a:t>
            </a:r>
            <a:r>
              <a:rPr kumimoji="0" lang="en-US" altLang="en-US" sz="1050" b="0" i="0" u="none" strike="noStrike" cap="none" normalizeH="0" baseline="0" dirty="0">
                <a:ln>
                  <a:noFill/>
                </a:ln>
                <a:solidFill>
                  <a:srgbClr val="0000FF"/>
                </a:solidFill>
                <a:effectLst/>
                <a:latin typeface="Consolas" panose="020B0609020204030204" pitchFamily="49" charset="0"/>
              </a:rPr>
              <a:t>2</a:t>
            </a:r>
            <a:r>
              <a:rPr kumimoji="0" lang="en-US" altLang="en-US" sz="1050" b="0" i="0" u="none" strike="noStrike" cap="none" normalizeH="0" baseline="0" dirty="0">
                <a:ln>
                  <a:noFill/>
                </a:ln>
                <a:solidFill>
                  <a:srgbClr val="000000"/>
                </a:solidFill>
                <a:effectLst/>
                <a:latin typeface="Consolas" panose="020B0609020204030204" pitchFamily="49"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2C2F0009-FE8F-429E-BBAC-FF04B7F88FD7}"/>
              </a:ext>
            </a:extLst>
          </p:cNvPr>
          <p:cNvSpPr txBox="1"/>
          <p:nvPr/>
        </p:nvSpPr>
        <p:spPr>
          <a:xfrm>
            <a:off x="1284348" y="3740520"/>
            <a:ext cx="5577142" cy="369332"/>
          </a:xfrm>
          <a:prstGeom prst="rect">
            <a:avLst/>
          </a:prstGeom>
          <a:noFill/>
        </p:spPr>
        <p:txBody>
          <a:bodyPr wrap="square" rtlCol="0">
            <a:spAutoFit/>
          </a:bodyPr>
          <a:lstStyle/>
          <a:p>
            <a:r>
              <a:rPr lang="en-US" b="1" dirty="0"/>
              <a:t>Python function: </a:t>
            </a:r>
          </a:p>
        </p:txBody>
      </p:sp>
    </p:spTree>
    <p:extLst>
      <p:ext uri="{BB962C8B-B14F-4D97-AF65-F5344CB8AC3E}">
        <p14:creationId xmlns:p14="http://schemas.microsoft.com/office/powerpoint/2010/main" val="210947633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00" t="13398" r="200" b="21270"/>
          <a:stretch/>
        </p:blipFill>
        <p:spPr>
          <a:xfrm>
            <a:off x="7897378" y="1498600"/>
            <a:ext cx="3604812" cy="2355088"/>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0" y="1498600"/>
            <a:ext cx="6467642" cy="4801314"/>
          </a:xfrm>
          <a:prstGeom prst="rect">
            <a:avLst/>
          </a:prstGeom>
          <a:noFill/>
        </p:spPr>
        <p:txBody>
          <a:bodyPr wrap="square" rtlCol="0">
            <a:spAutoFit/>
          </a:bodyPr>
          <a:lstStyle/>
          <a:p>
            <a:r>
              <a:rPr lang="en-US" b="1" dirty="0"/>
              <a:t>Trick question: </a:t>
            </a:r>
            <a:r>
              <a:rPr lang="en-US" dirty="0"/>
              <a:t>What is the probability any golden retriever chosen at random will have a weight of exactly 61.63 </a:t>
            </a:r>
            <a:r>
              <a:rPr lang="en-US" dirty="0" err="1"/>
              <a:t>lbs</a:t>
            </a:r>
            <a:r>
              <a:rPr lang="en-US" dirty="0"/>
              <a:t>? </a:t>
            </a:r>
          </a:p>
          <a:p>
            <a:endParaRPr lang="en-US" dirty="0"/>
          </a:p>
          <a:p>
            <a:r>
              <a:rPr lang="en-US" dirty="0"/>
              <a:t>The answer may surprise you: It is 0%!</a:t>
            </a:r>
          </a:p>
          <a:p>
            <a:endParaRPr lang="en-US" dirty="0"/>
          </a:p>
          <a:p>
            <a:r>
              <a:rPr lang="en-US" dirty="0"/>
              <a:t>This is one of the great paradoxes of continuous distributions like the normal distribution and the beta distribution, as decimals can become so infinitely small there is an infinite number of possibilities on the curve. </a:t>
            </a:r>
          </a:p>
          <a:p>
            <a:endParaRPr lang="en-US" dirty="0"/>
          </a:p>
          <a:p>
            <a:r>
              <a:rPr lang="en-US" dirty="0"/>
              <a:t>The probability of getting a specific value is virtually impossible </a:t>
            </a:r>
            <a:r>
              <a:rPr lang="en-US" b="1" i="1" u="sng" dirty="0"/>
              <a:t>unless</a:t>
            </a:r>
            <a:r>
              <a:rPr lang="en-US" dirty="0"/>
              <a:t> it is already observed.</a:t>
            </a:r>
          </a:p>
          <a:p>
            <a:endParaRPr lang="en-US" dirty="0"/>
          </a:p>
          <a:p>
            <a:r>
              <a:rPr lang="en-US" dirty="0"/>
              <a:t>The y-axis represents probability density, and to find a probability you need to use the area under a curve for a range of values. </a:t>
            </a:r>
          </a:p>
          <a:p>
            <a:endParaRPr lang="en-US" dirty="0"/>
          </a:p>
        </p:txBody>
      </p:sp>
      <p:sp>
        <p:nvSpPr>
          <p:cNvPr id="2" name="Rectangle 1">
            <a:extLst>
              <a:ext uri="{FF2B5EF4-FFF2-40B4-BE49-F238E27FC236}">
                <a16:creationId xmlns:a16="http://schemas.microsoft.com/office/drawing/2014/main" id="{4A89BE5E-F42D-474B-B085-27D1CF2B259B}"/>
              </a:ext>
            </a:extLst>
          </p:cNvPr>
          <p:cNvSpPr/>
          <p:nvPr/>
        </p:nvSpPr>
        <p:spPr>
          <a:xfrm>
            <a:off x="8219076" y="2168555"/>
            <a:ext cx="1079142" cy="261610"/>
          </a:xfrm>
          <a:prstGeom prst="rect">
            <a:avLst/>
          </a:prstGeom>
        </p:spPr>
        <p:txBody>
          <a:bodyPr wrap="none">
            <a:spAutoFit/>
          </a:bodyPr>
          <a:lstStyle/>
          <a:p>
            <a:r>
              <a:rPr lang="en-US" sz="1100" dirty="0"/>
              <a:t>(61.63, .08606)</a:t>
            </a:r>
          </a:p>
        </p:txBody>
      </p:sp>
    </p:spTree>
    <p:extLst>
      <p:ext uri="{BB962C8B-B14F-4D97-AF65-F5344CB8AC3E}">
        <p14:creationId xmlns:p14="http://schemas.microsoft.com/office/powerpoint/2010/main" val="336192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461" b="23739"/>
          <a:stretch/>
        </p:blipFill>
        <p:spPr>
          <a:xfrm>
            <a:off x="7939924" y="1498600"/>
            <a:ext cx="3490076" cy="2156867"/>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normAutofit/>
          </a:bodyPr>
          <a:lstStyle/>
          <a:p>
            <a:r>
              <a:rPr lang="en-US" dirty="0"/>
              <a:t>Calculating Probabilities</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0" y="1498600"/>
            <a:ext cx="6467642" cy="3970318"/>
          </a:xfrm>
          <a:prstGeom prst="rect">
            <a:avLst/>
          </a:prstGeom>
          <a:noFill/>
        </p:spPr>
        <p:txBody>
          <a:bodyPr wrap="square" rtlCol="0">
            <a:spAutoFit/>
          </a:bodyPr>
          <a:lstStyle/>
          <a:p>
            <a:r>
              <a:rPr lang="en-US" b="1" dirty="0"/>
              <a:t>Rather than ask:</a:t>
            </a:r>
          </a:p>
          <a:p>
            <a:endParaRPr lang="en-US" b="1" dirty="0"/>
          </a:p>
          <a:p>
            <a:r>
              <a:rPr lang="en-US" dirty="0"/>
              <a:t>“What is the probability a golden retriever will be exactly 61.63 pounds?”</a:t>
            </a:r>
          </a:p>
          <a:p>
            <a:endParaRPr lang="en-US" dirty="0"/>
          </a:p>
          <a:p>
            <a:endParaRPr lang="en-US" dirty="0"/>
          </a:p>
          <a:p>
            <a:r>
              <a:rPr lang="en-US" b="1" dirty="0"/>
              <a:t>A more productive question would be:</a:t>
            </a:r>
          </a:p>
          <a:p>
            <a:endParaRPr lang="en-US" b="1" dirty="0"/>
          </a:p>
          <a:p>
            <a:r>
              <a:rPr lang="en-US" dirty="0"/>
              <a:t>“What is the probability a golden retriever will be </a:t>
            </a:r>
            <a:r>
              <a:rPr lang="en-US" b="1" i="1" dirty="0"/>
              <a:t>between</a:t>
            </a:r>
            <a:r>
              <a:rPr lang="en-US" dirty="0"/>
              <a:t> 61 and 62 pounds?”</a:t>
            </a:r>
          </a:p>
          <a:p>
            <a:endParaRPr lang="en-US" dirty="0"/>
          </a:p>
          <a:p>
            <a:endParaRPr lang="en-US" dirty="0"/>
          </a:p>
          <a:p>
            <a:r>
              <a:rPr lang="en-US" dirty="0"/>
              <a:t>The answer is 8.25%, and we will learn how to calculate this using integration just like we did with the beta distribution. </a:t>
            </a:r>
          </a:p>
        </p:txBody>
      </p:sp>
    </p:spTree>
    <p:extLst>
      <p:ext uri="{BB962C8B-B14F-4D97-AF65-F5344CB8AC3E}">
        <p14:creationId xmlns:p14="http://schemas.microsoft.com/office/powerpoint/2010/main" val="271035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animEffect transition="in" filter="fade">
                                      <p:cBhvr>
                                        <p:cTn id="17" dur="500"/>
                                        <p:tgtEl>
                                          <p:spTgt spid="8">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7" end="7"/>
                                            </p:txEl>
                                          </p:spTgt>
                                        </p:tgtEl>
                                        <p:attrNameLst>
                                          <p:attrName>style.visibility</p:attrName>
                                        </p:attrNameLst>
                                      </p:cBhvr>
                                      <p:to>
                                        <p:strVal val="visible"/>
                                      </p:to>
                                    </p:set>
                                    <p:animEffect transition="in" filter="fade">
                                      <p:cBhvr>
                                        <p:cTn id="22" dur="500"/>
                                        <p:tgtEl>
                                          <p:spTgt spid="8">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animEffect transition="in" filter="fade">
                                      <p:cBhvr>
                                        <p:cTn id="27"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79370"/>
            <a:ext cx="5015763" cy="462102"/>
          </a:xfrm>
          <a:prstGeom prst="rect">
            <a:avLst/>
          </a:prstGeom>
        </p:spPr>
        <p:txBody>
          <a:bodyPr vert="horz" wrap="square" lIns="0" tIns="15355" rIns="0" bIns="0" rtlCol="0" anchor="ctr">
            <a:spAutoFit/>
          </a:bodyPr>
          <a:lstStyle/>
          <a:p>
            <a:pPr marL="15356">
              <a:spcBef>
                <a:spcPts val="121"/>
              </a:spcBef>
            </a:pPr>
            <a:r>
              <a:rPr spc="277" dirty="0"/>
              <a:t>The </a:t>
            </a:r>
            <a:r>
              <a:rPr spc="326" dirty="0"/>
              <a:t>Monty </a:t>
            </a:r>
            <a:r>
              <a:rPr spc="260" dirty="0"/>
              <a:t>Hall</a:t>
            </a:r>
            <a:r>
              <a:rPr spc="-36" dirty="0"/>
              <a:t> </a:t>
            </a:r>
            <a:r>
              <a:rPr spc="277" dirty="0"/>
              <a:t>Problem</a:t>
            </a:r>
          </a:p>
        </p:txBody>
      </p:sp>
      <p:sp>
        <p:nvSpPr>
          <p:cNvPr id="3" name="object 3"/>
          <p:cNvSpPr/>
          <p:nvPr/>
        </p:nvSpPr>
        <p:spPr>
          <a:xfrm>
            <a:off x="8734016" y="2654766"/>
            <a:ext cx="1861046" cy="1861046"/>
          </a:xfrm>
          <a:prstGeom prst="rect">
            <a:avLst/>
          </a:prstGeom>
          <a:blipFill>
            <a:blip r:embed="rId2" cstate="print"/>
            <a:stretch>
              <a:fillRect/>
            </a:stretch>
          </a:blipFill>
        </p:spPr>
        <p:txBody>
          <a:bodyPr wrap="square" lIns="0" tIns="0" rIns="0" bIns="0" rtlCol="0"/>
          <a:lstStyle/>
          <a:p>
            <a:endParaRPr sz="2176"/>
          </a:p>
        </p:txBody>
      </p:sp>
      <p:sp>
        <p:nvSpPr>
          <p:cNvPr id="6" name="object 6"/>
          <p:cNvSpPr/>
          <p:nvPr/>
        </p:nvSpPr>
        <p:spPr>
          <a:xfrm>
            <a:off x="9157820" y="32075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9931719" y="37603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 name="object 9"/>
          <p:cNvSpPr/>
          <p:nvPr/>
        </p:nvSpPr>
        <p:spPr>
          <a:xfrm>
            <a:off x="8181230" y="2323096"/>
            <a:ext cx="2874487" cy="2321700"/>
          </a:xfrm>
          <a:custGeom>
            <a:avLst/>
            <a:gdLst/>
            <a:ahLst/>
            <a:cxnLst/>
            <a:rect l="l" t="t" r="r" b="b"/>
            <a:pathLst>
              <a:path w="2377440" h="1920239">
                <a:moveTo>
                  <a:pt x="320040"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40"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4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818123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11055718"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1345111" y="2765325"/>
            <a:ext cx="1861046" cy="1861045"/>
          </a:xfrm>
          <a:prstGeom prst="rect">
            <a:avLst/>
          </a:prstGeom>
          <a:blipFill>
            <a:blip r:embed="rId2" cstate="print"/>
            <a:stretch>
              <a:fillRect/>
            </a:stretch>
          </a:blipFill>
        </p:spPr>
        <p:txBody>
          <a:bodyPr wrap="square" lIns="0" tIns="0" rIns="0" bIns="0" rtlCol="0"/>
          <a:lstStyle/>
          <a:p>
            <a:endParaRPr sz="2176"/>
          </a:p>
        </p:txBody>
      </p:sp>
      <p:sp>
        <p:nvSpPr>
          <p:cNvPr id="13" name="object 13"/>
          <p:cNvSpPr/>
          <p:nvPr/>
        </p:nvSpPr>
        <p:spPr>
          <a:xfrm>
            <a:off x="1768914" y="3318110"/>
            <a:ext cx="773900" cy="552786"/>
          </a:xfrm>
          <a:custGeom>
            <a:avLst/>
            <a:gdLst/>
            <a:ahLst/>
            <a:cxnLst/>
            <a:rect l="l" t="t" r="r" b="b"/>
            <a:pathLst>
              <a:path w="640080" h="457200">
                <a:moveTo>
                  <a:pt x="563879" y="0"/>
                </a:moveTo>
                <a:lnTo>
                  <a:pt x="76200" y="0"/>
                </a:ln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close/>
              </a:path>
            </a:pathLst>
          </a:custGeom>
          <a:solidFill>
            <a:srgbClr val="0083D0"/>
          </a:solidFill>
        </p:spPr>
        <p:txBody>
          <a:bodyPr wrap="square" lIns="0" tIns="0" rIns="0" bIns="0" rtlCol="0"/>
          <a:lstStyle/>
          <a:p>
            <a:endParaRPr sz="2176"/>
          </a:p>
        </p:txBody>
      </p:sp>
      <p:sp>
        <p:nvSpPr>
          <p:cNvPr id="14" name="object 14"/>
          <p:cNvSpPr/>
          <p:nvPr/>
        </p:nvSpPr>
        <p:spPr>
          <a:xfrm>
            <a:off x="1768914" y="3318110"/>
            <a:ext cx="773900" cy="552786"/>
          </a:xfrm>
          <a:custGeom>
            <a:avLst/>
            <a:gdLst/>
            <a:ahLst/>
            <a:cxnLst/>
            <a:rect l="l" t="t" r="r" b="b"/>
            <a:pathLst>
              <a:path w="640080" h="457200">
                <a:moveTo>
                  <a:pt x="76200" y="0"/>
                </a:move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lnTo>
                  <a:pt x="762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1768914" y="3318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38708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2017668" y="3436346"/>
            <a:ext cx="323993" cy="323993"/>
          </a:xfrm>
          <a:prstGeom prst="rect">
            <a:avLst/>
          </a:prstGeom>
          <a:blipFill>
            <a:blip r:embed="rId3" cstate="print"/>
            <a:stretch>
              <a:fillRect/>
            </a:stretch>
          </a:blipFill>
        </p:spPr>
        <p:txBody>
          <a:bodyPr wrap="square" lIns="0" tIns="0" rIns="0" bIns="0" rtlCol="0"/>
          <a:lstStyle/>
          <a:p>
            <a:endParaRPr sz="2176"/>
          </a:p>
        </p:txBody>
      </p:sp>
      <p:sp>
        <p:nvSpPr>
          <p:cNvPr id="18" name="object 18"/>
          <p:cNvSpPr/>
          <p:nvPr/>
        </p:nvSpPr>
        <p:spPr>
          <a:xfrm>
            <a:off x="4905975" y="2544210"/>
            <a:ext cx="2059127" cy="2059126"/>
          </a:xfrm>
          <a:prstGeom prst="rect">
            <a:avLst/>
          </a:prstGeom>
          <a:blipFill>
            <a:blip r:embed="rId4" cstate="print"/>
            <a:stretch>
              <a:fillRect/>
            </a:stretch>
          </a:blipFill>
        </p:spPr>
        <p:txBody>
          <a:bodyPr wrap="square" lIns="0" tIns="0" rIns="0" bIns="0" rtlCol="0"/>
          <a:lstStyle/>
          <a:p>
            <a:endParaRPr sz="2176"/>
          </a:p>
        </p:txBody>
      </p:sp>
      <p:sp>
        <p:nvSpPr>
          <p:cNvPr id="19" name="object 19"/>
          <p:cNvSpPr/>
          <p:nvPr/>
        </p:nvSpPr>
        <p:spPr>
          <a:xfrm>
            <a:off x="5724404" y="3052466"/>
            <a:ext cx="437622" cy="437622"/>
          </a:xfrm>
          <a:prstGeom prst="rect">
            <a:avLst/>
          </a:prstGeom>
          <a:blipFill>
            <a:blip r:embed="rId5" cstate="print"/>
            <a:stretch>
              <a:fillRect/>
            </a:stretch>
          </a:blipFill>
        </p:spPr>
        <p:txBody>
          <a:bodyPr wrap="square" lIns="0" tIns="0" rIns="0" bIns="0" rtlCol="0"/>
          <a:lstStyle/>
          <a:p>
            <a:endParaRPr sz="2176"/>
          </a:p>
        </p:txBody>
      </p:sp>
      <p:sp>
        <p:nvSpPr>
          <p:cNvPr id="20" name="object 20"/>
          <p:cNvSpPr/>
          <p:nvPr/>
        </p:nvSpPr>
        <p:spPr>
          <a:xfrm>
            <a:off x="4643400" y="2323094"/>
            <a:ext cx="2874487" cy="2321701"/>
          </a:xfrm>
          <a:prstGeom prst="rect">
            <a:avLst/>
          </a:prstGeom>
          <a:blipFill>
            <a:blip r:embed="rId6" cstate="print"/>
            <a:stretch>
              <a:fillRect/>
            </a:stretch>
          </a:blipFill>
        </p:spPr>
        <p:txBody>
          <a:bodyPr wrap="square" lIns="0" tIns="0" rIns="0" bIns="0" rtlCol="0"/>
          <a:lstStyle/>
          <a:p>
            <a:endParaRPr sz="2176"/>
          </a:p>
        </p:txBody>
      </p:sp>
      <p:sp>
        <p:nvSpPr>
          <p:cNvPr id="21" name="object 21"/>
          <p:cNvSpPr/>
          <p:nvPr/>
        </p:nvSpPr>
        <p:spPr>
          <a:xfrm>
            <a:off x="4643400" y="2323096"/>
            <a:ext cx="2874487" cy="2321700"/>
          </a:xfrm>
          <a:custGeom>
            <a:avLst/>
            <a:gdLst/>
            <a:ahLst/>
            <a:cxnLst/>
            <a:rect l="l" t="t" r="r" b="b"/>
            <a:pathLst>
              <a:path w="2377440" h="1920239">
                <a:moveTo>
                  <a:pt x="320040"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40"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40" y="0"/>
                </a:lnTo>
                <a:close/>
              </a:path>
            </a:pathLst>
          </a:custGeom>
          <a:ln w="3175">
            <a:solidFill>
              <a:srgbClr val="3364A3"/>
            </a:solidFill>
          </a:ln>
        </p:spPr>
        <p:txBody>
          <a:bodyPr wrap="square" lIns="0" tIns="0" rIns="0" bIns="0" rtlCol="0"/>
          <a:lstStyle/>
          <a:p>
            <a:endParaRPr sz="2176"/>
          </a:p>
        </p:txBody>
      </p:sp>
      <p:sp>
        <p:nvSpPr>
          <p:cNvPr id="22" name="object 22"/>
          <p:cNvSpPr/>
          <p:nvPr/>
        </p:nvSpPr>
        <p:spPr>
          <a:xfrm>
            <a:off x="464340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517888"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 name="object 24"/>
          <p:cNvSpPr txBox="1"/>
          <p:nvPr/>
        </p:nvSpPr>
        <p:spPr>
          <a:xfrm>
            <a:off x="5491007" y="3127705"/>
            <a:ext cx="1180043" cy="682354"/>
          </a:xfrm>
          <a:prstGeom prst="rect">
            <a:avLst/>
          </a:prstGeom>
        </p:spPr>
        <p:txBody>
          <a:bodyPr vert="horz" wrap="square" lIns="0" tIns="15355" rIns="0" bIns="0" rtlCol="0">
            <a:spAutoFit/>
          </a:bodyPr>
          <a:lstStyle/>
          <a:p>
            <a:pPr marL="38389">
              <a:lnSpc>
                <a:spcPts val="2569"/>
              </a:lnSpc>
              <a:spcBef>
                <a:spcPts val="121"/>
              </a:spcBef>
            </a:pPr>
            <a:r>
              <a:rPr sz="2176" spc="169" dirty="0">
                <a:latin typeface="Tahoma"/>
                <a:cs typeface="Tahoma"/>
              </a:rPr>
              <a:t>DOOR</a:t>
            </a:r>
            <a:r>
              <a:rPr sz="2176" spc="-97" dirty="0">
                <a:latin typeface="Tahoma"/>
                <a:cs typeface="Tahoma"/>
              </a:rPr>
              <a:t> </a:t>
            </a:r>
            <a:r>
              <a:rPr sz="2176" spc="193" dirty="0">
                <a:latin typeface="Tahoma"/>
                <a:cs typeface="Tahoma"/>
              </a:rPr>
              <a:t>2</a:t>
            </a:r>
            <a:endParaRPr sz="2176">
              <a:latin typeface="Tahoma"/>
              <a:cs typeface="Tahoma"/>
            </a:endParaRPr>
          </a:p>
          <a:p>
            <a:pPr marL="15356">
              <a:lnSpc>
                <a:spcPts val="2569"/>
              </a:lnSpc>
            </a:pPr>
            <a:r>
              <a:rPr sz="2176" b="1" spc="296" dirty="0">
                <a:latin typeface="Arial"/>
                <a:cs typeface="Arial"/>
              </a:rPr>
              <a:t>66</a:t>
            </a:r>
            <a:r>
              <a:rPr sz="2176" b="1" spc="212" dirty="0">
                <a:latin typeface="Arial"/>
                <a:cs typeface="Arial"/>
              </a:rPr>
              <a:t>.</a:t>
            </a:r>
            <a:r>
              <a:rPr sz="2176" b="1" spc="296" dirty="0">
                <a:latin typeface="Arial"/>
                <a:cs typeface="Arial"/>
              </a:rPr>
              <a:t>66</a:t>
            </a:r>
            <a:r>
              <a:rPr sz="2176" b="1" spc="242" dirty="0">
                <a:latin typeface="Arial"/>
                <a:cs typeface="Arial"/>
              </a:rPr>
              <a:t>%</a:t>
            </a:r>
            <a:endParaRPr sz="2176">
              <a:latin typeface="Arial"/>
              <a:cs typeface="Arial"/>
            </a:endParaRPr>
          </a:p>
        </p:txBody>
      </p:sp>
      <p:sp>
        <p:nvSpPr>
          <p:cNvPr id="25" name="object 25"/>
          <p:cNvSpPr/>
          <p:nvPr/>
        </p:nvSpPr>
        <p:spPr>
          <a:xfrm>
            <a:off x="884457" y="2323094"/>
            <a:ext cx="2874487" cy="2321701"/>
          </a:xfrm>
          <a:prstGeom prst="rect">
            <a:avLst/>
          </a:prstGeom>
          <a:blipFill>
            <a:blip r:embed="rId7" cstate="print"/>
            <a:stretch>
              <a:fillRect/>
            </a:stretch>
          </a:blipFill>
        </p:spPr>
        <p:txBody>
          <a:bodyPr wrap="square" lIns="0" tIns="0" rIns="0" bIns="0" rtlCol="0"/>
          <a:lstStyle/>
          <a:p>
            <a:endParaRPr sz="2176"/>
          </a:p>
        </p:txBody>
      </p:sp>
      <p:sp>
        <p:nvSpPr>
          <p:cNvPr id="26" name="object 26"/>
          <p:cNvSpPr/>
          <p:nvPr/>
        </p:nvSpPr>
        <p:spPr>
          <a:xfrm>
            <a:off x="884456"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27" name="object 27"/>
          <p:cNvSpPr/>
          <p:nvPr/>
        </p:nvSpPr>
        <p:spPr>
          <a:xfrm>
            <a:off x="884456"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 name="object 28"/>
          <p:cNvSpPr/>
          <p:nvPr/>
        </p:nvSpPr>
        <p:spPr>
          <a:xfrm>
            <a:off x="3758944"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9" name="object 29"/>
          <p:cNvSpPr txBox="1"/>
          <p:nvPr/>
        </p:nvSpPr>
        <p:spPr>
          <a:xfrm>
            <a:off x="1732063" y="3127705"/>
            <a:ext cx="1180043" cy="682354"/>
          </a:xfrm>
          <a:prstGeom prst="rect">
            <a:avLst/>
          </a:prstGeom>
        </p:spPr>
        <p:txBody>
          <a:bodyPr vert="horz" wrap="square" lIns="0" tIns="15355" rIns="0" bIns="0" rtlCol="0">
            <a:spAutoFit/>
          </a:bodyPr>
          <a:lstStyle/>
          <a:p>
            <a:pPr marL="38389">
              <a:lnSpc>
                <a:spcPts val="2569"/>
              </a:lnSpc>
              <a:spcBef>
                <a:spcPts val="121"/>
              </a:spcBef>
            </a:pPr>
            <a:r>
              <a:rPr sz="2176" spc="169" dirty="0">
                <a:latin typeface="Tahoma"/>
                <a:cs typeface="Tahoma"/>
              </a:rPr>
              <a:t>DOOR</a:t>
            </a:r>
            <a:r>
              <a:rPr sz="2176" spc="-97" dirty="0">
                <a:latin typeface="Tahoma"/>
                <a:cs typeface="Tahoma"/>
              </a:rPr>
              <a:t> </a:t>
            </a:r>
            <a:r>
              <a:rPr sz="2176" spc="193" dirty="0">
                <a:latin typeface="Tahoma"/>
                <a:cs typeface="Tahoma"/>
              </a:rPr>
              <a:t>1</a:t>
            </a:r>
            <a:endParaRPr sz="2176">
              <a:latin typeface="Tahoma"/>
              <a:cs typeface="Tahoma"/>
            </a:endParaRPr>
          </a:p>
          <a:p>
            <a:pPr marL="15356">
              <a:lnSpc>
                <a:spcPts val="2569"/>
              </a:lnSpc>
            </a:pPr>
            <a:r>
              <a:rPr sz="2176" b="1" spc="296" dirty="0">
                <a:latin typeface="Arial"/>
                <a:cs typeface="Arial"/>
              </a:rPr>
              <a:t>33</a:t>
            </a:r>
            <a:r>
              <a:rPr sz="2176" b="1" spc="212" dirty="0">
                <a:latin typeface="Arial"/>
                <a:cs typeface="Arial"/>
              </a:rPr>
              <a:t>.</a:t>
            </a:r>
            <a:r>
              <a:rPr sz="2176" b="1" spc="296" dirty="0">
                <a:latin typeface="Arial"/>
                <a:cs typeface="Arial"/>
              </a:rPr>
              <a:t>33</a:t>
            </a:r>
            <a:r>
              <a:rPr sz="2176" b="1" spc="242" dirty="0">
                <a:latin typeface="Arial"/>
                <a:cs typeface="Arial"/>
              </a:rPr>
              <a:t>%</a:t>
            </a:r>
            <a:endParaRPr sz="2176">
              <a:latin typeface="Arial"/>
              <a:cs typeface="Arial"/>
            </a:endParaRPr>
          </a:p>
        </p:txBody>
      </p:sp>
      <p:sp>
        <p:nvSpPr>
          <p:cNvPr id="31" name="object 31"/>
          <p:cNvSpPr txBox="1">
            <a:spLocks noGrp="1"/>
          </p:cNvSpPr>
          <p:nvPr>
            <p:ph type="sldNum" sz="quarter" idx="7"/>
          </p:nvPr>
        </p:nvSpPr>
        <p:spPr>
          <a:xfrm>
            <a:off x="9765884" y="7741204"/>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a:t>
            </a:fld>
            <a:endParaRPr spc="302" dirty="0"/>
          </a:p>
        </p:txBody>
      </p:sp>
      <p:sp>
        <p:nvSpPr>
          <p:cNvPr id="30" name="object 30"/>
          <p:cNvSpPr txBox="1"/>
          <p:nvPr/>
        </p:nvSpPr>
        <p:spPr>
          <a:xfrm>
            <a:off x="757009" y="5216009"/>
            <a:ext cx="9362811" cy="676088"/>
          </a:xfrm>
          <a:prstGeom prst="rect">
            <a:avLst/>
          </a:prstGeom>
        </p:spPr>
        <p:txBody>
          <a:bodyPr vert="horz" wrap="square" lIns="0" tIns="34549" rIns="0" bIns="0" rtlCol="0">
            <a:spAutoFit/>
          </a:bodyPr>
          <a:lstStyle/>
          <a:p>
            <a:pPr marL="15356" marR="6142">
              <a:lnSpc>
                <a:spcPts val="2527"/>
              </a:lnSpc>
              <a:spcBef>
                <a:spcPts val="272"/>
              </a:spcBef>
            </a:pPr>
            <a:r>
              <a:rPr sz="2176" spc="133" dirty="0">
                <a:latin typeface="Tahoma"/>
                <a:cs typeface="Tahoma"/>
              </a:rPr>
              <a:t>The</a:t>
            </a:r>
            <a:r>
              <a:rPr sz="2176" spc="6" dirty="0">
                <a:latin typeface="Tahoma"/>
                <a:cs typeface="Tahoma"/>
              </a:rPr>
              <a:t> </a:t>
            </a:r>
            <a:r>
              <a:rPr sz="2176" spc="138" dirty="0">
                <a:latin typeface="Tahoma"/>
                <a:cs typeface="Tahoma"/>
              </a:rPr>
              <a:t>probability</a:t>
            </a:r>
            <a:r>
              <a:rPr sz="2176" spc="12" dirty="0">
                <a:latin typeface="Tahoma"/>
                <a:cs typeface="Tahoma"/>
              </a:rPr>
              <a:t> </a:t>
            </a:r>
            <a:r>
              <a:rPr sz="2176" spc="109" dirty="0">
                <a:latin typeface="Tahoma"/>
                <a:cs typeface="Tahoma"/>
              </a:rPr>
              <a:t>of</a:t>
            </a:r>
            <a:r>
              <a:rPr sz="2176" spc="42" dirty="0">
                <a:latin typeface="Tahoma"/>
                <a:cs typeface="Tahoma"/>
              </a:rPr>
              <a:t> </a:t>
            </a:r>
            <a:r>
              <a:rPr sz="2176" b="1" spc="193" dirty="0">
                <a:solidFill>
                  <a:srgbClr val="0000FF"/>
                </a:solidFill>
                <a:latin typeface="Arial"/>
                <a:cs typeface="Arial"/>
              </a:rPr>
              <a:t>Door</a:t>
            </a:r>
            <a:r>
              <a:rPr sz="2176" b="1" spc="138" dirty="0">
                <a:solidFill>
                  <a:srgbClr val="0000FF"/>
                </a:solidFill>
                <a:latin typeface="Arial"/>
                <a:cs typeface="Arial"/>
              </a:rPr>
              <a:t> </a:t>
            </a:r>
            <a:r>
              <a:rPr sz="2176" b="1" spc="302" dirty="0">
                <a:solidFill>
                  <a:srgbClr val="0000FF"/>
                </a:solidFill>
                <a:latin typeface="Arial"/>
                <a:cs typeface="Arial"/>
              </a:rPr>
              <a:t>1</a:t>
            </a:r>
            <a:r>
              <a:rPr sz="2176" b="1" spc="91" dirty="0">
                <a:solidFill>
                  <a:srgbClr val="0000FF"/>
                </a:solidFill>
                <a:latin typeface="Arial"/>
                <a:cs typeface="Arial"/>
              </a:rPr>
              <a:t> </a:t>
            </a:r>
            <a:r>
              <a:rPr sz="2176" spc="133" dirty="0">
                <a:latin typeface="Tahoma"/>
                <a:cs typeface="Tahoma"/>
              </a:rPr>
              <a:t>is</a:t>
            </a:r>
            <a:r>
              <a:rPr sz="2176" spc="12" dirty="0">
                <a:latin typeface="Tahoma"/>
                <a:cs typeface="Tahoma"/>
              </a:rPr>
              <a:t> </a:t>
            </a:r>
            <a:r>
              <a:rPr sz="2176" b="1" spc="272" dirty="0">
                <a:solidFill>
                  <a:srgbClr val="0000FF"/>
                </a:solidFill>
                <a:latin typeface="Arial"/>
                <a:cs typeface="Arial"/>
              </a:rPr>
              <a:t>33.33%</a:t>
            </a:r>
            <a:r>
              <a:rPr sz="2176" b="1" spc="91" dirty="0">
                <a:solidFill>
                  <a:srgbClr val="0000FF"/>
                </a:solidFill>
                <a:latin typeface="Arial"/>
                <a:cs typeface="Arial"/>
              </a:rPr>
              <a:t> </a:t>
            </a:r>
            <a:r>
              <a:rPr sz="2176" spc="145" dirty="0">
                <a:latin typeface="Tahoma"/>
                <a:cs typeface="Tahoma"/>
              </a:rPr>
              <a:t>while</a:t>
            </a:r>
            <a:r>
              <a:rPr sz="2176" spc="24" dirty="0">
                <a:latin typeface="Tahoma"/>
                <a:cs typeface="Tahoma"/>
              </a:rPr>
              <a:t> </a:t>
            </a:r>
            <a:r>
              <a:rPr sz="2176" b="1" spc="193" dirty="0">
                <a:solidFill>
                  <a:srgbClr val="FF3333"/>
                </a:solidFill>
                <a:latin typeface="Arial"/>
                <a:cs typeface="Arial"/>
              </a:rPr>
              <a:t>Door</a:t>
            </a:r>
            <a:r>
              <a:rPr sz="2176" b="1" spc="151" dirty="0">
                <a:solidFill>
                  <a:srgbClr val="FF3333"/>
                </a:solidFill>
                <a:latin typeface="Arial"/>
                <a:cs typeface="Arial"/>
              </a:rPr>
              <a:t> </a:t>
            </a:r>
            <a:r>
              <a:rPr sz="2176" b="1" spc="302" dirty="0">
                <a:solidFill>
                  <a:srgbClr val="FF3333"/>
                </a:solidFill>
                <a:latin typeface="Arial"/>
                <a:cs typeface="Arial"/>
              </a:rPr>
              <a:t>2</a:t>
            </a:r>
            <a:r>
              <a:rPr sz="2176" b="1" spc="91" dirty="0">
                <a:solidFill>
                  <a:srgbClr val="FF3333"/>
                </a:solidFill>
                <a:latin typeface="Arial"/>
                <a:cs typeface="Arial"/>
              </a:rPr>
              <a:t> </a:t>
            </a:r>
            <a:r>
              <a:rPr sz="2176" spc="127" dirty="0">
                <a:latin typeface="Tahoma"/>
                <a:cs typeface="Tahoma"/>
              </a:rPr>
              <a:t>is</a:t>
            </a:r>
            <a:r>
              <a:rPr sz="2176" spc="18" dirty="0">
                <a:latin typeface="Tahoma"/>
                <a:cs typeface="Tahoma"/>
              </a:rPr>
              <a:t> </a:t>
            </a:r>
            <a:r>
              <a:rPr sz="2176" spc="151" dirty="0">
                <a:latin typeface="Tahoma"/>
                <a:cs typeface="Tahoma"/>
              </a:rPr>
              <a:t>now</a:t>
            </a:r>
            <a:r>
              <a:rPr sz="2176" spc="30" dirty="0">
                <a:latin typeface="Tahoma"/>
                <a:cs typeface="Tahoma"/>
              </a:rPr>
              <a:t> </a:t>
            </a:r>
            <a:r>
              <a:rPr sz="2176" b="1" spc="236" dirty="0">
                <a:solidFill>
                  <a:srgbClr val="FF3333"/>
                </a:solidFill>
                <a:latin typeface="Arial"/>
                <a:cs typeface="Arial"/>
              </a:rPr>
              <a:t>66.66%</a:t>
            </a:r>
            <a:r>
              <a:rPr sz="2176" spc="236" dirty="0">
                <a:latin typeface="Tahoma"/>
                <a:cs typeface="Tahoma"/>
              </a:rPr>
              <a:t>.  </a:t>
            </a:r>
            <a:r>
              <a:rPr sz="2176" spc="30" dirty="0">
                <a:latin typeface="Tahoma"/>
                <a:cs typeface="Tahoma"/>
              </a:rPr>
              <a:t>You </a:t>
            </a:r>
            <a:r>
              <a:rPr sz="2176" spc="151" dirty="0">
                <a:latin typeface="Tahoma"/>
                <a:cs typeface="Tahoma"/>
              </a:rPr>
              <a:t>should </a:t>
            </a:r>
            <a:r>
              <a:rPr sz="2176" spc="145" dirty="0">
                <a:latin typeface="Tahoma"/>
                <a:cs typeface="Tahoma"/>
              </a:rPr>
              <a:t>switch! </a:t>
            </a:r>
            <a:r>
              <a:rPr sz="2176" spc="157" dirty="0">
                <a:latin typeface="Tahoma"/>
                <a:cs typeface="Tahoma"/>
              </a:rPr>
              <a:t>But</a:t>
            </a:r>
            <a:r>
              <a:rPr sz="2176" spc="-296" dirty="0">
                <a:latin typeface="Tahoma"/>
                <a:cs typeface="Tahoma"/>
              </a:rPr>
              <a:t> </a:t>
            </a:r>
            <a:r>
              <a:rPr sz="2176" spc="157" dirty="0">
                <a:latin typeface="Tahoma"/>
                <a:cs typeface="Tahoma"/>
              </a:rPr>
              <a:t>why?</a:t>
            </a:r>
            <a:endParaRPr sz="2176">
              <a:latin typeface="Tahoma"/>
              <a:cs typeface="Tahoma"/>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Calculating Probabilities</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0" y="1498600"/>
            <a:ext cx="7216140" cy="2308324"/>
          </a:xfrm>
          <a:prstGeom prst="rect">
            <a:avLst/>
          </a:prstGeom>
          <a:noFill/>
        </p:spPr>
        <p:txBody>
          <a:bodyPr wrap="square" rtlCol="0">
            <a:spAutoFit/>
          </a:bodyPr>
          <a:lstStyle/>
          <a:p>
            <a:r>
              <a:rPr lang="en-US" dirty="0"/>
              <a:t>Just like we did with the beta distribution, we can find the probability in a range by finding the area under the curve.</a:t>
            </a:r>
          </a:p>
          <a:p>
            <a:endParaRPr lang="en-US" dirty="0"/>
          </a:p>
          <a:p>
            <a:r>
              <a:rPr lang="en-US" dirty="0"/>
              <a:t>A good enough way to approximate this area is to pack many equal-width rectangles under the curve, and then sum their areas. </a:t>
            </a:r>
          </a:p>
          <a:p>
            <a:endParaRPr lang="en-US" dirty="0"/>
          </a:p>
          <a:p>
            <a:r>
              <a:rPr lang="en-US" dirty="0"/>
              <a:t>To the right we use 7 rectangles packed into the area of interest, and we can sum the area using this Python integral function : </a:t>
            </a:r>
          </a:p>
        </p:txBody>
      </p:sp>
      <p:sp>
        <p:nvSpPr>
          <p:cNvPr id="10" name="Rectangle 1">
            <a:extLst>
              <a:ext uri="{FF2B5EF4-FFF2-40B4-BE49-F238E27FC236}">
                <a16:creationId xmlns:a16="http://schemas.microsoft.com/office/drawing/2014/main" id="{167E4738-D6A0-4E7A-B4B5-FEE27F5FD501}"/>
              </a:ext>
            </a:extLst>
          </p:cNvPr>
          <p:cNvSpPr>
            <a:spLocks noChangeArrowheads="1"/>
          </p:cNvSpPr>
          <p:nvPr/>
        </p:nvSpPr>
        <p:spPr bwMode="auto">
          <a:xfrm>
            <a:off x="762000" y="4689986"/>
            <a:ext cx="3950627" cy="13388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approximate_integral</a:t>
            </a:r>
            <a:r>
              <a:rPr kumimoji="0" lang="en-US" altLang="en-US" sz="900" b="0" i="0" u="none" strike="noStrike" cap="none" normalizeH="0" baseline="0" dirty="0">
                <a:ln>
                  <a:noFill/>
                </a:ln>
                <a:solidFill>
                  <a:srgbClr val="000000"/>
                </a:solidFill>
                <a:effectLst/>
                <a:latin typeface="Consolas" panose="020B0609020204030204" pitchFamily="49" charset="0"/>
              </a:rPr>
              <a:t>(a, b, n, f):</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r>
              <a:rPr kumimoji="0" lang="en-US" altLang="en-US" sz="900" b="0" i="0" u="none" strike="noStrike" cap="none" normalizeH="0" baseline="0" dirty="0">
                <a:ln>
                  <a:noFill/>
                </a:ln>
                <a:solidFill>
                  <a:srgbClr val="000000"/>
                </a:solidFill>
                <a:effectLst/>
                <a:latin typeface="Consolas" panose="020B0609020204030204" pitchFamily="49" charset="0"/>
              </a:rPr>
              <a:t> = (b - a) / n</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n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midpoint = </a:t>
            </a:r>
            <a:r>
              <a:rPr kumimoji="0" lang="en-US" altLang="en-US" sz="900" b="0" i="0" u="none" strike="noStrike" cap="none" normalizeH="0" baseline="0" dirty="0">
                <a:ln>
                  <a:noFill/>
                </a:ln>
                <a:solidFill>
                  <a:srgbClr val="0000FF"/>
                </a:solidFill>
                <a:effectLst/>
                <a:latin typeface="Consolas" panose="020B0609020204030204" pitchFamily="49" charset="0"/>
              </a:rPr>
              <a:t>0.5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 +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f(midpoint)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r>
              <a:rPr kumimoji="0" lang="en-US" altLang="en-US" sz="900" b="0" i="0" u="none" strike="noStrike" cap="none" normalizeH="0" baseline="0" dirty="0">
                <a:ln>
                  <a:noFill/>
                </a:ln>
                <a:solidFill>
                  <a:srgbClr val="000000"/>
                </a:solidFill>
                <a:effectLst/>
                <a:latin typeface="Consolas" panose="020B0609020204030204" pitchFamily="49"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 name="Content Placeholder 6">
            <a:extLst>
              <a:ext uri="{FF2B5EF4-FFF2-40B4-BE49-F238E27FC236}">
                <a16:creationId xmlns:a16="http://schemas.microsoft.com/office/drawing/2014/main" id="{71BB611F-892C-4E49-B3E1-1B4BD7B1D122}"/>
              </a:ext>
            </a:extLst>
          </p:cNvPr>
          <p:cNvPicPr>
            <a:picLocks noChangeAspect="1"/>
          </p:cNvPicPr>
          <p:nvPr/>
        </p:nvPicPr>
        <p:blipFill rotWithShape="1">
          <a:blip r:embed="rId2">
            <a:extLst>
              <a:ext uri="{28A0092B-C50C-407E-A947-70E740481C1C}">
                <a14:useLocalDpi xmlns:a14="http://schemas.microsoft.com/office/drawing/2010/main" val="0"/>
              </a:ext>
            </a:extLst>
          </a:blip>
          <a:srcRect l="25114" t="9417" r="42500" b="10588"/>
          <a:stretch/>
        </p:blipFill>
        <p:spPr>
          <a:xfrm>
            <a:off x="8323713" y="1363980"/>
            <a:ext cx="3179715" cy="3916680"/>
          </a:xfrm>
          <a:prstGeom prst="rect">
            <a:avLst/>
          </a:prstGeom>
        </p:spPr>
      </p:pic>
    </p:spTree>
    <p:extLst>
      <p:ext uri="{BB962C8B-B14F-4D97-AF65-F5344CB8AC3E}">
        <p14:creationId xmlns:p14="http://schemas.microsoft.com/office/powerpoint/2010/main" val="3800871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Calculating Probabilities</a:t>
            </a:r>
          </a:p>
        </p:txBody>
      </p:sp>
      <p:sp>
        <p:nvSpPr>
          <p:cNvPr id="8" name="TextBox 7">
            <a:extLst>
              <a:ext uri="{FF2B5EF4-FFF2-40B4-BE49-F238E27FC236}">
                <a16:creationId xmlns:a16="http://schemas.microsoft.com/office/drawing/2014/main" id="{D67E8AA7-9303-490F-B252-1FC2B9D1D722}"/>
              </a:ext>
            </a:extLst>
          </p:cNvPr>
          <p:cNvSpPr txBox="1"/>
          <p:nvPr/>
        </p:nvSpPr>
        <p:spPr>
          <a:xfrm>
            <a:off x="327660" y="4789742"/>
            <a:ext cx="7711440" cy="1477328"/>
          </a:xfrm>
          <a:prstGeom prst="rect">
            <a:avLst/>
          </a:prstGeom>
          <a:noFill/>
        </p:spPr>
        <p:txBody>
          <a:bodyPr wrap="square" rtlCol="0">
            <a:spAutoFit/>
          </a:bodyPr>
          <a:lstStyle/>
          <a:p>
            <a:r>
              <a:rPr lang="en-US" b="1" dirty="0"/>
              <a:t>Running the code above, we get a probability of 8.25% that any given golden retriever’s weight is between 61 and 62 pounds. </a:t>
            </a:r>
          </a:p>
          <a:p>
            <a:endParaRPr lang="en-US" b="1" dirty="0"/>
          </a:p>
          <a:p>
            <a:r>
              <a:rPr lang="en-US" b="1" dirty="0"/>
              <a:t>So whenever you need to calculate the probability of an observed value, it should actually be a range of observed values! </a:t>
            </a:r>
            <a:endParaRPr lang="en-US" dirty="0"/>
          </a:p>
        </p:txBody>
      </p:sp>
      <p:pic>
        <p:nvPicPr>
          <p:cNvPr id="9" name="Content Placeholder 6">
            <a:extLst>
              <a:ext uri="{FF2B5EF4-FFF2-40B4-BE49-F238E27FC236}">
                <a16:creationId xmlns:a16="http://schemas.microsoft.com/office/drawing/2014/main" id="{473D1FBD-1DD9-432D-862B-01A61A7B78DF}"/>
              </a:ext>
            </a:extLst>
          </p:cNvPr>
          <p:cNvPicPr>
            <a:picLocks noChangeAspect="1"/>
          </p:cNvPicPr>
          <p:nvPr/>
        </p:nvPicPr>
        <p:blipFill rotWithShape="1">
          <a:blip r:embed="rId2">
            <a:extLst>
              <a:ext uri="{28A0092B-C50C-407E-A947-70E740481C1C}">
                <a14:useLocalDpi xmlns:a14="http://schemas.microsoft.com/office/drawing/2010/main" val="0"/>
              </a:ext>
            </a:extLst>
          </a:blip>
          <a:srcRect l="25114" t="9417" r="42500" b="10588"/>
          <a:stretch/>
        </p:blipFill>
        <p:spPr>
          <a:xfrm>
            <a:off x="8323713" y="1363980"/>
            <a:ext cx="3179715" cy="3916680"/>
          </a:xfrm>
          <a:prstGeom prst="rect">
            <a:avLst/>
          </a:prstGeom>
        </p:spPr>
      </p:pic>
      <p:sp>
        <p:nvSpPr>
          <p:cNvPr id="2" name="Rectangle 1">
            <a:extLst>
              <a:ext uri="{FF2B5EF4-FFF2-40B4-BE49-F238E27FC236}">
                <a16:creationId xmlns:a16="http://schemas.microsoft.com/office/drawing/2014/main" id="{631456E8-8996-4A26-9F2B-04AA6B9231A5}"/>
              </a:ext>
            </a:extLst>
          </p:cNvPr>
          <p:cNvSpPr>
            <a:spLocks noChangeArrowheads="1"/>
          </p:cNvSpPr>
          <p:nvPr/>
        </p:nvSpPr>
        <p:spPr bwMode="auto">
          <a:xfrm>
            <a:off x="521208" y="1363980"/>
            <a:ext cx="7616952" cy="30008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a:ln>
                  <a:noFill/>
                </a:ln>
                <a:solidFill>
                  <a:srgbClr val="000000"/>
                </a:solidFill>
                <a:effectLst/>
                <a:latin typeface="Consolas" panose="020B0609020204030204" pitchFamily="49" charset="0"/>
              </a:rPr>
              <a:t>math</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normal_pdf</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mean: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math.pi</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0.5</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math.exp</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((x - mean) **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approximate_integral</a:t>
            </a:r>
            <a:r>
              <a:rPr kumimoji="0" lang="en-US" altLang="en-US" sz="900" b="0" i="0" u="none" strike="noStrike" cap="none" normalizeH="0" baseline="0" dirty="0">
                <a:ln>
                  <a:noFill/>
                </a:ln>
                <a:solidFill>
                  <a:srgbClr val="000000"/>
                </a:solidFill>
                <a:effectLst/>
                <a:latin typeface="Consolas" panose="020B0609020204030204" pitchFamily="49" charset="0"/>
              </a:rPr>
              <a:t>(a, b, n, f):</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r>
              <a:rPr kumimoji="0" lang="en-US" altLang="en-US" sz="900" b="0" i="0" u="none" strike="noStrike" cap="none" normalizeH="0" baseline="0" dirty="0">
                <a:ln>
                  <a:noFill/>
                </a:ln>
                <a:solidFill>
                  <a:srgbClr val="000000"/>
                </a:solidFill>
                <a:effectLst/>
                <a:latin typeface="Consolas" panose="020B0609020204030204" pitchFamily="49" charset="0"/>
              </a:rPr>
              <a:t> = (b - a) / n</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n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midpoint = </a:t>
            </a:r>
            <a:r>
              <a:rPr kumimoji="0" lang="en-US" altLang="en-US" sz="900" b="0" i="0" u="none" strike="noStrike" cap="none" normalizeH="0" baseline="0" dirty="0">
                <a:ln>
                  <a:noFill/>
                </a:ln>
                <a:solidFill>
                  <a:srgbClr val="0000FF"/>
                </a:solidFill>
                <a:effectLst/>
                <a:latin typeface="Consolas" panose="020B0609020204030204" pitchFamily="49" charset="0"/>
              </a:rPr>
              <a:t>0.5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 +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f(midpoint)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p_between_61_and_62 = </a:t>
            </a:r>
            <a:r>
              <a:rPr kumimoji="0" lang="en-US" altLang="en-US" sz="900" b="0" i="0" u="none" strike="noStrike" cap="none" normalizeH="0" baseline="0" dirty="0" err="1">
                <a:ln>
                  <a:noFill/>
                </a:ln>
                <a:solidFill>
                  <a:srgbClr val="000000"/>
                </a:solidFill>
                <a:effectLst/>
                <a:latin typeface="Consolas" panose="020B0609020204030204" pitchFamily="49" charset="0"/>
              </a:rPr>
              <a:t>approximate_integral</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660099"/>
                </a:solidFill>
                <a:effectLst/>
                <a:latin typeface="Consolas" panose="020B0609020204030204" pitchFamily="49" charset="0"/>
              </a:rPr>
              <a:t>a</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61</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b</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62</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n</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7</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f</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lambda </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0" i="0" u="none" strike="noStrike" cap="none" normalizeH="0" baseline="0" dirty="0" err="1">
                <a:ln>
                  <a:noFill/>
                </a:ln>
                <a:solidFill>
                  <a:srgbClr val="000000"/>
                </a:solidFill>
                <a:effectLst/>
                <a:latin typeface="Consolas" panose="020B0609020204030204" pitchFamily="49" charset="0"/>
              </a:rPr>
              <a:t>normal_pdf</a:t>
            </a:r>
            <a:r>
              <a:rPr kumimoji="0" lang="en-US" altLang="en-US" sz="900" b="0" i="0" u="none" strike="noStrike" cap="none" normalizeH="0" baseline="0" dirty="0">
                <a:ln>
                  <a:noFill/>
                </a:ln>
                <a:solidFill>
                  <a:srgbClr val="000000"/>
                </a:solidFill>
                <a:effectLst/>
                <a:latin typeface="Consolas" panose="020B0609020204030204" pitchFamily="49" charset="0"/>
              </a:rPr>
              <a:t>(x,</a:t>
            </a:r>
            <a:r>
              <a:rPr kumimoji="0" lang="en-US" altLang="en-US" sz="900" b="0" i="0" u="none" strike="noStrike" cap="none" normalizeH="0" baseline="0" dirty="0">
                <a:ln>
                  <a:noFill/>
                </a:ln>
                <a:solidFill>
                  <a:srgbClr val="0000FF"/>
                </a:solidFill>
                <a:effectLst/>
                <a:latin typeface="Consolas" panose="020B0609020204030204" pitchFamily="49" charset="0"/>
              </a:rPr>
              <a:t>64.43</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2.99</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(p_between_61_and_62)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84517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4E4A95-62B7-4953-97E4-5CAF7ED9354D}"/>
              </a:ext>
            </a:extLst>
          </p:cNvPr>
          <p:cNvSpPr>
            <a:spLocks noGrp="1"/>
          </p:cNvSpPr>
          <p:nvPr>
            <p:ph sz="half" idx="2"/>
          </p:nvPr>
        </p:nvSpPr>
        <p:spPr>
          <a:xfrm>
            <a:off x="541612" y="1431014"/>
            <a:ext cx="5882048" cy="3978275"/>
          </a:xfrm>
        </p:spPr>
        <p:txBody>
          <a:bodyPr>
            <a:normAutofit/>
          </a:bodyPr>
          <a:lstStyle/>
          <a:p>
            <a:pPr marL="0" indent="0">
              <a:buNone/>
            </a:pPr>
            <a:r>
              <a:rPr lang="en-US" dirty="0"/>
              <a:t>One of the nice features of the normal distribution is the </a:t>
            </a:r>
            <a:r>
              <a:rPr lang="en-US" b="1" dirty="0"/>
              <a:t>68-95-99.5 </a:t>
            </a:r>
            <a:r>
              <a:rPr lang="en-US" dirty="0"/>
              <a:t>rule, which states the area/probability within 1, 2, and 3 standard deviations from the mean respectively.</a:t>
            </a:r>
          </a:p>
          <a:p>
            <a:pPr marL="0" indent="0">
              <a:buNone/>
            </a:pPr>
            <a:r>
              <a:rPr lang="en-US" dirty="0"/>
              <a:t>This means that if I have a mean of 10 and standard deviation of 3, then…</a:t>
            </a:r>
          </a:p>
          <a:p>
            <a:r>
              <a:rPr lang="en-US" dirty="0"/>
              <a:t>68% of the probability will be between 7 and 13</a:t>
            </a:r>
          </a:p>
          <a:p>
            <a:r>
              <a:rPr lang="en-US" dirty="0"/>
              <a:t>95% will be between 4 and 16</a:t>
            </a:r>
          </a:p>
          <a:p>
            <a:r>
              <a:rPr lang="en-US" dirty="0"/>
              <a:t>99.5% will be between 1 and 19</a:t>
            </a:r>
          </a:p>
          <a:p>
            <a:pPr marL="0" indent="0">
              <a:buNone/>
            </a:pPr>
            <a:r>
              <a:rPr lang="en-US" dirty="0"/>
              <a:t>You can use this rule to quickly calculate probabilities when using standard deviations. </a:t>
            </a:r>
          </a:p>
        </p:txBody>
      </p:sp>
      <p:sp>
        <p:nvSpPr>
          <p:cNvPr id="3" name="Title 2">
            <a:extLst>
              <a:ext uri="{FF2B5EF4-FFF2-40B4-BE49-F238E27FC236}">
                <a16:creationId xmlns:a16="http://schemas.microsoft.com/office/drawing/2014/main" id="{C8948E38-5207-4FBF-98E1-FD085B97BC8F}"/>
              </a:ext>
            </a:extLst>
          </p:cNvPr>
          <p:cNvSpPr>
            <a:spLocks noGrp="1"/>
          </p:cNvSpPr>
          <p:nvPr>
            <p:ph type="title"/>
          </p:nvPr>
        </p:nvSpPr>
        <p:spPr/>
        <p:txBody>
          <a:bodyPr/>
          <a:lstStyle/>
          <a:p>
            <a:r>
              <a:rPr lang="en-US" dirty="0"/>
              <a:t>68-95-99.5 Rule	</a:t>
            </a:r>
          </a:p>
        </p:txBody>
      </p:sp>
      <p:pic>
        <p:nvPicPr>
          <p:cNvPr id="5" name="Picture 4" descr="A close up of a logo&#10;&#10;Description automatically generated">
            <a:extLst>
              <a:ext uri="{FF2B5EF4-FFF2-40B4-BE49-F238E27FC236}">
                <a16:creationId xmlns:a16="http://schemas.microsoft.com/office/drawing/2014/main" id="{4D5901EB-876C-4545-A7C5-DD85B9B3188F}"/>
              </a:ext>
            </a:extLst>
          </p:cNvPr>
          <p:cNvPicPr>
            <a:picLocks noChangeAspect="1"/>
          </p:cNvPicPr>
          <p:nvPr/>
        </p:nvPicPr>
        <p:blipFill rotWithShape="1">
          <a:blip r:embed="rId2">
            <a:extLst>
              <a:ext uri="{28A0092B-C50C-407E-A947-70E740481C1C}">
                <a14:useLocalDpi xmlns:a14="http://schemas.microsoft.com/office/drawing/2010/main" val="0"/>
              </a:ext>
            </a:extLst>
          </a:blip>
          <a:srcRect t="20312" b="27257"/>
          <a:stretch/>
        </p:blipFill>
        <p:spPr>
          <a:xfrm>
            <a:off x="7236763" y="1431014"/>
            <a:ext cx="4389120" cy="23012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51160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62E9C8-C12C-4703-8243-84541D18CD08}"/>
              </a:ext>
            </a:extLst>
          </p:cNvPr>
          <p:cNvSpPr>
            <a:spLocks noGrp="1"/>
          </p:cNvSpPr>
          <p:nvPr>
            <p:ph sz="half" idx="2"/>
          </p:nvPr>
        </p:nvSpPr>
        <p:spPr>
          <a:xfrm>
            <a:off x="541612" y="1431014"/>
            <a:ext cx="6804068" cy="5045986"/>
          </a:xfrm>
        </p:spPr>
        <p:txBody>
          <a:bodyPr>
            <a:normAutofit fontScale="77500" lnSpcReduction="20000"/>
          </a:bodyPr>
          <a:lstStyle/>
          <a:p>
            <a:pPr marL="0" indent="0">
              <a:buNone/>
            </a:pPr>
            <a:r>
              <a:rPr lang="en-US" dirty="0"/>
              <a:t>The way we used integration to find the probability between a range is perfectly valid and intuitive. </a:t>
            </a:r>
          </a:p>
          <a:p>
            <a:pPr marL="0" indent="0">
              <a:buNone/>
            </a:pPr>
            <a:r>
              <a:rPr lang="en-US" dirty="0"/>
              <a:t>Conventionally however, the textbook approach is to use a </a:t>
            </a:r>
            <a:r>
              <a:rPr lang="en-US" b="1" dirty="0">
                <a:solidFill>
                  <a:srgbClr val="FF0000"/>
                </a:solidFill>
              </a:rPr>
              <a:t>cumulative density function</a:t>
            </a:r>
            <a:r>
              <a:rPr lang="en-US" dirty="0"/>
              <a:t> when available, which is a function that returns the area up to a value “x”. </a:t>
            </a:r>
          </a:p>
          <a:p>
            <a:pPr marL="0" indent="0">
              <a:buNone/>
            </a:pPr>
            <a:endParaRPr lang="en-US" dirty="0"/>
          </a:p>
          <a:p>
            <a:pPr marL="0" indent="0">
              <a:buNone/>
            </a:pPr>
            <a:endParaRPr lang="en-US" dirty="0"/>
          </a:p>
          <a:p>
            <a:pPr marL="0" indent="0">
              <a:buNone/>
            </a:pPr>
            <a:r>
              <a:rPr lang="en-US" dirty="0"/>
              <a:t>The normal distribution’s probability density function (PDF) is shown alongside its cumulative density function (CDF), and the CDF is projecting the area captured up to that x-value on the PDF. </a:t>
            </a:r>
          </a:p>
          <a:p>
            <a:pPr marL="0" indent="0">
              <a:buNone/>
            </a:pPr>
            <a:r>
              <a:rPr lang="en-US" dirty="0"/>
              <a:t>Here is the CDF expressed in Python:</a:t>
            </a:r>
          </a:p>
          <a:p>
            <a:pPr marL="0" indent="0">
              <a:buNone/>
            </a:pPr>
            <a:endParaRPr lang="en-US" dirty="0"/>
          </a:p>
          <a:p>
            <a:pPr marL="0" indent="0">
              <a:buNone/>
            </a:pPr>
            <a:r>
              <a:rPr lang="en-US" dirty="0"/>
              <a:t>We do cheat a little here and use the </a:t>
            </a:r>
            <a:r>
              <a:rPr lang="en-US" dirty="0">
                <a:latin typeface="Consolas" panose="020B0609020204030204" pitchFamily="49" charset="0"/>
              </a:rPr>
              <a:t>erf</a:t>
            </a:r>
            <a:r>
              <a:rPr lang="en-US" dirty="0"/>
              <a:t> function, and we will leave it a black box as it is beyond the scope of this class. </a:t>
            </a:r>
          </a:p>
        </p:txBody>
      </p:sp>
      <p:sp>
        <p:nvSpPr>
          <p:cNvPr id="3" name="Title 2">
            <a:extLst>
              <a:ext uri="{FF2B5EF4-FFF2-40B4-BE49-F238E27FC236}">
                <a16:creationId xmlns:a16="http://schemas.microsoft.com/office/drawing/2014/main" id="{8E404025-72DF-4898-80A8-B8F2FF0FAA8D}"/>
              </a:ext>
            </a:extLst>
          </p:cNvPr>
          <p:cNvSpPr>
            <a:spLocks noGrp="1"/>
          </p:cNvSpPr>
          <p:nvPr>
            <p:ph type="title"/>
          </p:nvPr>
        </p:nvSpPr>
        <p:spPr/>
        <p:txBody>
          <a:bodyPr/>
          <a:lstStyle/>
          <a:p>
            <a:r>
              <a:rPr lang="en-US" dirty="0"/>
              <a:t>Cumulative Density Function (CDF)</a:t>
            </a:r>
          </a:p>
        </p:txBody>
      </p:sp>
      <p:pic>
        <p:nvPicPr>
          <p:cNvPr id="5" name="Picture 4" descr="A close up of text on a white background&#10;&#10;Description automatically generated">
            <a:extLst>
              <a:ext uri="{FF2B5EF4-FFF2-40B4-BE49-F238E27FC236}">
                <a16:creationId xmlns:a16="http://schemas.microsoft.com/office/drawing/2014/main" id="{C98E7DF7-22DB-45E4-A881-48B3DA456C2E}"/>
              </a:ext>
            </a:extLst>
          </p:cNvPr>
          <p:cNvPicPr>
            <a:picLocks noChangeAspect="1"/>
          </p:cNvPicPr>
          <p:nvPr/>
        </p:nvPicPr>
        <p:blipFill rotWithShape="1">
          <a:blip r:embed="rId2">
            <a:extLst>
              <a:ext uri="{28A0092B-C50C-407E-A947-70E740481C1C}">
                <a14:useLocalDpi xmlns:a14="http://schemas.microsoft.com/office/drawing/2010/main" val="0"/>
              </a:ext>
            </a:extLst>
          </a:blip>
          <a:srcRect r="26095"/>
          <a:stretch/>
        </p:blipFill>
        <p:spPr>
          <a:xfrm>
            <a:off x="8397240" y="1431014"/>
            <a:ext cx="3086100" cy="4175760"/>
          </a:xfrm>
          <a:prstGeom prst="rect">
            <a:avLst/>
          </a:prstGeom>
        </p:spPr>
      </p:pic>
      <p:pic>
        <p:nvPicPr>
          <p:cNvPr id="7" name="Graphic 6">
            <a:extLst>
              <a:ext uri="{FF2B5EF4-FFF2-40B4-BE49-F238E27FC236}">
                <a16:creationId xmlns:a16="http://schemas.microsoft.com/office/drawing/2014/main" id="{89854820-E83C-4C75-8CD6-A002F79F18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84118" y="2991802"/>
            <a:ext cx="2510303" cy="764858"/>
          </a:xfrm>
          <a:prstGeom prst="rect">
            <a:avLst/>
          </a:prstGeom>
        </p:spPr>
      </p:pic>
      <p:sp>
        <p:nvSpPr>
          <p:cNvPr id="4" name="Rectangle 1">
            <a:extLst>
              <a:ext uri="{FF2B5EF4-FFF2-40B4-BE49-F238E27FC236}">
                <a16:creationId xmlns:a16="http://schemas.microsoft.com/office/drawing/2014/main" id="{C45087FD-3AC5-451F-9B3F-5FC44E3A2697}"/>
              </a:ext>
            </a:extLst>
          </p:cNvPr>
          <p:cNvSpPr>
            <a:spLocks noChangeArrowheads="1"/>
          </p:cNvSpPr>
          <p:nvPr/>
        </p:nvSpPr>
        <p:spPr bwMode="auto">
          <a:xfrm>
            <a:off x="1822840" y="5207196"/>
            <a:ext cx="3832860"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normal_cdf</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x:</a:t>
            </a:r>
            <a:r>
              <a:rPr kumimoji="0" lang="en-US" altLang="en-US" sz="900" b="0" i="0" u="none" strike="noStrike" cap="none" normalizeH="0" baseline="0" dirty="0" err="1">
                <a:ln>
                  <a:noFill/>
                </a:ln>
                <a:solidFill>
                  <a:srgbClr val="000080"/>
                </a:solidFill>
                <a:effectLst/>
                <a:latin typeface="Consolas" panose="020B0609020204030204" pitchFamily="49" charset="0"/>
              </a:rPr>
              <a:t>float</a:t>
            </a:r>
            <a:r>
              <a:rPr kumimoji="0" lang="en-US" altLang="en-US" sz="900" b="0" i="0" u="none" strike="noStrike" cap="none" normalizeH="0" baseline="0" dirty="0" err="1">
                <a:ln>
                  <a:noFill/>
                </a:ln>
                <a:solidFill>
                  <a:srgbClr val="000000"/>
                </a:solidFill>
                <a:effectLst/>
                <a:latin typeface="Consolas" panose="020B0609020204030204" pitchFamily="49" charset="0"/>
              </a:rPr>
              <a:t>,mean:</a:t>
            </a:r>
            <a:r>
              <a:rPr kumimoji="0" lang="en-US" altLang="en-US" sz="900" b="0" i="0" u="none" strike="noStrike" cap="none" normalizeH="0" baseline="0" dirty="0" err="1">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0.0</a:t>
            </a:r>
            <a:r>
              <a:rPr kumimoji="0" lang="en-US" altLang="en-US" sz="900" b="0" i="0" u="none" strike="noStrike" cap="none" normalizeH="0" baseline="0" dirty="0">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FF"/>
                </a:solidFill>
                <a:effectLst/>
                <a:latin typeface="Consolas" panose="020B0609020204030204" pitchFamily="49" charset="0"/>
              </a:rPr>
              <a:t>0.5</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+math.erf((x-mean)/((</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0.5</a:t>
            </a:r>
            <a:r>
              <a:rPr kumimoji="0" lang="en-US" altLang="en-US" sz="900" b="0" i="0" u="none" strike="noStrike" cap="none" normalizeH="0" baseline="0" dirty="0">
                <a:ln>
                  <a:noFill/>
                </a:ln>
                <a:solidFill>
                  <a:srgbClr val="000000"/>
                </a:solidFill>
                <a:effectLst/>
                <a:latin typeface="Consolas" panose="020B06090202040302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2917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62E9C8-C12C-4703-8243-84541D18CD08}"/>
              </a:ext>
            </a:extLst>
          </p:cNvPr>
          <p:cNvSpPr>
            <a:spLocks noGrp="1"/>
          </p:cNvSpPr>
          <p:nvPr>
            <p:ph sz="half" idx="2"/>
          </p:nvPr>
        </p:nvSpPr>
        <p:spPr>
          <a:xfrm>
            <a:off x="541612" y="1431014"/>
            <a:ext cx="6804068" cy="4817386"/>
          </a:xfrm>
        </p:spPr>
        <p:txBody>
          <a:bodyPr>
            <a:normAutofit fontScale="70000" lnSpcReduction="20000"/>
          </a:bodyPr>
          <a:lstStyle/>
          <a:p>
            <a:pPr marL="0" indent="0">
              <a:buNone/>
            </a:pPr>
            <a:r>
              <a:rPr lang="en-US" dirty="0"/>
              <a:t>I can use the CDF to find the probability of a golden retriever having a weight between 62 and 66 pounds, without integrating several rectangles and summing their areas. </a:t>
            </a:r>
          </a:p>
          <a:p>
            <a:pPr marL="0" indent="0">
              <a:buNone/>
            </a:pPr>
            <a:r>
              <a:rPr lang="en-US" dirty="0"/>
              <a:t>I first find the area up to 66 (highlighted in red to the right) and then subtract the area up to 62 (highlighted in blue), and we should get 49.2%</a:t>
            </a:r>
            <a:r>
              <a:rPr lang="en-US" b="1" dirty="0"/>
              <a:t>.</a:t>
            </a:r>
            <a:r>
              <a:rPr lang="en-US" dirty="0"/>
              <a:t> </a:t>
            </a:r>
          </a:p>
          <a:p>
            <a:pPr marL="0" indent="0">
              <a:buNone/>
            </a:pPr>
            <a:endParaRPr lang="en-US" dirty="0"/>
          </a:p>
          <a:p>
            <a:pPr marL="0" indent="0">
              <a:buNone/>
            </a:pPr>
            <a:endParaRPr lang="en-US" dirty="0"/>
          </a:p>
          <a:p>
            <a:pPr marL="0" indent="0">
              <a:buNone/>
            </a:pPr>
            <a:endParaRPr lang="en-US" dirty="0"/>
          </a:p>
          <a:p>
            <a:pPr marL="0" indent="0">
              <a:buNone/>
            </a:pPr>
            <a:r>
              <a:rPr lang="en-US" dirty="0"/>
              <a:t>This can be less work and I do not have to integrate approximations with rectangles, because the CDF function is algebraically integrated.</a:t>
            </a:r>
          </a:p>
          <a:p>
            <a:pPr marL="0" indent="0">
              <a:buNone/>
            </a:pPr>
            <a:r>
              <a:rPr lang="en-US" dirty="0"/>
              <a:t>The rectangle approach is more intuitive, but the CDF function is more effective and precise. </a:t>
            </a:r>
          </a:p>
          <a:p>
            <a:pPr marL="0" indent="0">
              <a:buNone/>
            </a:pPr>
            <a:r>
              <a:rPr lang="en-US" dirty="0"/>
              <a:t>It will also help us with generating random numbers from the normal distribution.</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8E404025-72DF-4898-80A8-B8F2FF0FAA8D}"/>
              </a:ext>
            </a:extLst>
          </p:cNvPr>
          <p:cNvSpPr>
            <a:spLocks noGrp="1"/>
          </p:cNvSpPr>
          <p:nvPr>
            <p:ph type="title"/>
          </p:nvPr>
        </p:nvSpPr>
        <p:spPr/>
        <p:txBody>
          <a:bodyPr/>
          <a:lstStyle/>
          <a:p>
            <a:r>
              <a:rPr lang="en-US" dirty="0"/>
              <a:t>Cumulative Density Function (CDF)</a:t>
            </a:r>
          </a:p>
        </p:txBody>
      </p:sp>
      <p:pic>
        <p:nvPicPr>
          <p:cNvPr id="10" name="Picture 9" descr="A picture containing game&#10;&#10;Description automatically generated">
            <a:extLst>
              <a:ext uri="{FF2B5EF4-FFF2-40B4-BE49-F238E27FC236}">
                <a16:creationId xmlns:a16="http://schemas.microsoft.com/office/drawing/2014/main" id="{B9FB3A04-EB26-40CC-91D8-F1E4FEE1B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2480" y="1431014"/>
            <a:ext cx="3124200" cy="3124200"/>
          </a:xfrm>
          <a:prstGeom prst="rect">
            <a:avLst/>
          </a:prstGeom>
        </p:spPr>
      </p:pic>
      <p:sp>
        <p:nvSpPr>
          <p:cNvPr id="11" name="Rectangle 2">
            <a:extLst>
              <a:ext uri="{FF2B5EF4-FFF2-40B4-BE49-F238E27FC236}">
                <a16:creationId xmlns:a16="http://schemas.microsoft.com/office/drawing/2014/main" id="{3931BFB6-6AB3-4D1D-B757-33CEB1460A47}"/>
              </a:ext>
            </a:extLst>
          </p:cNvPr>
          <p:cNvSpPr>
            <a:spLocks noChangeArrowheads="1"/>
          </p:cNvSpPr>
          <p:nvPr/>
        </p:nvSpPr>
        <p:spPr bwMode="auto">
          <a:xfrm>
            <a:off x="541612" y="3081635"/>
            <a:ext cx="6638544" cy="9233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Consolas" panose="020B0609020204030204" pitchFamily="49" charset="0"/>
              </a:rPr>
              <a:t>mean = </a:t>
            </a:r>
            <a:r>
              <a:rPr kumimoji="0" lang="en-US" altLang="en-US" sz="900" b="0" i="0" u="none" strike="noStrike" cap="none" normalizeH="0" baseline="0" dirty="0">
                <a:ln>
                  <a:noFill/>
                </a:ln>
                <a:solidFill>
                  <a:srgbClr val="0000FF"/>
                </a:solidFill>
                <a:effectLst/>
                <a:latin typeface="Consolas" panose="020B0609020204030204" pitchFamily="49" charset="0"/>
              </a:rPr>
              <a:t>64.43</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2.99</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prob_between_62_and_66 = </a:t>
            </a:r>
            <a:r>
              <a:rPr kumimoji="0" lang="en-US" altLang="en-US" sz="900" b="0" i="0" u="none" strike="noStrike" cap="none" normalizeH="0" baseline="0" dirty="0" err="1">
                <a:ln>
                  <a:noFill/>
                </a:ln>
                <a:solidFill>
                  <a:srgbClr val="000000"/>
                </a:solidFill>
                <a:effectLst/>
                <a:latin typeface="Consolas" panose="020B0609020204030204" pitchFamily="49" charset="0"/>
              </a:rPr>
              <a:t>normal_cdf</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66.0</a:t>
            </a:r>
            <a:r>
              <a:rPr kumimoji="0" lang="en-US" altLang="en-US" sz="900" b="0" i="0" u="none" strike="noStrike" cap="none" normalizeH="0" baseline="0" dirty="0">
                <a:ln>
                  <a:noFill/>
                </a:ln>
                <a:solidFill>
                  <a:srgbClr val="000000"/>
                </a:solidFill>
                <a:effectLst/>
                <a:latin typeface="Consolas" panose="020B0609020204030204" pitchFamily="49" charset="0"/>
              </a:rPr>
              <a:t>, mean,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normal_cdf</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62.0</a:t>
            </a:r>
            <a:r>
              <a:rPr kumimoji="0" lang="en-US" altLang="en-US" sz="900" b="0" i="0" u="none" strike="noStrike" cap="none" normalizeH="0" baseline="0" dirty="0">
                <a:ln>
                  <a:noFill/>
                </a:ln>
                <a:solidFill>
                  <a:srgbClr val="000000"/>
                </a:solidFill>
                <a:effectLst/>
                <a:latin typeface="Consolas" panose="020B0609020204030204" pitchFamily="49" charset="0"/>
              </a:rPr>
              <a:t>, mean,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"PROB BETWEEN 62_and_66: {}"</a:t>
            </a:r>
            <a:r>
              <a:rPr kumimoji="0" lang="en-US" altLang="en-US" sz="900" b="0" i="0" u="none" strike="noStrike" cap="none" normalizeH="0" baseline="0" dirty="0">
                <a:ln>
                  <a:noFill/>
                </a:ln>
                <a:solidFill>
                  <a:srgbClr val="000000"/>
                </a:solidFill>
                <a:effectLst/>
                <a:latin typeface="Consolas" panose="020B0609020204030204" pitchFamily="49" charset="0"/>
              </a:rPr>
              <a:t>.format(prob_between_62_and_66))</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6261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1"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DF2ED6-41E9-4734-A6A5-D26BFA1B6A72}"/>
              </a:ext>
            </a:extLst>
          </p:cNvPr>
          <p:cNvSpPr>
            <a:spLocks noGrp="1"/>
          </p:cNvSpPr>
          <p:nvPr>
            <p:ph sz="half" idx="2"/>
          </p:nvPr>
        </p:nvSpPr>
        <p:spPr>
          <a:xfrm>
            <a:off x="541612" y="1431014"/>
            <a:ext cx="7291748" cy="3978275"/>
          </a:xfrm>
        </p:spPr>
        <p:txBody>
          <a:bodyPr/>
          <a:lstStyle/>
          <a:p>
            <a:pPr marL="0" indent="0">
              <a:buNone/>
            </a:pPr>
            <a:r>
              <a:rPr lang="en-US" dirty="0"/>
              <a:t>You are probably familiar with the </a:t>
            </a:r>
            <a:r>
              <a:rPr lang="en-US" b="1" dirty="0">
                <a:solidFill>
                  <a:srgbClr val="FF0000"/>
                </a:solidFill>
              </a:rPr>
              <a:t>uniform distribution</a:t>
            </a:r>
            <a:r>
              <a:rPr lang="en-US" dirty="0"/>
              <a:t>, where any number in a range (e.g. between 0.0 and 1.0) is equally likely and often used in random number generators. </a:t>
            </a:r>
          </a:p>
          <a:p>
            <a:pPr marL="0" indent="0">
              <a:buNone/>
            </a:pPr>
            <a:r>
              <a:rPr lang="en-US" dirty="0"/>
              <a:t>But suppose we wanted to generate random numbers from the normal distribution, or any distribution that is not uniform? </a:t>
            </a:r>
          </a:p>
          <a:p>
            <a:pPr marL="0" indent="0">
              <a:buNone/>
            </a:pPr>
            <a:r>
              <a:rPr lang="en-US" dirty="0"/>
              <a:t>For example, let’s say I want a simulation that produced thousands of golden retrievers and I wanted them to have realistic but varied weights. </a:t>
            </a:r>
          </a:p>
          <a:p>
            <a:pPr marL="0" indent="0">
              <a:buNone/>
            </a:pPr>
            <a:r>
              <a:rPr lang="en-US" dirty="0"/>
              <a:t>How do I take this normal distribution (</a:t>
            </a:r>
            <a:r>
              <a:rPr lang="en-US" i="1" dirty="0"/>
              <a:t>mean</a:t>
            </a:r>
            <a:r>
              <a:rPr lang="en-US" dirty="0"/>
              <a:t>=64.43, </a:t>
            </a:r>
            <a:r>
              <a:rPr lang="en-US" i="1" dirty="0"/>
              <a:t>std dev</a:t>
            </a:r>
            <a:r>
              <a:rPr lang="en-US" dirty="0"/>
              <a:t>=2.99) to the right and generate random numbers from it? </a:t>
            </a:r>
          </a:p>
        </p:txBody>
      </p:sp>
      <p:sp>
        <p:nvSpPr>
          <p:cNvPr id="3" name="Title 2">
            <a:extLst>
              <a:ext uri="{FF2B5EF4-FFF2-40B4-BE49-F238E27FC236}">
                <a16:creationId xmlns:a16="http://schemas.microsoft.com/office/drawing/2014/main" id="{E2AFAD5B-82D2-4A3A-A8C6-3D2903B2B657}"/>
              </a:ext>
            </a:extLst>
          </p:cNvPr>
          <p:cNvSpPr>
            <a:spLocks noGrp="1"/>
          </p:cNvSpPr>
          <p:nvPr>
            <p:ph type="title"/>
          </p:nvPr>
        </p:nvSpPr>
        <p:spPr/>
        <p:txBody>
          <a:bodyPr/>
          <a:lstStyle/>
          <a:p>
            <a:r>
              <a:rPr lang="en-US" dirty="0"/>
              <a:t>Quantile Function</a:t>
            </a:r>
          </a:p>
        </p:txBody>
      </p:sp>
      <p:pic>
        <p:nvPicPr>
          <p:cNvPr id="4" name="Content Placeholder 6">
            <a:extLst>
              <a:ext uri="{FF2B5EF4-FFF2-40B4-BE49-F238E27FC236}">
                <a16:creationId xmlns:a16="http://schemas.microsoft.com/office/drawing/2014/main" id="{7A46CFD1-A6B9-43F5-9F91-A9DB8B11B0E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833360" y="1431014"/>
            <a:ext cx="3719080" cy="3719080"/>
          </a:xfrm>
          <a:prstGeom prst="rect">
            <a:avLst/>
          </a:prstGeom>
        </p:spPr>
      </p:pic>
    </p:spTree>
    <p:extLst>
      <p:ext uri="{BB962C8B-B14F-4D97-AF65-F5344CB8AC3E}">
        <p14:creationId xmlns:p14="http://schemas.microsoft.com/office/powerpoint/2010/main" val="88723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DF2ED6-41E9-4734-A6A5-D26BFA1B6A72}"/>
              </a:ext>
            </a:extLst>
          </p:cNvPr>
          <p:cNvSpPr>
            <a:spLocks noGrp="1"/>
          </p:cNvSpPr>
          <p:nvPr>
            <p:ph sz="half" idx="2"/>
          </p:nvPr>
        </p:nvSpPr>
        <p:spPr>
          <a:xfrm>
            <a:off x="541612" y="1431014"/>
            <a:ext cx="7291748" cy="5335546"/>
          </a:xfrm>
        </p:spPr>
        <p:txBody>
          <a:bodyPr>
            <a:normAutofit fontScale="77500" lnSpcReduction="20000"/>
          </a:bodyPr>
          <a:lstStyle/>
          <a:p>
            <a:pPr marL="0" indent="0">
              <a:buNone/>
            </a:pPr>
            <a:r>
              <a:rPr lang="en-US" dirty="0"/>
              <a:t>There are several ways to generate random numbers off a normal distribution, but the most efficient way would be to use a </a:t>
            </a:r>
            <a:r>
              <a:rPr lang="en-US" b="1" dirty="0">
                <a:solidFill>
                  <a:srgbClr val="FF0000"/>
                </a:solidFill>
              </a:rPr>
              <a:t>quantile function</a:t>
            </a:r>
            <a:r>
              <a:rPr lang="en-US" dirty="0"/>
              <a:t> which is the inverse of the CDF function.</a:t>
            </a:r>
          </a:p>
          <a:p>
            <a:pPr marL="0" indent="0">
              <a:buNone/>
            </a:pPr>
            <a:r>
              <a:rPr lang="en-US" dirty="0"/>
              <a:t>With the quantile function, you can input a probability between 0.0 and 1.0 and it will return the respective “x” value.</a:t>
            </a:r>
          </a:p>
          <a:p>
            <a:pPr marL="0" indent="0">
              <a:buNone/>
            </a:pPr>
            <a:endParaRPr lang="en-US" dirty="0"/>
          </a:p>
          <a:p>
            <a:pPr marL="0" indent="0">
              <a:buNone/>
            </a:pPr>
            <a:endParaRPr lang="en-US" dirty="0"/>
          </a:p>
          <a:p>
            <a:pPr marL="0" indent="0">
              <a:buNone/>
            </a:pPr>
            <a:r>
              <a:rPr lang="en-US" dirty="0"/>
              <a:t>Again the expression above is very </a:t>
            </a:r>
            <a:r>
              <a:rPr lang="en-US" dirty="0" err="1"/>
              <a:t>mathy</a:t>
            </a:r>
            <a:r>
              <a:rPr lang="en-US" dirty="0"/>
              <a:t> so here it is in Python:</a:t>
            </a:r>
          </a:p>
          <a:p>
            <a:pPr marL="0" indent="0">
              <a:buNone/>
            </a:pPr>
            <a:endParaRPr lang="en-US" dirty="0"/>
          </a:p>
          <a:p>
            <a:pPr marL="0" indent="0">
              <a:buNone/>
            </a:pPr>
            <a:endParaRPr lang="en-US" dirty="0"/>
          </a:p>
          <a:p>
            <a:pPr marL="0" indent="0">
              <a:buNone/>
            </a:pPr>
            <a:r>
              <a:rPr lang="en-US" dirty="0"/>
              <a:t>Think of it as an inverted lookup, where we look up the likelihood value on the y-axis, and then return the corresponding value from the x-axis. </a:t>
            </a:r>
          </a:p>
          <a:p>
            <a:pPr marL="0" indent="0">
              <a:buNone/>
            </a:pPr>
            <a:r>
              <a:rPr lang="en-US" dirty="0"/>
              <a:t>We cheat a little bit here and use SciPy, as the </a:t>
            </a:r>
            <a:r>
              <a:rPr lang="en-US" dirty="0" err="1">
                <a:latin typeface="Consolas" panose="020B0609020204030204" pitchFamily="49" charset="0"/>
              </a:rPr>
              <a:t>erfinv</a:t>
            </a:r>
            <a:r>
              <a:rPr lang="en-US" dirty="0"/>
              <a:t> function is a rabbit hole of a topic. </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E2AFAD5B-82D2-4A3A-A8C6-3D2903B2B657}"/>
              </a:ext>
            </a:extLst>
          </p:cNvPr>
          <p:cNvSpPr>
            <a:spLocks noGrp="1"/>
          </p:cNvSpPr>
          <p:nvPr>
            <p:ph type="title"/>
          </p:nvPr>
        </p:nvSpPr>
        <p:spPr/>
        <p:txBody>
          <a:bodyPr/>
          <a:lstStyle/>
          <a:p>
            <a:r>
              <a:rPr lang="en-US" dirty="0"/>
              <a:t>Quantile Function</a:t>
            </a:r>
          </a:p>
        </p:txBody>
      </p:sp>
      <p:pic>
        <p:nvPicPr>
          <p:cNvPr id="6" name="Graphic 5">
            <a:extLst>
              <a:ext uri="{FF2B5EF4-FFF2-40B4-BE49-F238E27FC236}">
                <a16:creationId xmlns:a16="http://schemas.microsoft.com/office/drawing/2014/main" id="{228DB723-632D-4C68-8188-DD1D1CF298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88941" y="3117532"/>
            <a:ext cx="2180276" cy="311468"/>
          </a:xfrm>
          <a:prstGeom prst="rect">
            <a:avLst/>
          </a:prstGeom>
        </p:spPr>
      </p:pic>
      <p:sp>
        <p:nvSpPr>
          <p:cNvPr id="9" name="Rectangle 3">
            <a:extLst>
              <a:ext uri="{FF2B5EF4-FFF2-40B4-BE49-F238E27FC236}">
                <a16:creationId xmlns:a16="http://schemas.microsoft.com/office/drawing/2014/main" id="{BEC0DAE9-1494-4602-A120-570616C5DDE4}"/>
              </a:ext>
            </a:extLst>
          </p:cNvPr>
          <p:cNvSpPr>
            <a:spLocks noChangeArrowheads="1"/>
          </p:cNvSpPr>
          <p:nvPr/>
        </p:nvSpPr>
        <p:spPr bwMode="auto">
          <a:xfrm>
            <a:off x="589597" y="4401292"/>
            <a:ext cx="4579620"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from </a:t>
            </a:r>
            <a:r>
              <a:rPr kumimoji="0" lang="en-US" altLang="en-US" sz="900" b="0" i="0" u="none" strike="noStrike" cap="none" normalizeH="0" baseline="0" dirty="0" err="1">
                <a:ln>
                  <a:noFill/>
                </a:ln>
                <a:solidFill>
                  <a:srgbClr val="000000"/>
                </a:solidFill>
                <a:effectLst/>
                <a:latin typeface="Consolas" panose="020B0609020204030204" pitchFamily="49" charset="0"/>
              </a:rPr>
              <a:t>scipy.special</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erfinv</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inv_normal_cdf</a:t>
            </a:r>
            <a:r>
              <a:rPr kumimoji="0" lang="en-US" altLang="en-US" sz="900" b="0" i="0" u="none" strike="noStrike" cap="none" normalizeH="0" baseline="0" dirty="0">
                <a:ln>
                  <a:noFill/>
                </a:ln>
                <a:solidFill>
                  <a:srgbClr val="000000"/>
                </a:solidFill>
                <a:effectLst/>
                <a:latin typeface="Consolas" panose="020B0609020204030204" pitchFamily="49" charset="0"/>
              </a:rPr>
              <a:t>(p: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mean: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00"/>
                </a:solidFill>
                <a:effectLst/>
                <a:latin typeface="Consolas" panose="020B0609020204030204" pitchFamily="49" charset="0"/>
              </a:rPr>
              <a:t>mean +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0.5</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erfinv</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p) -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269" name="Picture 5" descr="Graph Preview">
            <a:extLst>
              <a:ext uri="{FF2B5EF4-FFF2-40B4-BE49-F238E27FC236}">
                <a16:creationId xmlns:a16="http://schemas.microsoft.com/office/drawing/2014/main" id="{6ED73491-71BB-4D23-AB03-F7E285719E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3501" y="3961773"/>
            <a:ext cx="2171700" cy="2171700"/>
          </a:xfrm>
          <a:prstGeom prst="rect">
            <a:avLst/>
          </a:prstGeom>
          <a:noFill/>
          <a:extLst>
            <a:ext uri="{909E8E84-426E-40DD-AFC4-6F175D3DCCD1}">
              <a14:hiddenFill xmlns:a14="http://schemas.microsoft.com/office/drawing/2010/main">
                <a:solidFill>
                  <a:srgbClr val="FFFFFF"/>
                </a:solidFill>
              </a14:hiddenFill>
            </a:ext>
          </a:extLst>
        </p:spPr>
      </p:pic>
      <p:pic>
        <p:nvPicPr>
          <p:cNvPr id="11271" name="Picture 7" descr="Graph Preview">
            <a:extLst>
              <a:ext uri="{FF2B5EF4-FFF2-40B4-BE49-F238E27FC236}">
                <a16:creationId xmlns:a16="http://schemas.microsoft.com/office/drawing/2014/main" id="{B46A4518-7F2E-427E-A3F9-CF970EED0E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29211" y="1325880"/>
            <a:ext cx="2171700" cy="21717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FF99099-24B8-4CA7-B1D9-1B6F067865D8}"/>
              </a:ext>
            </a:extLst>
          </p:cNvPr>
          <p:cNvSpPr txBox="1"/>
          <p:nvPr/>
        </p:nvSpPr>
        <p:spPr>
          <a:xfrm>
            <a:off x="9272133" y="3497580"/>
            <a:ext cx="1485856" cy="369332"/>
          </a:xfrm>
          <a:prstGeom prst="rect">
            <a:avLst/>
          </a:prstGeom>
          <a:noFill/>
        </p:spPr>
        <p:txBody>
          <a:bodyPr wrap="none" rtlCol="0">
            <a:spAutoFit/>
          </a:bodyPr>
          <a:lstStyle/>
          <a:p>
            <a:r>
              <a:rPr lang="en-US" i="1" dirty="0"/>
              <a:t>Normal CDF </a:t>
            </a:r>
          </a:p>
        </p:txBody>
      </p:sp>
      <p:sp>
        <p:nvSpPr>
          <p:cNvPr id="13" name="TextBox 12">
            <a:extLst>
              <a:ext uri="{FF2B5EF4-FFF2-40B4-BE49-F238E27FC236}">
                <a16:creationId xmlns:a16="http://schemas.microsoft.com/office/drawing/2014/main" id="{26FD2A9D-74D8-4E9A-A256-537AEA6C0E11}"/>
              </a:ext>
            </a:extLst>
          </p:cNvPr>
          <p:cNvSpPr txBox="1"/>
          <p:nvPr/>
        </p:nvSpPr>
        <p:spPr>
          <a:xfrm>
            <a:off x="9077817" y="6133473"/>
            <a:ext cx="1874488" cy="369332"/>
          </a:xfrm>
          <a:prstGeom prst="rect">
            <a:avLst/>
          </a:prstGeom>
          <a:noFill/>
        </p:spPr>
        <p:txBody>
          <a:bodyPr wrap="none" rtlCol="0">
            <a:spAutoFit/>
          </a:bodyPr>
          <a:lstStyle/>
          <a:p>
            <a:r>
              <a:rPr lang="en-US" i="1" dirty="0"/>
              <a:t>Normal Quantile</a:t>
            </a:r>
          </a:p>
        </p:txBody>
      </p:sp>
    </p:spTree>
    <p:extLst>
      <p:ext uri="{BB962C8B-B14F-4D97-AF65-F5344CB8AC3E}">
        <p14:creationId xmlns:p14="http://schemas.microsoft.com/office/powerpoint/2010/main" val="3522929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9"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CC97B0-A380-457F-A2C4-00FCD2A7A2BE}"/>
              </a:ext>
            </a:extLst>
          </p:cNvPr>
          <p:cNvSpPr>
            <a:spLocks noGrp="1"/>
          </p:cNvSpPr>
          <p:nvPr>
            <p:ph sz="half" idx="2"/>
          </p:nvPr>
        </p:nvSpPr>
        <p:spPr>
          <a:xfrm>
            <a:off x="541612" y="1431014"/>
            <a:ext cx="5325788" cy="4924066"/>
          </a:xfrm>
        </p:spPr>
        <p:txBody>
          <a:bodyPr>
            <a:normAutofit/>
          </a:bodyPr>
          <a:lstStyle/>
          <a:p>
            <a:pPr marL="0" indent="0">
              <a:buNone/>
            </a:pPr>
            <a:r>
              <a:rPr lang="en-US" dirty="0"/>
              <a:t>If we generate a random probability between 0.0 and 1.0 from a uniform distribution (where any number is equally likely), we can pass it to the normal distribution’s quantile function to return random “x” values!</a:t>
            </a:r>
          </a:p>
          <a:p>
            <a:pPr marL="0" indent="0">
              <a:buNone/>
            </a:pPr>
            <a:r>
              <a:rPr lang="en-US" dirty="0"/>
              <a:t>You will find more values will be around the mean, and less will be at the tails.</a:t>
            </a:r>
          </a:p>
          <a:p>
            <a:pPr marL="0" indent="0">
              <a:buNone/>
            </a:pPr>
            <a:r>
              <a:rPr lang="en-US" dirty="0"/>
              <a:t>The code to the right should generate 10 random values for our golden retriever normal distribution (with mean of 64.43 and std dev of 2.99). </a:t>
            </a:r>
          </a:p>
          <a:p>
            <a:pPr marL="0" indent="0">
              <a:buNone/>
            </a:pPr>
            <a:r>
              <a:rPr lang="en-US" dirty="0"/>
              <a:t>Weird, right? Think of the curve as a dartboard. </a:t>
            </a:r>
          </a:p>
          <a:p>
            <a:pPr marL="0" indent="0">
              <a:buNone/>
            </a:pPr>
            <a:r>
              <a:rPr lang="en-US" dirty="0"/>
              <a:t>We are more likely to hit darts at the center of curve and less likely at the tails, and this is what the quantile function allows us to do. </a:t>
            </a:r>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1E32A644-183A-4F18-B262-B46F4C01400A}"/>
              </a:ext>
            </a:extLst>
          </p:cNvPr>
          <p:cNvSpPr>
            <a:spLocks noGrp="1"/>
          </p:cNvSpPr>
          <p:nvPr>
            <p:ph type="title"/>
          </p:nvPr>
        </p:nvSpPr>
        <p:spPr>
          <a:xfrm>
            <a:off x="521208" y="448056"/>
            <a:ext cx="9720072" cy="640080"/>
          </a:xfrm>
        </p:spPr>
        <p:txBody>
          <a:bodyPr>
            <a:normAutofit/>
          </a:bodyPr>
          <a:lstStyle/>
          <a:p>
            <a:r>
              <a:rPr lang="en-US" dirty="0"/>
              <a:t>Generating Random Numbers from a Normal Distribution</a:t>
            </a:r>
          </a:p>
        </p:txBody>
      </p:sp>
      <p:sp>
        <p:nvSpPr>
          <p:cNvPr id="4" name="Rectangle 1">
            <a:extLst>
              <a:ext uri="{FF2B5EF4-FFF2-40B4-BE49-F238E27FC236}">
                <a16:creationId xmlns:a16="http://schemas.microsoft.com/office/drawing/2014/main" id="{46924F9A-7879-41FA-9CB2-144B83B90CE8}"/>
              </a:ext>
            </a:extLst>
          </p:cNvPr>
          <p:cNvSpPr>
            <a:spLocks noChangeArrowheads="1"/>
          </p:cNvSpPr>
          <p:nvPr/>
        </p:nvSpPr>
        <p:spPr bwMode="auto">
          <a:xfrm>
            <a:off x="6598920" y="1397675"/>
            <a:ext cx="4955239" cy="20313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a:ln>
                  <a:noFill/>
                </a:ln>
                <a:solidFill>
                  <a:srgbClr val="000000"/>
                </a:solidFill>
                <a:effectLst/>
                <a:latin typeface="Consolas" panose="020B0609020204030204" pitchFamily="49" charset="0"/>
              </a:rPr>
              <a:t>random</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from </a:t>
            </a:r>
            <a:r>
              <a:rPr kumimoji="0" lang="en-US" altLang="en-US" sz="900" b="0" i="0" u="none" strike="noStrike" cap="none" normalizeH="0" baseline="0" dirty="0" err="1">
                <a:ln>
                  <a:noFill/>
                </a:ln>
                <a:solidFill>
                  <a:srgbClr val="000000"/>
                </a:solidFill>
                <a:effectLst/>
                <a:latin typeface="Consolas" panose="020B0609020204030204" pitchFamily="49" charset="0"/>
              </a:rPr>
              <a:t>scipy.special</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erfinv</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inv_normal_cdf</a:t>
            </a:r>
            <a:r>
              <a:rPr kumimoji="0" lang="en-US" altLang="en-US" sz="900" b="0" i="0" u="none" strike="noStrike" cap="none" normalizeH="0" baseline="0" dirty="0">
                <a:ln>
                  <a:noFill/>
                </a:ln>
                <a:solidFill>
                  <a:srgbClr val="000000"/>
                </a:solidFill>
                <a:effectLst/>
                <a:latin typeface="Consolas" panose="020B0609020204030204" pitchFamily="49" charset="0"/>
              </a:rPr>
              <a:t>(p: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mean: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00"/>
                </a:solidFill>
                <a:effectLst/>
                <a:latin typeface="Consolas" panose="020B0609020204030204" pitchFamily="49" charset="0"/>
              </a:rPr>
              <a:t>mean +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0.5</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erfinv</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p) -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mean = </a:t>
            </a:r>
            <a:r>
              <a:rPr kumimoji="0" lang="en-US" altLang="en-US" sz="900" b="0" i="0" u="none" strike="noStrike" cap="none" normalizeH="0" baseline="0" dirty="0">
                <a:ln>
                  <a:noFill/>
                </a:ln>
                <a:solidFill>
                  <a:srgbClr val="0000FF"/>
                </a:solidFill>
                <a:effectLst/>
                <a:latin typeface="Consolas" panose="020B0609020204030204" pitchFamily="49" charset="0"/>
              </a:rPr>
              <a:t>64.43</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2.99</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random_p</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random.uniform</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inv_normal_cdf</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random_p</a:t>
            </a:r>
            <a:r>
              <a:rPr kumimoji="0" lang="en-US" altLang="en-US" sz="900" b="0" i="0" u="none" strike="noStrike" cap="none" normalizeH="0" baseline="0" dirty="0">
                <a:ln>
                  <a:noFill/>
                </a:ln>
                <a:solidFill>
                  <a:srgbClr val="000000"/>
                </a:solidFill>
                <a:effectLst/>
                <a:latin typeface="Consolas" panose="020B0609020204030204" pitchFamily="49" charset="0"/>
              </a:rPr>
              <a:t>, mean,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Content Placeholder 6">
            <a:extLst>
              <a:ext uri="{FF2B5EF4-FFF2-40B4-BE49-F238E27FC236}">
                <a16:creationId xmlns:a16="http://schemas.microsoft.com/office/drawing/2014/main" id="{C8932C02-0187-4550-964C-FDEE3ECF0D6A}"/>
              </a:ext>
            </a:extLst>
          </p:cNvPr>
          <p:cNvPicPr>
            <a:picLocks noChangeAspect="1"/>
          </p:cNvPicPr>
          <p:nvPr/>
        </p:nvPicPr>
        <p:blipFill rotWithShape="1">
          <a:blip r:embed="rId2">
            <a:extLst>
              <a:ext uri="{28A0092B-C50C-407E-A947-70E740481C1C}">
                <a14:useLocalDpi xmlns:a14="http://schemas.microsoft.com/office/drawing/2010/main" val="0"/>
              </a:ext>
            </a:extLst>
          </a:blip>
          <a:srcRect t="19524" b="25857"/>
          <a:stretch/>
        </p:blipFill>
        <p:spPr>
          <a:xfrm>
            <a:off x="6598920" y="3738539"/>
            <a:ext cx="4955238" cy="2706504"/>
          </a:xfrm>
          <a:prstGeom prst="rect">
            <a:avLst/>
          </a:prstGeom>
        </p:spPr>
      </p:pic>
      <p:pic>
        <p:nvPicPr>
          <p:cNvPr id="7" name="Graphic 6" descr="Bullseye">
            <a:extLst>
              <a:ext uri="{FF2B5EF4-FFF2-40B4-BE49-F238E27FC236}">
                <a16:creationId xmlns:a16="http://schemas.microsoft.com/office/drawing/2014/main" id="{78400EB4-ADA1-46E0-A853-883AE492EB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13520" y="3931920"/>
            <a:ext cx="487680" cy="487680"/>
          </a:xfrm>
          <a:prstGeom prst="rect">
            <a:avLst/>
          </a:prstGeom>
        </p:spPr>
      </p:pic>
      <p:pic>
        <p:nvPicPr>
          <p:cNvPr id="8" name="Graphic 7" descr="Bullseye">
            <a:extLst>
              <a:ext uri="{FF2B5EF4-FFF2-40B4-BE49-F238E27FC236}">
                <a16:creationId xmlns:a16="http://schemas.microsoft.com/office/drawing/2014/main" id="{DE13A6B1-F7FC-4698-B396-81AD0861BA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03920" y="4649831"/>
            <a:ext cx="487680" cy="487680"/>
          </a:xfrm>
          <a:prstGeom prst="rect">
            <a:avLst/>
          </a:prstGeom>
        </p:spPr>
      </p:pic>
      <p:pic>
        <p:nvPicPr>
          <p:cNvPr id="9" name="Graphic 8" descr="Bullseye">
            <a:extLst>
              <a:ext uri="{FF2B5EF4-FFF2-40B4-BE49-F238E27FC236}">
                <a16:creationId xmlns:a16="http://schemas.microsoft.com/office/drawing/2014/main" id="{C9AF596F-A612-4A6F-A118-159279481F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39000" y="5678531"/>
            <a:ext cx="487680" cy="487680"/>
          </a:xfrm>
          <a:prstGeom prst="rect">
            <a:avLst/>
          </a:prstGeom>
        </p:spPr>
      </p:pic>
      <p:pic>
        <p:nvPicPr>
          <p:cNvPr id="10" name="Graphic 9" descr="Bullseye">
            <a:extLst>
              <a:ext uri="{FF2B5EF4-FFF2-40B4-BE49-F238E27FC236}">
                <a16:creationId xmlns:a16="http://schemas.microsoft.com/office/drawing/2014/main" id="{A7196966-05CB-4492-A159-1AD83C8E8A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57360" y="4847951"/>
            <a:ext cx="487680" cy="487680"/>
          </a:xfrm>
          <a:prstGeom prst="rect">
            <a:avLst/>
          </a:prstGeom>
        </p:spPr>
      </p:pic>
      <p:pic>
        <p:nvPicPr>
          <p:cNvPr id="11" name="Graphic 10" descr="Bullseye">
            <a:extLst>
              <a:ext uri="{FF2B5EF4-FFF2-40B4-BE49-F238E27FC236}">
                <a16:creationId xmlns:a16="http://schemas.microsoft.com/office/drawing/2014/main" id="{B6F09BD6-B05C-42CC-B73B-ACE8E6EECB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25840" y="5355383"/>
            <a:ext cx="487680" cy="487680"/>
          </a:xfrm>
          <a:prstGeom prst="rect">
            <a:avLst/>
          </a:prstGeom>
        </p:spPr>
      </p:pic>
      <p:pic>
        <p:nvPicPr>
          <p:cNvPr id="12" name="Graphic 11" descr="Bullseye">
            <a:extLst>
              <a:ext uri="{FF2B5EF4-FFF2-40B4-BE49-F238E27FC236}">
                <a16:creationId xmlns:a16="http://schemas.microsoft.com/office/drawing/2014/main" id="{62AF2BC2-817F-4ACA-B780-54FF457FB4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89920" y="5685412"/>
            <a:ext cx="487680" cy="487680"/>
          </a:xfrm>
          <a:prstGeom prst="rect">
            <a:avLst/>
          </a:prstGeom>
        </p:spPr>
      </p:pic>
      <p:pic>
        <p:nvPicPr>
          <p:cNvPr id="13" name="Graphic 12" descr="Bullseye">
            <a:extLst>
              <a:ext uri="{FF2B5EF4-FFF2-40B4-BE49-F238E27FC236}">
                <a16:creationId xmlns:a16="http://schemas.microsoft.com/office/drawing/2014/main" id="{E0351230-1C2F-486E-9AE3-535A8ED14C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65920" y="5497793"/>
            <a:ext cx="487680" cy="487680"/>
          </a:xfrm>
          <a:prstGeom prst="rect">
            <a:avLst/>
          </a:prstGeom>
        </p:spPr>
      </p:pic>
      <p:pic>
        <p:nvPicPr>
          <p:cNvPr id="14" name="Graphic 13" descr="Bullseye">
            <a:extLst>
              <a:ext uri="{FF2B5EF4-FFF2-40B4-BE49-F238E27FC236}">
                <a16:creationId xmlns:a16="http://schemas.microsoft.com/office/drawing/2014/main" id="{E71991B3-72EB-45BA-80EA-A3ABAEA59B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78340" y="4405991"/>
            <a:ext cx="487680" cy="487680"/>
          </a:xfrm>
          <a:prstGeom prst="rect">
            <a:avLst/>
          </a:prstGeom>
        </p:spPr>
      </p:pic>
      <p:pic>
        <p:nvPicPr>
          <p:cNvPr id="15" name="Graphic 14" descr="Bullseye">
            <a:extLst>
              <a:ext uri="{FF2B5EF4-FFF2-40B4-BE49-F238E27FC236}">
                <a16:creationId xmlns:a16="http://schemas.microsoft.com/office/drawing/2014/main" id="{E434F26D-8E60-47B2-922B-E464CCCC9C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68640" y="5634150"/>
            <a:ext cx="487680" cy="487680"/>
          </a:xfrm>
          <a:prstGeom prst="rect">
            <a:avLst/>
          </a:prstGeom>
        </p:spPr>
      </p:pic>
      <p:pic>
        <p:nvPicPr>
          <p:cNvPr id="16" name="Graphic 15" descr="Bullseye">
            <a:extLst>
              <a:ext uri="{FF2B5EF4-FFF2-40B4-BE49-F238E27FC236}">
                <a16:creationId xmlns:a16="http://schemas.microsoft.com/office/drawing/2014/main" id="{0671DE87-1704-4287-9A84-7E7234F75E9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06000" y="5504674"/>
            <a:ext cx="487680" cy="487680"/>
          </a:xfrm>
          <a:prstGeom prst="rect">
            <a:avLst/>
          </a:prstGeom>
        </p:spPr>
      </p:pic>
    </p:spTree>
    <p:extLst>
      <p:ext uri="{BB962C8B-B14F-4D97-AF65-F5344CB8AC3E}">
        <p14:creationId xmlns:p14="http://schemas.microsoft.com/office/powerpoint/2010/main" val="279224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2B6872-8974-46B3-BF2C-508748F4061D}"/>
              </a:ext>
            </a:extLst>
          </p:cNvPr>
          <p:cNvSpPr>
            <a:spLocks noGrp="1"/>
          </p:cNvSpPr>
          <p:nvPr>
            <p:ph sz="half" idx="2"/>
          </p:nvPr>
        </p:nvSpPr>
        <p:spPr>
          <a:xfrm>
            <a:off x="541612" y="1431014"/>
            <a:ext cx="5699168" cy="3978275"/>
          </a:xfrm>
        </p:spPr>
        <p:txBody>
          <a:bodyPr/>
          <a:lstStyle/>
          <a:p>
            <a:pPr marL="0" indent="0">
              <a:buNone/>
            </a:pPr>
            <a:r>
              <a:rPr lang="en-US" dirty="0"/>
              <a:t>Still confused? Let’s break it down.</a:t>
            </a:r>
          </a:p>
          <a:p>
            <a:pPr marL="342900" indent="-342900">
              <a:buAutoNum type="arabicParenR"/>
            </a:pPr>
            <a:r>
              <a:rPr lang="en-US" dirty="0"/>
              <a:t>We generate a random number between 0.0 and 1.0, and say we get .74</a:t>
            </a:r>
          </a:p>
          <a:p>
            <a:pPr marL="342900" indent="-342900">
              <a:buAutoNum type="arabicParenR"/>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476C4D72-E41A-4C01-A7A4-440E085586F4}"/>
              </a:ext>
            </a:extLst>
          </p:cNvPr>
          <p:cNvSpPr>
            <a:spLocks noGrp="1"/>
          </p:cNvSpPr>
          <p:nvPr>
            <p:ph type="title"/>
          </p:nvPr>
        </p:nvSpPr>
        <p:spPr>
          <a:xfrm>
            <a:off x="521208" y="448056"/>
            <a:ext cx="9582912" cy="640080"/>
          </a:xfrm>
        </p:spPr>
        <p:txBody>
          <a:bodyPr>
            <a:normAutofit/>
          </a:bodyPr>
          <a:lstStyle/>
          <a:p>
            <a:r>
              <a:rPr lang="en-US" dirty="0"/>
              <a:t>Generating Random Numbers from a Normal Distribution</a:t>
            </a:r>
          </a:p>
        </p:txBody>
      </p:sp>
      <p:pic>
        <p:nvPicPr>
          <p:cNvPr id="10" name="Picture 2" descr="Graph Preview">
            <a:extLst>
              <a:ext uri="{FF2B5EF4-FFF2-40B4-BE49-F238E27FC236}">
                <a16:creationId xmlns:a16="http://schemas.microsoft.com/office/drawing/2014/main" id="{8829B544-E790-48A0-81EB-7F2B7EB89B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1420" y="1431014"/>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8104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2B6872-8974-46B3-BF2C-508748F4061D}"/>
              </a:ext>
            </a:extLst>
          </p:cNvPr>
          <p:cNvSpPr>
            <a:spLocks noGrp="1"/>
          </p:cNvSpPr>
          <p:nvPr>
            <p:ph sz="half" idx="2"/>
          </p:nvPr>
        </p:nvSpPr>
        <p:spPr>
          <a:xfrm>
            <a:off x="541612" y="1431014"/>
            <a:ext cx="5699168" cy="3978275"/>
          </a:xfrm>
        </p:spPr>
        <p:txBody>
          <a:bodyPr/>
          <a:lstStyle/>
          <a:p>
            <a:pPr marL="0" indent="0">
              <a:buNone/>
            </a:pPr>
            <a:r>
              <a:rPr lang="en-US" dirty="0"/>
              <a:t>Still confused? Let’s break it down.</a:t>
            </a:r>
          </a:p>
          <a:p>
            <a:pPr marL="342900" indent="-342900">
              <a:buAutoNum type="arabicParenR"/>
            </a:pPr>
            <a:r>
              <a:rPr lang="en-US" dirty="0"/>
              <a:t>We generate a random number between 0.0 and 1.0, and say we get .74</a:t>
            </a:r>
          </a:p>
          <a:p>
            <a:pPr marL="342900" indent="-342900">
              <a:buAutoNum type="arabicParenR"/>
            </a:pPr>
            <a:r>
              <a:rPr lang="en-US" dirty="0"/>
              <a:t>We use the quantile function to look up the x-value where the area is </a:t>
            </a:r>
            <a:r>
              <a:rPr lang="en-US" i="1" dirty="0"/>
              <a:t>exactly</a:t>
            </a:r>
            <a:r>
              <a:rPr lang="en-US" dirty="0"/>
              <a:t> .74 (shaded in red to the right), and this x-value is approximately 66.3536. </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476C4D72-E41A-4C01-A7A4-440E085586F4}"/>
              </a:ext>
            </a:extLst>
          </p:cNvPr>
          <p:cNvSpPr>
            <a:spLocks noGrp="1"/>
          </p:cNvSpPr>
          <p:nvPr>
            <p:ph type="title"/>
          </p:nvPr>
        </p:nvSpPr>
        <p:spPr>
          <a:xfrm>
            <a:off x="521208" y="448056"/>
            <a:ext cx="9582912" cy="640080"/>
          </a:xfrm>
        </p:spPr>
        <p:txBody>
          <a:bodyPr>
            <a:normAutofit/>
          </a:bodyPr>
          <a:lstStyle/>
          <a:p>
            <a:r>
              <a:rPr lang="en-US" dirty="0"/>
              <a:t>Generating Random Numbers from a Normal Distribution</a:t>
            </a:r>
          </a:p>
        </p:txBody>
      </p:sp>
      <p:pic>
        <p:nvPicPr>
          <p:cNvPr id="14338" name="Picture 2">
            <a:extLst>
              <a:ext uri="{FF2B5EF4-FFF2-40B4-BE49-F238E27FC236}">
                <a16:creationId xmlns:a16="http://schemas.microsoft.com/office/drawing/2014/main" id="{FD332E17-8A50-47E0-B776-CD9A4EB2C5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51420" y="1431014"/>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801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79370"/>
            <a:ext cx="5015763" cy="462102"/>
          </a:xfrm>
          <a:prstGeom prst="rect">
            <a:avLst/>
          </a:prstGeom>
        </p:spPr>
        <p:txBody>
          <a:bodyPr vert="horz" wrap="square" lIns="0" tIns="15355" rIns="0" bIns="0" rtlCol="0" anchor="ctr">
            <a:spAutoFit/>
          </a:bodyPr>
          <a:lstStyle/>
          <a:p>
            <a:pPr marL="15356">
              <a:spcBef>
                <a:spcPts val="121"/>
              </a:spcBef>
            </a:pPr>
            <a:r>
              <a:rPr spc="277" dirty="0"/>
              <a:t>The </a:t>
            </a:r>
            <a:r>
              <a:rPr spc="326" dirty="0"/>
              <a:t>Monty </a:t>
            </a:r>
            <a:r>
              <a:rPr spc="260" dirty="0"/>
              <a:t>Hall</a:t>
            </a:r>
            <a:r>
              <a:rPr spc="-36" dirty="0"/>
              <a:t> </a:t>
            </a:r>
            <a:r>
              <a:rPr spc="277" dirty="0"/>
              <a:t>Problem</a:t>
            </a:r>
          </a:p>
        </p:txBody>
      </p:sp>
      <p:sp>
        <p:nvSpPr>
          <p:cNvPr id="3" name="object 3"/>
          <p:cNvSpPr/>
          <p:nvPr/>
        </p:nvSpPr>
        <p:spPr>
          <a:xfrm>
            <a:off x="8734016" y="2654766"/>
            <a:ext cx="1861046" cy="1861046"/>
          </a:xfrm>
          <a:prstGeom prst="rect">
            <a:avLst/>
          </a:prstGeom>
          <a:blipFill>
            <a:blip r:embed="rId2" cstate="print"/>
            <a:stretch>
              <a:fillRect/>
            </a:stretch>
          </a:blipFill>
        </p:spPr>
        <p:txBody>
          <a:bodyPr wrap="square" lIns="0" tIns="0" rIns="0" bIns="0" rtlCol="0"/>
          <a:lstStyle/>
          <a:p>
            <a:endParaRPr sz="2176"/>
          </a:p>
        </p:txBody>
      </p:sp>
      <p:sp>
        <p:nvSpPr>
          <p:cNvPr id="9" name="object 9"/>
          <p:cNvSpPr/>
          <p:nvPr/>
        </p:nvSpPr>
        <p:spPr>
          <a:xfrm>
            <a:off x="8181230" y="2323096"/>
            <a:ext cx="2874487" cy="2321700"/>
          </a:xfrm>
          <a:custGeom>
            <a:avLst/>
            <a:gdLst/>
            <a:ahLst/>
            <a:cxnLst/>
            <a:rect l="l" t="t" r="r" b="b"/>
            <a:pathLst>
              <a:path w="2377440" h="1920239">
                <a:moveTo>
                  <a:pt x="320040"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40"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4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818123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11055718"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1345111" y="2765325"/>
            <a:ext cx="1861046" cy="1861045"/>
          </a:xfrm>
          <a:prstGeom prst="rect">
            <a:avLst/>
          </a:prstGeom>
          <a:blipFill>
            <a:blip r:embed="rId2" cstate="print"/>
            <a:stretch>
              <a:fillRect/>
            </a:stretch>
          </a:blipFill>
        </p:spPr>
        <p:txBody>
          <a:bodyPr wrap="square" lIns="0" tIns="0" rIns="0" bIns="0" rtlCol="0"/>
          <a:lstStyle/>
          <a:p>
            <a:endParaRPr sz="2176"/>
          </a:p>
        </p:txBody>
      </p:sp>
      <p:sp>
        <p:nvSpPr>
          <p:cNvPr id="18" name="object 18"/>
          <p:cNvSpPr/>
          <p:nvPr/>
        </p:nvSpPr>
        <p:spPr>
          <a:xfrm>
            <a:off x="4862981" y="2544210"/>
            <a:ext cx="2059126" cy="2059126"/>
          </a:xfrm>
          <a:prstGeom prst="rect">
            <a:avLst/>
          </a:prstGeom>
          <a:blipFill>
            <a:blip r:embed="rId3" cstate="print"/>
            <a:stretch>
              <a:fillRect/>
            </a:stretch>
          </a:blipFill>
        </p:spPr>
        <p:txBody>
          <a:bodyPr wrap="square" lIns="0" tIns="0" rIns="0" bIns="0" rtlCol="0"/>
          <a:lstStyle/>
          <a:p>
            <a:endParaRPr sz="2176"/>
          </a:p>
        </p:txBody>
      </p:sp>
      <p:sp>
        <p:nvSpPr>
          <p:cNvPr id="20" name="object 20"/>
          <p:cNvSpPr/>
          <p:nvPr/>
        </p:nvSpPr>
        <p:spPr>
          <a:xfrm>
            <a:off x="4422287"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C4000A"/>
            </a:solidFill>
          </a:ln>
        </p:spPr>
        <p:txBody>
          <a:bodyPr wrap="square" lIns="0" tIns="0" rIns="0" bIns="0" rtlCol="0"/>
          <a:lstStyle/>
          <a:p>
            <a:endParaRPr sz="2176"/>
          </a:p>
        </p:txBody>
      </p:sp>
      <p:sp>
        <p:nvSpPr>
          <p:cNvPr id="21" name="object 21"/>
          <p:cNvSpPr/>
          <p:nvPr/>
        </p:nvSpPr>
        <p:spPr>
          <a:xfrm>
            <a:off x="4422287" y="2323096"/>
            <a:ext cx="0" cy="0"/>
          </a:xfrm>
          <a:custGeom>
            <a:avLst/>
            <a:gdLst/>
            <a:ahLst/>
            <a:cxnLst/>
            <a:rect l="l" t="t" r="r" b="b"/>
            <a:pathLst>
              <a:path>
                <a:moveTo>
                  <a:pt x="0" y="0"/>
                </a:moveTo>
                <a:lnTo>
                  <a:pt x="0" y="0"/>
                </a:lnTo>
              </a:path>
            </a:pathLst>
          </a:custGeom>
          <a:ln w="3175">
            <a:solidFill>
              <a:srgbClr val="C4000A"/>
            </a:solidFill>
          </a:ln>
        </p:spPr>
        <p:txBody>
          <a:bodyPr wrap="square" lIns="0" tIns="0" rIns="0" bIns="0" rtlCol="0"/>
          <a:lstStyle/>
          <a:p>
            <a:endParaRPr sz="2176"/>
          </a:p>
        </p:txBody>
      </p:sp>
      <p:sp>
        <p:nvSpPr>
          <p:cNvPr id="22" name="object 22"/>
          <p:cNvSpPr/>
          <p:nvPr/>
        </p:nvSpPr>
        <p:spPr>
          <a:xfrm>
            <a:off x="7296774" y="4644795"/>
            <a:ext cx="0" cy="0"/>
          </a:xfrm>
          <a:custGeom>
            <a:avLst/>
            <a:gdLst/>
            <a:ahLst/>
            <a:cxnLst/>
            <a:rect l="l" t="t" r="r" b="b"/>
            <a:pathLst>
              <a:path>
                <a:moveTo>
                  <a:pt x="0" y="0"/>
                </a:moveTo>
                <a:lnTo>
                  <a:pt x="0" y="0"/>
                </a:lnTo>
              </a:path>
            </a:pathLst>
          </a:custGeom>
          <a:ln w="3175">
            <a:solidFill>
              <a:srgbClr val="C4000A"/>
            </a:solidFill>
          </a:ln>
        </p:spPr>
        <p:txBody>
          <a:bodyPr wrap="square" lIns="0" tIns="0" rIns="0" bIns="0" rtlCol="0"/>
          <a:lstStyle/>
          <a:p>
            <a:endParaRPr sz="2176"/>
          </a:p>
        </p:txBody>
      </p:sp>
      <p:sp>
        <p:nvSpPr>
          <p:cNvPr id="23" name="object 23"/>
          <p:cNvSpPr/>
          <p:nvPr/>
        </p:nvSpPr>
        <p:spPr>
          <a:xfrm>
            <a:off x="773900"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77390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3648387"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txBox="1"/>
          <p:nvPr/>
        </p:nvSpPr>
        <p:spPr>
          <a:xfrm>
            <a:off x="1641467" y="1899294"/>
            <a:ext cx="1082539" cy="350340"/>
          </a:xfrm>
          <a:prstGeom prst="rect">
            <a:avLst/>
          </a:prstGeom>
        </p:spPr>
        <p:txBody>
          <a:bodyPr vert="horz" wrap="square" lIns="0" tIns="15355" rIns="0" bIns="0" rtlCol="0">
            <a:spAutoFit/>
          </a:bodyPr>
          <a:lstStyle/>
          <a:p>
            <a:pPr marL="15356">
              <a:spcBef>
                <a:spcPts val="121"/>
              </a:spcBef>
            </a:pPr>
            <a:r>
              <a:rPr sz="2176" spc="115" dirty="0">
                <a:latin typeface="Tahoma"/>
                <a:cs typeface="Tahoma"/>
              </a:rPr>
              <a:t>33.33%</a:t>
            </a:r>
            <a:endParaRPr sz="2176">
              <a:latin typeface="Tahoma"/>
              <a:cs typeface="Tahoma"/>
            </a:endParaRPr>
          </a:p>
        </p:txBody>
      </p:sp>
      <p:sp>
        <p:nvSpPr>
          <p:cNvPr id="27" name="object 27"/>
          <p:cNvSpPr txBox="1"/>
          <p:nvPr/>
        </p:nvSpPr>
        <p:spPr>
          <a:xfrm>
            <a:off x="9119432" y="1946771"/>
            <a:ext cx="1051829" cy="320601"/>
          </a:xfrm>
          <a:prstGeom prst="rect">
            <a:avLst/>
          </a:prstGeom>
        </p:spPr>
        <p:txBody>
          <a:bodyPr vert="horz" wrap="square" lIns="0" tIns="0" rIns="0" bIns="0" rtlCol="0">
            <a:spAutoFit/>
          </a:bodyPr>
          <a:lstStyle/>
          <a:p>
            <a:pPr>
              <a:lnSpc>
                <a:spcPts val="2454"/>
              </a:lnSpc>
            </a:pPr>
            <a:r>
              <a:rPr sz="2176" spc="181" dirty="0">
                <a:latin typeface="Tahoma"/>
                <a:cs typeface="Tahoma"/>
              </a:rPr>
              <a:t>33</a:t>
            </a:r>
            <a:r>
              <a:rPr sz="2176" spc="36" dirty="0">
                <a:latin typeface="Tahoma"/>
                <a:cs typeface="Tahoma"/>
              </a:rPr>
              <a:t>.</a:t>
            </a:r>
            <a:r>
              <a:rPr sz="2176" spc="181" dirty="0">
                <a:latin typeface="Tahoma"/>
                <a:cs typeface="Tahoma"/>
              </a:rPr>
              <a:t>33</a:t>
            </a:r>
            <a:r>
              <a:rPr sz="2176" spc="-60" dirty="0">
                <a:latin typeface="Tahoma"/>
                <a:cs typeface="Tahoma"/>
              </a:rPr>
              <a:t>%</a:t>
            </a:r>
            <a:endParaRPr sz="2176">
              <a:latin typeface="Tahoma"/>
              <a:cs typeface="Tahoma"/>
            </a:endParaRPr>
          </a:p>
        </p:txBody>
      </p:sp>
      <p:sp>
        <p:nvSpPr>
          <p:cNvPr id="28" name="object 28"/>
          <p:cNvSpPr txBox="1"/>
          <p:nvPr/>
        </p:nvSpPr>
        <p:spPr>
          <a:xfrm>
            <a:off x="5345133" y="1899294"/>
            <a:ext cx="1082539" cy="350340"/>
          </a:xfrm>
          <a:prstGeom prst="rect">
            <a:avLst/>
          </a:prstGeom>
        </p:spPr>
        <p:txBody>
          <a:bodyPr vert="horz" wrap="square" lIns="0" tIns="15355" rIns="0" bIns="0" rtlCol="0">
            <a:spAutoFit/>
          </a:bodyPr>
          <a:lstStyle/>
          <a:p>
            <a:pPr marL="15356">
              <a:spcBef>
                <a:spcPts val="121"/>
              </a:spcBef>
            </a:pPr>
            <a:r>
              <a:rPr sz="2176" spc="115" dirty="0">
                <a:latin typeface="Tahoma"/>
                <a:cs typeface="Tahoma"/>
              </a:rPr>
              <a:t>66.66%</a:t>
            </a:r>
            <a:endParaRPr sz="2176">
              <a:latin typeface="Tahoma"/>
              <a:cs typeface="Tahoma"/>
            </a:endParaRPr>
          </a:p>
        </p:txBody>
      </p:sp>
      <p:sp>
        <p:nvSpPr>
          <p:cNvPr id="29" name="object 29"/>
          <p:cNvSpPr/>
          <p:nvPr/>
        </p:nvSpPr>
        <p:spPr>
          <a:xfrm>
            <a:off x="8042267" y="1543319"/>
            <a:ext cx="3206158" cy="3206158"/>
          </a:xfrm>
          <a:custGeom>
            <a:avLst/>
            <a:gdLst/>
            <a:ahLst/>
            <a:cxnLst/>
            <a:rect l="l" t="t" r="r" b="b"/>
            <a:pathLst>
              <a:path w="2651759" h="2651760">
                <a:moveTo>
                  <a:pt x="2651760" y="0"/>
                </a:moveTo>
                <a:lnTo>
                  <a:pt x="0" y="0"/>
                </a:lnTo>
                <a:lnTo>
                  <a:pt x="0" y="2651760"/>
                </a:lnTo>
                <a:lnTo>
                  <a:pt x="2651760" y="2651760"/>
                </a:lnTo>
                <a:lnTo>
                  <a:pt x="2651760" y="0"/>
                </a:lnTo>
                <a:close/>
              </a:path>
            </a:pathLst>
          </a:custGeom>
          <a:solidFill>
            <a:srgbClr val="FFFFFF">
              <a:alpha val="69999"/>
            </a:srgbClr>
          </a:solidFill>
        </p:spPr>
        <p:txBody>
          <a:bodyPr wrap="square" lIns="0" tIns="0" rIns="0" bIns="0" rtlCol="0"/>
          <a:lstStyle/>
          <a:p>
            <a:endParaRPr sz="2176" dirty="0"/>
          </a:p>
        </p:txBody>
      </p:sp>
      <p:sp>
        <p:nvSpPr>
          <p:cNvPr id="30" name="object 30"/>
          <p:cNvSpPr txBox="1">
            <a:spLocks noGrp="1"/>
          </p:cNvSpPr>
          <p:nvPr>
            <p:ph type="sldNum" sz="quarter" idx="7"/>
          </p:nvPr>
        </p:nvSpPr>
        <p:spPr>
          <a:xfrm>
            <a:off x="9765884" y="7741204"/>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13</a:t>
            </a:fld>
            <a:endParaRPr spc="302"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2B6872-8974-46B3-BF2C-508748F4061D}"/>
              </a:ext>
            </a:extLst>
          </p:cNvPr>
          <p:cNvSpPr>
            <a:spLocks noGrp="1"/>
          </p:cNvSpPr>
          <p:nvPr>
            <p:ph sz="half" idx="2"/>
          </p:nvPr>
        </p:nvSpPr>
        <p:spPr>
          <a:xfrm>
            <a:off x="541612" y="1431014"/>
            <a:ext cx="5699168" cy="3978275"/>
          </a:xfrm>
        </p:spPr>
        <p:txBody>
          <a:bodyPr>
            <a:normAutofit/>
          </a:bodyPr>
          <a:lstStyle/>
          <a:p>
            <a:pPr marL="0" indent="0">
              <a:buNone/>
            </a:pPr>
            <a:r>
              <a:rPr lang="en-US" dirty="0"/>
              <a:t>Still confused? Let’s break it down.</a:t>
            </a:r>
          </a:p>
          <a:p>
            <a:pPr marL="342900" indent="-342900">
              <a:buAutoNum type="arabicParenR"/>
            </a:pPr>
            <a:r>
              <a:rPr lang="en-US" dirty="0"/>
              <a:t>We generate a random number between 0.0 and 1.0, and say we get .74</a:t>
            </a:r>
          </a:p>
          <a:p>
            <a:pPr marL="342900" indent="-342900">
              <a:buAutoNum type="arabicParenR"/>
            </a:pPr>
            <a:r>
              <a:rPr lang="en-US" dirty="0"/>
              <a:t>We use the quantile function to look up the x-value where the area is </a:t>
            </a:r>
            <a:r>
              <a:rPr lang="en-US" i="1" dirty="0"/>
              <a:t>exactly</a:t>
            </a:r>
            <a:r>
              <a:rPr lang="en-US" dirty="0"/>
              <a:t> .74 (shaded in red to the right), and this x-value is approximately 66.3536. </a:t>
            </a:r>
          </a:p>
          <a:p>
            <a:pPr marL="342900" indent="-342900">
              <a:buAutoNum type="arabicParenR"/>
            </a:pPr>
            <a:r>
              <a:rPr lang="en-US" dirty="0"/>
              <a:t>We now have a randomly-generated number 66.3536 that fits our normal distribution. </a:t>
            </a:r>
          </a:p>
          <a:p>
            <a:pPr marL="0" indent="0">
              <a:buNone/>
            </a:pPr>
            <a:r>
              <a:rPr lang="en-US" dirty="0"/>
              <a:t>Again, think of it as throwing a “dart” at the curve and we are more likely to get values where density is highest at the center and less on the tails </a:t>
            </a:r>
          </a:p>
          <a:p>
            <a:pPr marL="342900" indent="-342900">
              <a:buAutoNum type="arabicParenR"/>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476C4D72-E41A-4C01-A7A4-440E085586F4}"/>
              </a:ext>
            </a:extLst>
          </p:cNvPr>
          <p:cNvSpPr>
            <a:spLocks noGrp="1"/>
          </p:cNvSpPr>
          <p:nvPr>
            <p:ph type="title"/>
          </p:nvPr>
        </p:nvSpPr>
        <p:spPr>
          <a:xfrm>
            <a:off x="521208" y="448056"/>
            <a:ext cx="9582912" cy="640080"/>
          </a:xfrm>
        </p:spPr>
        <p:txBody>
          <a:bodyPr>
            <a:normAutofit/>
          </a:bodyPr>
          <a:lstStyle/>
          <a:p>
            <a:r>
              <a:rPr lang="en-US" dirty="0"/>
              <a:t>Generating Random Numbers from a Normal Distribution</a:t>
            </a:r>
          </a:p>
        </p:txBody>
      </p:sp>
      <p:pic>
        <p:nvPicPr>
          <p:cNvPr id="14338" name="Picture 2">
            <a:extLst>
              <a:ext uri="{FF2B5EF4-FFF2-40B4-BE49-F238E27FC236}">
                <a16:creationId xmlns:a16="http://schemas.microsoft.com/office/drawing/2014/main" id="{FD332E17-8A50-47E0-B776-CD9A4EB2C5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51420" y="1431014"/>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Bullseye">
            <a:extLst>
              <a:ext uri="{FF2B5EF4-FFF2-40B4-BE49-F238E27FC236}">
                <a16:creationId xmlns:a16="http://schemas.microsoft.com/office/drawing/2014/main" id="{FA0B8461-55D5-4918-9309-7504F77A99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00260" y="3092174"/>
            <a:ext cx="487680" cy="487680"/>
          </a:xfrm>
          <a:prstGeom prst="rect">
            <a:avLst/>
          </a:prstGeom>
        </p:spPr>
      </p:pic>
    </p:spTree>
    <p:extLst>
      <p:ext uri="{BB962C8B-B14F-4D97-AF65-F5344CB8AC3E}">
        <p14:creationId xmlns:p14="http://schemas.microsoft.com/office/powerpoint/2010/main" val="270979379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2B6872-8974-46B3-BF2C-508748F4061D}"/>
              </a:ext>
            </a:extLst>
          </p:cNvPr>
          <p:cNvSpPr>
            <a:spLocks noGrp="1"/>
          </p:cNvSpPr>
          <p:nvPr>
            <p:ph sz="half" idx="2"/>
          </p:nvPr>
        </p:nvSpPr>
        <p:spPr>
          <a:xfrm>
            <a:off x="541612" y="1431014"/>
            <a:ext cx="5699168" cy="4978930"/>
          </a:xfrm>
        </p:spPr>
        <p:txBody>
          <a:bodyPr>
            <a:normAutofit/>
          </a:bodyPr>
          <a:lstStyle/>
          <a:p>
            <a:pPr marL="0" indent="0">
              <a:buNone/>
            </a:pPr>
            <a:r>
              <a:rPr lang="en-US" dirty="0"/>
              <a:t>Still confused? Let’s break it down.</a:t>
            </a:r>
          </a:p>
          <a:p>
            <a:pPr marL="342900" indent="-342900">
              <a:buAutoNum type="arabicParenR"/>
            </a:pPr>
            <a:r>
              <a:rPr lang="en-US" dirty="0"/>
              <a:t>We generate a random number between 0.0 and 1.0, and say we get .74</a:t>
            </a:r>
          </a:p>
          <a:p>
            <a:pPr marL="342900" indent="-342900">
              <a:buAutoNum type="arabicParenR"/>
            </a:pPr>
            <a:r>
              <a:rPr lang="en-US" dirty="0"/>
              <a:t>We use the quantile function to look up the x-value where the area is </a:t>
            </a:r>
            <a:r>
              <a:rPr lang="en-US" i="1" dirty="0"/>
              <a:t>exactly</a:t>
            </a:r>
            <a:r>
              <a:rPr lang="en-US" dirty="0"/>
              <a:t> .74 (shaded in red to the right), and this x-value is approximately 66.3536</a:t>
            </a:r>
          </a:p>
          <a:p>
            <a:pPr marL="342900" indent="-342900">
              <a:buAutoNum type="arabicParenR"/>
            </a:pPr>
            <a:r>
              <a:rPr lang="en-US" dirty="0"/>
              <a:t>We now have a randomly-generated number 66.3536 that fits our normal distribution. </a:t>
            </a:r>
          </a:p>
          <a:p>
            <a:pPr marL="0" indent="0">
              <a:buNone/>
            </a:pPr>
            <a:r>
              <a:rPr lang="en-US" dirty="0"/>
              <a:t>Again, think of it as throwing a “dart” at the curve and we are more likely to get values where density is highest at the center and less on the tails </a:t>
            </a:r>
          </a:p>
          <a:p>
            <a:pPr marL="0" indent="0">
              <a:buNone/>
            </a:pPr>
            <a:r>
              <a:rPr lang="en-US" dirty="0"/>
              <a:t>Repeat the above until you have all the random values you need!</a:t>
            </a:r>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476C4D72-E41A-4C01-A7A4-440E085586F4}"/>
              </a:ext>
            </a:extLst>
          </p:cNvPr>
          <p:cNvSpPr>
            <a:spLocks noGrp="1"/>
          </p:cNvSpPr>
          <p:nvPr>
            <p:ph type="title"/>
          </p:nvPr>
        </p:nvSpPr>
        <p:spPr>
          <a:xfrm>
            <a:off x="521208" y="448056"/>
            <a:ext cx="9582912" cy="640080"/>
          </a:xfrm>
        </p:spPr>
        <p:txBody>
          <a:bodyPr>
            <a:normAutofit/>
          </a:bodyPr>
          <a:lstStyle/>
          <a:p>
            <a:r>
              <a:rPr lang="en-US" dirty="0"/>
              <a:t>Generating Random Numbers from a Normal Distribution</a:t>
            </a:r>
          </a:p>
        </p:txBody>
      </p:sp>
      <p:pic>
        <p:nvPicPr>
          <p:cNvPr id="14338" name="Picture 2">
            <a:extLst>
              <a:ext uri="{FF2B5EF4-FFF2-40B4-BE49-F238E27FC236}">
                <a16:creationId xmlns:a16="http://schemas.microsoft.com/office/drawing/2014/main" id="{FD332E17-8A50-47E0-B776-CD9A4EB2C5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51420" y="1431014"/>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Bullseye">
            <a:extLst>
              <a:ext uri="{FF2B5EF4-FFF2-40B4-BE49-F238E27FC236}">
                <a16:creationId xmlns:a16="http://schemas.microsoft.com/office/drawing/2014/main" id="{FA0B8461-55D5-4918-9309-7504F77A99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93480" y="3176311"/>
            <a:ext cx="487680" cy="487680"/>
          </a:xfrm>
          <a:prstGeom prst="rect">
            <a:avLst/>
          </a:prstGeom>
        </p:spPr>
      </p:pic>
    </p:spTree>
    <p:extLst>
      <p:ext uri="{BB962C8B-B14F-4D97-AF65-F5344CB8AC3E}">
        <p14:creationId xmlns:p14="http://schemas.microsoft.com/office/powerpoint/2010/main" val="278463912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2B6872-8974-46B3-BF2C-508748F4061D}"/>
              </a:ext>
            </a:extLst>
          </p:cNvPr>
          <p:cNvSpPr>
            <a:spLocks noGrp="1"/>
          </p:cNvSpPr>
          <p:nvPr>
            <p:ph sz="half" idx="2"/>
          </p:nvPr>
        </p:nvSpPr>
        <p:spPr>
          <a:xfrm>
            <a:off x="541612" y="1431014"/>
            <a:ext cx="5699168" cy="5426986"/>
          </a:xfrm>
        </p:spPr>
        <p:txBody>
          <a:bodyPr>
            <a:normAutofit/>
          </a:bodyPr>
          <a:lstStyle/>
          <a:p>
            <a:pPr marL="0" indent="0">
              <a:buNone/>
            </a:pPr>
            <a:r>
              <a:rPr lang="en-US" dirty="0"/>
              <a:t>Still confused? Let’s break it down.</a:t>
            </a:r>
          </a:p>
          <a:p>
            <a:pPr marL="342900" indent="-342900">
              <a:buAutoNum type="arabicParenR"/>
            </a:pPr>
            <a:r>
              <a:rPr lang="en-US" dirty="0"/>
              <a:t>We generate a random number between 0.0 and 1.0, and say we get .74</a:t>
            </a:r>
          </a:p>
          <a:p>
            <a:pPr marL="342900" indent="-342900">
              <a:buAutoNum type="arabicParenR"/>
            </a:pPr>
            <a:r>
              <a:rPr lang="en-US" dirty="0"/>
              <a:t>We use the quantile function to look up the x-value where the area is </a:t>
            </a:r>
            <a:r>
              <a:rPr lang="en-US" i="1" dirty="0"/>
              <a:t>exactly</a:t>
            </a:r>
            <a:r>
              <a:rPr lang="en-US" dirty="0"/>
              <a:t> .74 (shaded in red to the right), and this x-value is approximately 66.3536</a:t>
            </a:r>
          </a:p>
          <a:p>
            <a:pPr marL="342900" indent="-342900">
              <a:buAutoNum type="arabicParenR"/>
            </a:pPr>
            <a:r>
              <a:rPr lang="en-US" dirty="0"/>
              <a:t>We now have a randomly-generated number 66.3536 that fits our normal distribution. </a:t>
            </a:r>
          </a:p>
          <a:p>
            <a:pPr marL="0" indent="0">
              <a:buNone/>
            </a:pPr>
            <a:r>
              <a:rPr lang="en-US" dirty="0"/>
              <a:t>Again, think of it as throwing a “dart” at the curve and we are more likely to get values where density is highest at the center and less on the tails </a:t>
            </a:r>
          </a:p>
          <a:p>
            <a:pPr marL="0" indent="0">
              <a:buNone/>
            </a:pPr>
            <a:r>
              <a:rPr lang="en-US" dirty="0"/>
              <a:t>Repeat the above until you have all the random values you need!</a:t>
            </a:r>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476C4D72-E41A-4C01-A7A4-440E085586F4}"/>
              </a:ext>
            </a:extLst>
          </p:cNvPr>
          <p:cNvSpPr>
            <a:spLocks noGrp="1"/>
          </p:cNvSpPr>
          <p:nvPr>
            <p:ph type="title"/>
          </p:nvPr>
        </p:nvSpPr>
        <p:spPr>
          <a:xfrm>
            <a:off x="521208" y="448056"/>
            <a:ext cx="9582912" cy="640080"/>
          </a:xfrm>
        </p:spPr>
        <p:txBody>
          <a:bodyPr>
            <a:normAutofit/>
          </a:bodyPr>
          <a:lstStyle/>
          <a:p>
            <a:r>
              <a:rPr lang="en-US" dirty="0"/>
              <a:t>Generating Random Numbers from a Normal Distribution</a:t>
            </a:r>
          </a:p>
        </p:txBody>
      </p:sp>
      <p:pic>
        <p:nvPicPr>
          <p:cNvPr id="14338" name="Picture 2">
            <a:extLst>
              <a:ext uri="{FF2B5EF4-FFF2-40B4-BE49-F238E27FC236}">
                <a16:creationId xmlns:a16="http://schemas.microsoft.com/office/drawing/2014/main" id="{FD332E17-8A50-47E0-B776-CD9A4EB2C5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51420" y="1431014"/>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Bullseye">
            <a:extLst>
              <a:ext uri="{FF2B5EF4-FFF2-40B4-BE49-F238E27FC236}">
                <a16:creationId xmlns:a16="http://schemas.microsoft.com/office/drawing/2014/main" id="{FA0B8461-55D5-4918-9309-7504F77A99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56420" y="3185160"/>
            <a:ext cx="487680" cy="487680"/>
          </a:xfrm>
          <a:prstGeom prst="rect">
            <a:avLst/>
          </a:prstGeom>
        </p:spPr>
      </p:pic>
    </p:spTree>
    <p:extLst>
      <p:ext uri="{BB962C8B-B14F-4D97-AF65-F5344CB8AC3E}">
        <p14:creationId xmlns:p14="http://schemas.microsoft.com/office/powerpoint/2010/main" val="41671513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2B6872-8974-46B3-BF2C-508748F4061D}"/>
              </a:ext>
            </a:extLst>
          </p:cNvPr>
          <p:cNvSpPr>
            <a:spLocks noGrp="1"/>
          </p:cNvSpPr>
          <p:nvPr>
            <p:ph sz="half" idx="2"/>
          </p:nvPr>
        </p:nvSpPr>
        <p:spPr>
          <a:xfrm>
            <a:off x="541612" y="1431014"/>
            <a:ext cx="5699168" cy="5602246"/>
          </a:xfrm>
        </p:spPr>
        <p:txBody>
          <a:bodyPr>
            <a:normAutofit/>
          </a:bodyPr>
          <a:lstStyle/>
          <a:p>
            <a:pPr marL="0" indent="0">
              <a:buNone/>
            </a:pPr>
            <a:r>
              <a:rPr lang="en-US" dirty="0"/>
              <a:t>Still confused? Let’s break it down.</a:t>
            </a:r>
          </a:p>
          <a:p>
            <a:pPr marL="342900" indent="-342900">
              <a:buAutoNum type="arabicParenR"/>
            </a:pPr>
            <a:r>
              <a:rPr lang="en-US" dirty="0"/>
              <a:t>We generate a random number between 0.0 and 1.0, and say we get .74</a:t>
            </a:r>
          </a:p>
          <a:p>
            <a:pPr marL="342900" indent="-342900">
              <a:buAutoNum type="arabicParenR"/>
            </a:pPr>
            <a:r>
              <a:rPr lang="en-US" dirty="0"/>
              <a:t>We use the quantile function to look up the x-value where the area is </a:t>
            </a:r>
            <a:r>
              <a:rPr lang="en-US" i="1" dirty="0"/>
              <a:t>exactly</a:t>
            </a:r>
            <a:r>
              <a:rPr lang="en-US" dirty="0"/>
              <a:t> .74 (shaded in red to the right), and this x-value is approximately 66.3536</a:t>
            </a:r>
          </a:p>
          <a:p>
            <a:pPr marL="342900" indent="-342900">
              <a:buAutoNum type="arabicParenR"/>
            </a:pPr>
            <a:r>
              <a:rPr lang="en-US" dirty="0"/>
              <a:t>We now have a randomly-generated number 66.3536 that fits our normal distribution. </a:t>
            </a:r>
          </a:p>
          <a:p>
            <a:pPr marL="0" indent="0">
              <a:buNone/>
            </a:pPr>
            <a:r>
              <a:rPr lang="en-US" dirty="0"/>
              <a:t>Again, think of it as throwing a “dart” at the curve and we are more likely to get values where density is highest at the center and less on the tails </a:t>
            </a:r>
          </a:p>
          <a:p>
            <a:pPr marL="0" indent="0">
              <a:buNone/>
            </a:pPr>
            <a:r>
              <a:rPr lang="en-US" dirty="0"/>
              <a:t>Repeat the above until you have all the random values you need!</a:t>
            </a:r>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476C4D72-E41A-4C01-A7A4-440E085586F4}"/>
              </a:ext>
            </a:extLst>
          </p:cNvPr>
          <p:cNvSpPr>
            <a:spLocks noGrp="1"/>
          </p:cNvSpPr>
          <p:nvPr>
            <p:ph type="title"/>
          </p:nvPr>
        </p:nvSpPr>
        <p:spPr>
          <a:xfrm>
            <a:off x="521208" y="448056"/>
            <a:ext cx="9582912" cy="640080"/>
          </a:xfrm>
        </p:spPr>
        <p:txBody>
          <a:bodyPr>
            <a:normAutofit/>
          </a:bodyPr>
          <a:lstStyle/>
          <a:p>
            <a:r>
              <a:rPr lang="en-US" dirty="0"/>
              <a:t>Generating Random Numbers from a Normal Distribution</a:t>
            </a:r>
          </a:p>
        </p:txBody>
      </p:sp>
      <p:pic>
        <p:nvPicPr>
          <p:cNvPr id="14338" name="Picture 2">
            <a:extLst>
              <a:ext uri="{FF2B5EF4-FFF2-40B4-BE49-F238E27FC236}">
                <a16:creationId xmlns:a16="http://schemas.microsoft.com/office/drawing/2014/main" id="{FD332E17-8A50-47E0-B776-CD9A4EB2C5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51420" y="1431014"/>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Bullseye">
            <a:extLst>
              <a:ext uri="{FF2B5EF4-FFF2-40B4-BE49-F238E27FC236}">
                <a16:creationId xmlns:a16="http://schemas.microsoft.com/office/drawing/2014/main" id="{FA0B8461-55D5-4918-9309-7504F77A99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87000" y="3497580"/>
            <a:ext cx="487680" cy="487680"/>
          </a:xfrm>
          <a:prstGeom prst="rect">
            <a:avLst/>
          </a:prstGeom>
        </p:spPr>
      </p:pic>
    </p:spTree>
    <p:extLst>
      <p:ext uri="{BB962C8B-B14F-4D97-AF65-F5344CB8AC3E}">
        <p14:creationId xmlns:p14="http://schemas.microsoft.com/office/powerpoint/2010/main" val="397182463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2B6872-8974-46B3-BF2C-508748F4061D}"/>
              </a:ext>
            </a:extLst>
          </p:cNvPr>
          <p:cNvSpPr>
            <a:spLocks noGrp="1"/>
          </p:cNvSpPr>
          <p:nvPr>
            <p:ph sz="half" idx="2"/>
          </p:nvPr>
        </p:nvSpPr>
        <p:spPr>
          <a:xfrm>
            <a:off x="541612" y="1431014"/>
            <a:ext cx="5699168" cy="4978930"/>
          </a:xfrm>
        </p:spPr>
        <p:txBody>
          <a:bodyPr/>
          <a:lstStyle/>
          <a:p>
            <a:pPr marL="0" indent="0">
              <a:buNone/>
            </a:pPr>
            <a:r>
              <a:rPr lang="en-US" b="1" dirty="0"/>
              <a:t>Question: why are we less likely to get values on the tails? </a:t>
            </a:r>
          </a:p>
          <a:p>
            <a:pPr marL="0" indent="0">
              <a:buNone/>
            </a:pPr>
            <a:r>
              <a:rPr lang="en-US" dirty="0"/>
              <a:t>Is not a random value between 0.0 and 1.0 coming from a uniform distribution? Where any value is equally likely? </a:t>
            </a:r>
          </a:p>
          <a:p>
            <a:pPr marL="0" indent="0">
              <a:buNone/>
            </a:pPr>
            <a:r>
              <a:rPr lang="en-US" dirty="0"/>
              <a:t>Think of it this way: the tails have a much smaller density/probability meaning they have a smaller range to “hit”.</a:t>
            </a:r>
          </a:p>
          <a:p>
            <a:pPr marL="0" indent="0">
              <a:buNone/>
            </a:pPr>
            <a:r>
              <a:rPr lang="en-US" dirty="0"/>
              <a:t>We are less likely get a value between 0.0 and 0.05 as opposed to a value between 0.0 and 0.50.</a:t>
            </a:r>
          </a:p>
          <a:p>
            <a:pPr marL="0" indent="0">
              <a:buNone/>
            </a:pPr>
            <a:r>
              <a:rPr lang="en-US" dirty="0"/>
              <a:t>We are also less likely to get a value between .99 and 1.0. </a:t>
            </a:r>
          </a:p>
          <a:p>
            <a:pPr marL="0" indent="0">
              <a:buNone/>
            </a:pPr>
            <a:r>
              <a:rPr lang="en-US" dirty="0"/>
              <a:t>The smaller the range in the probability, the less likely we are to hit it.</a:t>
            </a:r>
          </a:p>
          <a:p>
            <a:pPr marL="0" indent="0">
              <a:buNone/>
            </a:pPr>
            <a:endParaRPr lang="en-US" dirty="0"/>
          </a:p>
        </p:txBody>
      </p:sp>
      <p:sp>
        <p:nvSpPr>
          <p:cNvPr id="3" name="Title 2">
            <a:extLst>
              <a:ext uri="{FF2B5EF4-FFF2-40B4-BE49-F238E27FC236}">
                <a16:creationId xmlns:a16="http://schemas.microsoft.com/office/drawing/2014/main" id="{476C4D72-E41A-4C01-A7A4-440E085586F4}"/>
              </a:ext>
            </a:extLst>
          </p:cNvPr>
          <p:cNvSpPr>
            <a:spLocks noGrp="1"/>
          </p:cNvSpPr>
          <p:nvPr>
            <p:ph type="title"/>
          </p:nvPr>
        </p:nvSpPr>
        <p:spPr>
          <a:xfrm>
            <a:off x="521208" y="448056"/>
            <a:ext cx="9582912" cy="640080"/>
          </a:xfrm>
        </p:spPr>
        <p:txBody>
          <a:bodyPr>
            <a:normAutofit/>
          </a:bodyPr>
          <a:lstStyle/>
          <a:p>
            <a:r>
              <a:rPr lang="en-US" dirty="0"/>
              <a:t>Generating Random Numbers from a Normal Distribution</a:t>
            </a:r>
          </a:p>
        </p:txBody>
      </p:sp>
      <p:pic>
        <p:nvPicPr>
          <p:cNvPr id="14338" name="Picture 2">
            <a:extLst>
              <a:ext uri="{FF2B5EF4-FFF2-40B4-BE49-F238E27FC236}">
                <a16:creationId xmlns:a16="http://schemas.microsoft.com/office/drawing/2014/main" id="{FD332E17-8A50-47E0-B776-CD9A4EB2C5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51420" y="1431014"/>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Bullseye">
            <a:extLst>
              <a:ext uri="{FF2B5EF4-FFF2-40B4-BE49-F238E27FC236}">
                <a16:creationId xmlns:a16="http://schemas.microsoft.com/office/drawing/2014/main" id="{FA0B8461-55D5-4918-9309-7504F77A99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59140" y="3489960"/>
            <a:ext cx="487680" cy="487680"/>
          </a:xfrm>
          <a:prstGeom prst="rect">
            <a:avLst/>
          </a:prstGeom>
        </p:spPr>
      </p:pic>
    </p:spTree>
    <p:extLst>
      <p:ext uri="{BB962C8B-B14F-4D97-AF65-F5344CB8AC3E}">
        <p14:creationId xmlns:p14="http://schemas.microsoft.com/office/powerpoint/2010/main" val="367019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28FF9E-A3B4-493D-9B65-D6BCF1FA3273}"/>
              </a:ext>
            </a:extLst>
          </p:cNvPr>
          <p:cNvSpPr>
            <a:spLocks noGrp="1"/>
          </p:cNvSpPr>
          <p:nvPr>
            <p:ph sz="half" idx="2"/>
          </p:nvPr>
        </p:nvSpPr>
        <p:spPr>
          <a:xfrm>
            <a:off x="541612" y="1431014"/>
            <a:ext cx="6712628" cy="3978275"/>
          </a:xfrm>
        </p:spPr>
        <p:txBody>
          <a:bodyPr/>
          <a:lstStyle/>
          <a:p>
            <a:pPr marL="0" indent="0">
              <a:buNone/>
            </a:pPr>
            <a:r>
              <a:rPr lang="en-US" dirty="0"/>
              <a:t>A special type of normal distribution is the </a:t>
            </a:r>
            <a:r>
              <a:rPr lang="en-US" b="1" dirty="0">
                <a:solidFill>
                  <a:srgbClr val="FF0000"/>
                </a:solidFill>
              </a:rPr>
              <a:t>standard normal distribution</a:t>
            </a:r>
            <a:r>
              <a:rPr lang="en-US" dirty="0"/>
              <a:t>, which has a mean of 0 and standard deviation of 1. </a:t>
            </a:r>
          </a:p>
          <a:p>
            <a:pPr marL="0" indent="0">
              <a:buNone/>
            </a:pPr>
            <a:r>
              <a:rPr lang="en-US" dirty="0"/>
              <a:t>Sometimes a normal distribution will be converted into a standard normal distribution.</a:t>
            </a:r>
          </a:p>
          <a:p>
            <a:r>
              <a:rPr lang="en-US" dirty="0"/>
              <a:t>This creates a convenient way to express all values in terms of the standard deviation, known as </a:t>
            </a:r>
            <a:r>
              <a:rPr lang="en-US" b="1" dirty="0">
                <a:solidFill>
                  <a:srgbClr val="FF0000"/>
                </a:solidFill>
              </a:rPr>
              <a:t>z scores</a:t>
            </a:r>
            <a:r>
              <a:rPr lang="en-US" dirty="0"/>
              <a:t>. </a:t>
            </a:r>
          </a:p>
          <a:p>
            <a:r>
              <a:rPr lang="en-US" dirty="0"/>
              <a:t>Turning several normal distributions into standard normal distributions also makes them easier to compare, as comparisons can be made relative to their means rather than absolute values. </a:t>
            </a:r>
          </a:p>
          <a:p>
            <a:pPr marL="0" indent="0">
              <a:buNone/>
            </a:pPr>
            <a:endParaRPr lang="en-US" dirty="0"/>
          </a:p>
        </p:txBody>
      </p:sp>
      <p:sp>
        <p:nvSpPr>
          <p:cNvPr id="3" name="Title 2">
            <a:extLst>
              <a:ext uri="{FF2B5EF4-FFF2-40B4-BE49-F238E27FC236}">
                <a16:creationId xmlns:a16="http://schemas.microsoft.com/office/drawing/2014/main" id="{E9BBF520-E746-4748-B6C2-84545AA090AF}"/>
              </a:ext>
            </a:extLst>
          </p:cNvPr>
          <p:cNvSpPr>
            <a:spLocks noGrp="1"/>
          </p:cNvSpPr>
          <p:nvPr>
            <p:ph type="title"/>
          </p:nvPr>
        </p:nvSpPr>
        <p:spPr/>
        <p:txBody>
          <a:bodyPr/>
          <a:lstStyle/>
          <a:p>
            <a:r>
              <a:rPr lang="en-US" dirty="0"/>
              <a:t>Standard Normal Distribution</a:t>
            </a:r>
          </a:p>
        </p:txBody>
      </p:sp>
      <p:pic>
        <p:nvPicPr>
          <p:cNvPr id="18434" name="Picture 2" descr="Graph Preview">
            <a:extLst>
              <a:ext uri="{FF2B5EF4-FFF2-40B4-BE49-F238E27FC236}">
                <a16:creationId xmlns:a16="http://schemas.microsoft.com/office/drawing/2014/main" id="{A8E2EBB5-8857-4BE2-85DF-3C45EB2268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6200" y="1431014"/>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92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D462D2-5290-487C-9477-D2AA1A0AFDEC}"/>
              </a:ext>
            </a:extLst>
          </p:cNvPr>
          <p:cNvSpPr>
            <a:spLocks noGrp="1"/>
          </p:cNvSpPr>
          <p:nvPr>
            <p:ph sz="half" idx="2"/>
          </p:nvPr>
        </p:nvSpPr>
        <p:spPr>
          <a:xfrm>
            <a:off x="541612" y="1431014"/>
            <a:ext cx="7032668" cy="4885966"/>
          </a:xfrm>
        </p:spPr>
        <p:txBody>
          <a:bodyPr/>
          <a:lstStyle/>
          <a:p>
            <a:pPr marL="0" indent="0">
              <a:buNone/>
            </a:pPr>
            <a:r>
              <a:rPr lang="en-US" dirty="0"/>
              <a:t>The normal distribution shows up in an important phenomena called the </a:t>
            </a:r>
            <a:r>
              <a:rPr lang="en-US" b="1" dirty="0">
                <a:solidFill>
                  <a:srgbClr val="FF0000"/>
                </a:solidFill>
              </a:rPr>
              <a:t>central limit theorem</a:t>
            </a:r>
            <a:r>
              <a:rPr lang="en-US" dirty="0"/>
              <a:t>, which states that the means of different samples will form a normal distribution no matter what the underlying distribution is. </a:t>
            </a:r>
          </a:p>
          <a:p>
            <a:pPr marL="0" indent="0">
              <a:buNone/>
            </a:pPr>
            <a:r>
              <a:rPr lang="en-US" dirty="0"/>
              <a:t>Say I generated 1000 samples, each containing 1000 random numbers coming from a uniform distribution between 0.0 and 1.0. </a:t>
            </a:r>
          </a:p>
          <a:p>
            <a:pPr marL="0" indent="0">
              <a:buNone/>
            </a:pPr>
            <a:r>
              <a:rPr lang="en-US" dirty="0"/>
              <a:t>If I take the average of each sample and plot them in a histogram, we will see they form a normal distribution!</a:t>
            </a:r>
          </a:p>
          <a:p>
            <a:pPr marL="0" indent="0">
              <a:buNone/>
            </a:pPr>
            <a:r>
              <a:rPr lang="en-US" dirty="0"/>
              <a:t>Even if the data is completely random or has a distribution different from a normal distribution, the averages of the samples will form a normal distribution. </a:t>
            </a:r>
          </a:p>
          <a:p>
            <a:pPr marL="0" indent="0">
              <a:buNone/>
            </a:pPr>
            <a:r>
              <a:rPr lang="en-US" dirty="0"/>
              <a:t>This is another reason why the normal distribution is useful, as it shows up even in data that is not normally distributed.</a:t>
            </a:r>
          </a:p>
        </p:txBody>
      </p:sp>
      <p:sp>
        <p:nvSpPr>
          <p:cNvPr id="3" name="Title 2">
            <a:extLst>
              <a:ext uri="{FF2B5EF4-FFF2-40B4-BE49-F238E27FC236}">
                <a16:creationId xmlns:a16="http://schemas.microsoft.com/office/drawing/2014/main" id="{2A18FDCB-6DD5-4CE5-ABBC-EBE893F838AE}"/>
              </a:ext>
            </a:extLst>
          </p:cNvPr>
          <p:cNvSpPr>
            <a:spLocks noGrp="1"/>
          </p:cNvSpPr>
          <p:nvPr>
            <p:ph type="title"/>
          </p:nvPr>
        </p:nvSpPr>
        <p:spPr/>
        <p:txBody>
          <a:bodyPr/>
          <a:lstStyle/>
          <a:p>
            <a:r>
              <a:rPr lang="en-US" dirty="0"/>
              <a:t>Central Limit Theorem</a:t>
            </a:r>
          </a:p>
        </p:txBody>
      </p:sp>
      <p:pic>
        <p:nvPicPr>
          <p:cNvPr id="5" name="Picture 4" descr="A screenshot of a cell phone&#10;&#10;Description automatically generated">
            <a:extLst>
              <a:ext uri="{FF2B5EF4-FFF2-40B4-BE49-F238E27FC236}">
                <a16:creationId xmlns:a16="http://schemas.microsoft.com/office/drawing/2014/main" id="{20DD5871-6D92-4A6B-8C56-A3F2C4A24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8838" y="1431014"/>
            <a:ext cx="3511550" cy="2257425"/>
          </a:xfrm>
          <a:prstGeom prst="rect">
            <a:avLst/>
          </a:prstGeom>
        </p:spPr>
      </p:pic>
      <p:sp>
        <p:nvSpPr>
          <p:cNvPr id="6" name="TextBox 5">
            <a:extLst>
              <a:ext uri="{FF2B5EF4-FFF2-40B4-BE49-F238E27FC236}">
                <a16:creationId xmlns:a16="http://schemas.microsoft.com/office/drawing/2014/main" id="{AC24AA55-23CF-438D-AC3B-208CB9B43DD8}"/>
              </a:ext>
            </a:extLst>
          </p:cNvPr>
          <p:cNvSpPr txBox="1"/>
          <p:nvPr/>
        </p:nvSpPr>
        <p:spPr>
          <a:xfrm>
            <a:off x="8138838" y="3794760"/>
            <a:ext cx="3511550" cy="646331"/>
          </a:xfrm>
          <a:prstGeom prst="rect">
            <a:avLst/>
          </a:prstGeom>
          <a:noFill/>
        </p:spPr>
        <p:txBody>
          <a:bodyPr wrap="square" rtlCol="0">
            <a:spAutoFit/>
          </a:bodyPr>
          <a:lstStyle/>
          <a:p>
            <a:r>
              <a:rPr lang="en-US" sz="1200" i="1" dirty="0"/>
              <a:t>The above data came from a uniform distribution, and yet the mean of each sample of 1000 data points shows a normal distribution!</a:t>
            </a:r>
          </a:p>
        </p:txBody>
      </p:sp>
    </p:spTree>
    <p:extLst>
      <p:ext uri="{BB962C8B-B14F-4D97-AF65-F5344CB8AC3E}">
        <p14:creationId xmlns:p14="http://schemas.microsoft.com/office/powerpoint/2010/main" val="1821878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5B1F77-490E-433D-88D0-86EE83A12C29}"/>
              </a:ext>
            </a:extLst>
          </p:cNvPr>
          <p:cNvSpPr>
            <a:spLocks noGrp="1"/>
          </p:cNvSpPr>
          <p:nvPr>
            <p:ph type="title"/>
          </p:nvPr>
        </p:nvSpPr>
        <p:spPr/>
        <p:txBody>
          <a:bodyPr/>
          <a:lstStyle/>
          <a:p>
            <a:r>
              <a:rPr lang="en-US" dirty="0"/>
              <a:t>Central Limit Theorem</a:t>
            </a:r>
          </a:p>
        </p:txBody>
      </p:sp>
      <p:sp>
        <p:nvSpPr>
          <p:cNvPr id="5" name="Rectangle 1">
            <a:extLst>
              <a:ext uri="{FF2B5EF4-FFF2-40B4-BE49-F238E27FC236}">
                <a16:creationId xmlns:a16="http://schemas.microsoft.com/office/drawing/2014/main" id="{7B0D48F4-65A7-4408-98DA-1474996AE761}"/>
              </a:ext>
            </a:extLst>
          </p:cNvPr>
          <p:cNvSpPr>
            <a:spLocks noChangeArrowheads="1"/>
          </p:cNvSpPr>
          <p:nvPr/>
        </p:nvSpPr>
        <p:spPr bwMode="auto">
          <a:xfrm>
            <a:off x="624840" y="1431014"/>
            <a:ext cx="6583680" cy="161582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rgbClr val="808080"/>
                </a:solidFill>
                <a:effectLst/>
                <a:latin typeface="Consolas" panose="020B0609020204030204" pitchFamily="49" charset="0"/>
              </a:rPr>
              <a:t># Samples of the uniform distribution will average out to a normal distribution.</a:t>
            </a:r>
            <a:br>
              <a:rPr kumimoji="0" lang="en-US" altLang="en-US" sz="900" b="0" i="1" u="none" strike="noStrike" cap="none" normalizeH="0" baseline="0" dirty="0">
                <a:ln>
                  <a:noFill/>
                </a:ln>
                <a:solidFill>
                  <a:srgbClr val="808080"/>
                </a:solidFill>
                <a:effectLst/>
                <a:latin typeface="Consolas" panose="020B0609020204030204" pitchFamily="49" charset="0"/>
              </a:rPr>
            </a:b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a:ln>
                  <a:noFill/>
                </a:ln>
                <a:solidFill>
                  <a:srgbClr val="000000"/>
                </a:solidFill>
                <a:effectLst/>
                <a:latin typeface="Consolas" panose="020B0609020204030204" pitchFamily="49" charset="0"/>
              </a:rPr>
              <a:t>random</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plotly.express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as </a:t>
            </a:r>
            <a:r>
              <a:rPr kumimoji="0" lang="en-US" altLang="en-US" sz="900" b="0" i="0" u="none" strike="noStrike" cap="none" normalizeH="0" baseline="0" dirty="0">
                <a:ln>
                  <a:noFill/>
                </a:ln>
                <a:solidFill>
                  <a:srgbClr val="000000"/>
                </a:solidFill>
                <a:effectLst/>
                <a:latin typeface="Consolas" panose="020B0609020204030204" pitchFamily="49" charset="0"/>
              </a:rPr>
              <a:t>px</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Central limit theorem, 1000 samples each with 1000 random numbers between 0.0 and 1.0 </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x_values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80"/>
                </a:solidFill>
                <a:effectLst/>
                <a:latin typeface="Consolas" panose="020B0609020204030204" pitchFamily="49" charset="0"/>
              </a:rPr>
              <a:t>sum</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random.uniform</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1000</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1000.0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a:ln>
                  <a:noFill/>
                </a:ln>
                <a:solidFill>
                  <a:srgbClr val="000000"/>
                </a:solidFill>
                <a:effectLst/>
                <a:latin typeface="Consolas" panose="020B0609020204030204" pitchFamily="49" charset="0"/>
              </a:rPr>
              <a:t>_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1000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y_values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a:ln>
                  <a:noFill/>
                </a:ln>
                <a:solidFill>
                  <a:srgbClr val="000000"/>
                </a:solidFill>
                <a:effectLst/>
                <a:latin typeface="Consolas" panose="020B0609020204030204" pitchFamily="49" charset="0"/>
              </a:rPr>
              <a:t>_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1000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px.histogram</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660099"/>
                </a:solidFill>
                <a:effectLst/>
                <a:latin typeface="Consolas" panose="020B0609020204030204" pitchFamily="49" charset="0"/>
              </a:rPr>
              <a:t>x</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x_values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y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y_values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660099"/>
                </a:solidFill>
                <a:effectLst/>
                <a:latin typeface="Consolas" panose="020B0609020204030204" pitchFamily="49" charset="0"/>
              </a:rPr>
              <a:t>nbins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20</a:t>
            </a:r>
            <a:r>
              <a:rPr kumimoji="0" lang="en-US" altLang="en-US" sz="900" b="0" i="0" u="none" strike="noStrike" cap="none" normalizeH="0" baseline="0" dirty="0">
                <a:ln>
                  <a:noFill/>
                </a:ln>
                <a:solidFill>
                  <a:srgbClr val="000000"/>
                </a:solidFill>
                <a:effectLst/>
                <a:latin typeface="Consolas" panose="020B0609020204030204" pitchFamily="49" charset="0"/>
              </a:rPr>
              <a:t>).show()</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descr="A screenshot of a cell phone&#10;&#10;Description automatically generated">
            <a:extLst>
              <a:ext uri="{FF2B5EF4-FFF2-40B4-BE49-F238E27FC236}">
                <a16:creationId xmlns:a16="http://schemas.microsoft.com/office/drawing/2014/main" id="{A25FD0B9-3438-45C6-AE05-D5448B36AF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8838" y="1431014"/>
            <a:ext cx="3511550" cy="2257425"/>
          </a:xfrm>
          <a:prstGeom prst="rect">
            <a:avLst/>
          </a:prstGeom>
        </p:spPr>
      </p:pic>
      <p:sp>
        <p:nvSpPr>
          <p:cNvPr id="7" name="TextBox 6">
            <a:extLst>
              <a:ext uri="{FF2B5EF4-FFF2-40B4-BE49-F238E27FC236}">
                <a16:creationId xmlns:a16="http://schemas.microsoft.com/office/drawing/2014/main" id="{5231CF8C-888D-489A-A363-5DA9D821C270}"/>
              </a:ext>
            </a:extLst>
          </p:cNvPr>
          <p:cNvSpPr txBox="1"/>
          <p:nvPr/>
        </p:nvSpPr>
        <p:spPr>
          <a:xfrm>
            <a:off x="8138838" y="3794760"/>
            <a:ext cx="3511550" cy="646331"/>
          </a:xfrm>
          <a:prstGeom prst="rect">
            <a:avLst/>
          </a:prstGeom>
          <a:noFill/>
        </p:spPr>
        <p:txBody>
          <a:bodyPr wrap="square" rtlCol="0">
            <a:spAutoFit/>
          </a:bodyPr>
          <a:lstStyle/>
          <a:p>
            <a:r>
              <a:rPr lang="en-US" sz="1200" i="1" dirty="0"/>
              <a:t>The above data came from a uniform distribution, and yet the mean of each sample of 1000 data points shows a normal distribution!</a:t>
            </a:r>
          </a:p>
        </p:txBody>
      </p:sp>
    </p:spTree>
    <p:extLst>
      <p:ext uri="{BB962C8B-B14F-4D97-AF65-F5344CB8AC3E}">
        <p14:creationId xmlns:p14="http://schemas.microsoft.com/office/powerpoint/2010/main" val="202288075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DD0B49-AB5A-485E-8743-893557177C3F}"/>
              </a:ext>
            </a:extLst>
          </p:cNvPr>
          <p:cNvSpPr>
            <a:spLocks noGrp="1"/>
          </p:cNvSpPr>
          <p:nvPr>
            <p:ph sz="half" idx="2"/>
          </p:nvPr>
        </p:nvSpPr>
        <p:spPr>
          <a:xfrm>
            <a:off x="541612" y="1431014"/>
            <a:ext cx="7025048" cy="4771666"/>
          </a:xfrm>
        </p:spPr>
        <p:txBody>
          <a:bodyPr>
            <a:normAutofit fontScale="77500" lnSpcReduction="20000"/>
          </a:bodyPr>
          <a:lstStyle/>
          <a:p>
            <a:pPr marL="0" indent="0">
              <a:buNone/>
            </a:pPr>
            <a:r>
              <a:rPr lang="en-US" b="1" dirty="0"/>
              <a:t>If we feel our data can be appropriately fit to a normal distribution,  we could use the means and standard deviation summaries of the data to fit a normal distribution.</a:t>
            </a:r>
          </a:p>
          <a:p>
            <a:pPr marL="0" indent="0">
              <a:buNone/>
            </a:pPr>
            <a:r>
              <a:rPr lang="en-US" b="1" dirty="0"/>
              <a:t>However this does not work for every situation, and the </a:t>
            </a:r>
            <a:r>
              <a:rPr lang="en-US" b="1" dirty="0">
                <a:solidFill>
                  <a:srgbClr val="FF0000"/>
                </a:solidFill>
              </a:rPr>
              <a:t>maximum likelihood estimation </a:t>
            </a:r>
            <a:r>
              <a:rPr lang="en-US" b="1" dirty="0"/>
              <a:t>algorithm is another way to fit a model to the data. </a:t>
            </a:r>
          </a:p>
          <a:p>
            <a:r>
              <a:rPr lang="en-US" dirty="0"/>
              <a:t>MLE works by “randomly” adjusting parameters (in this case the </a:t>
            </a:r>
            <a:r>
              <a:rPr lang="en-US" i="1" dirty="0"/>
              <a:t>mean</a:t>
            </a:r>
            <a:r>
              <a:rPr lang="en-US" dirty="0"/>
              <a:t> and </a:t>
            </a:r>
            <a:r>
              <a:rPr lang="en-US" i="1" dirty="0"/>
              <a:t>standard deviation</a:t>
            </a:r>
            <a:r>
              <a:rPr lang="en-US" dirty="0"/>
              <a:t>) repeatedly until it no longer “improves” the model.  </a:t>
            </a:r>
          </a:p>
          <a:p>
            <a:r>
              <a:rPr lang="en-US" dirty="0"/>
              <a:t>The “improvement” we are trying to make is maximizing the joint probability of observing all the points for a given set of mean/standard deviation parameters. </a:t>
            </a:r>
          </a:p>
          <a:p>
            <a:r>
              <a:rPr lang="en-US" dirty="0"/>
              <a:t>We can make “random” adjustments to the parameters by sampling from a standard normal distribution, where smaller values around 0 are most common but occasional large values are found in the tail. </a:t>
            </a:r>
          </a:p>
          <a:p>
            <a:pPr marL="0" indent="0">
              <a:buNone/>
            </a:pPr>
            <a:r>
              <a:rPr lang="en-US" b="1" dirty="0"/>
              <a:t>It also is used for logistic regression and other probability-based models, so it is worth learning!</a:t>
            </a:r>
          </a:p>
        </p:txBody>
      </p:sp>
      <p:sp>
        <p:nvSpPr>
          <p:cNvPr id="3" name="Title 2">
            <a:extLst>
              <a:ext uri="{FF2B5EF4-FFF2-40B4-BE49-F238E27FC236}">
                <a16:creationId xmlns:a16="http://schemas.microsoft.com/office/drawing/2014/main" id="{9D9F9B7D-7079-4F6F-8B54-7EDF8F241E9F}"/>
              </a:ext>
            </a:extLst>
          </p:cNvPr>
          <p:cNvSpPr>
            <a:spLocks noGrp="1"/>
          </p:cNvSpPr>
          <p:nvPr>
            <p:ph type="title"/>
          </p:nvPr>
        </p:nvSpPr>
        <p:spPr/>
        <p:txBody>
          <a:bodyPr/>
          <a:lstStyle/>
          <a:p>
            <a:r>
              <a:rPr lang="en-US" dirty="0"/>
              <a:t>Fitting a Probability Distribution</a:t>
            </a:r>
          </a:p>
        </p:txBody>
      </p:sp>
      <p:pic>
        <p:nvPicPr>
          <p:cNvPr id="24578" name="Picture 2" descr="Graph Preview">
            <a:extLst>
              <a:ext uri="{FF2B5EF4-FFF2-40B4-BE49-F238E27FC236}">
                <a16:creationId xmlns:a16="http://schemas.microsoft.com/office/drawing/2014/main" id="{3579AB40-E8F2-48C0-8F26-27EBCB314E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9540" y="1431014"/>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804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Solving for a Fit</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39497" y="1435607"/>
            <a:ext cx="6592824" cy="4738769"/>
          </a:xfrm>
        </p:spPr>
        <p:txBody>
          <a:bodyPr>
            <a:normAutofit/>
          </a:bodyPr>
          <a:lstStyle/>
          <a:p>
            <a:pPr marL="0" indent="0">
              <a:buNone/>
            </a:pPr>
            <a:r>
              <a:rPr lang="en-US" dirty="0"/>
              <a:t>If we are trying to maximize the joint probability of all the points being observed, how do we find the </a:t>
            </a:r>
            <a:r>
              <a:rPr lang="en-US" b="1" dirty="0"/>
              <a:t>mean</a:t>
            </a:r>
            <a:r>
              <a:rPr lang="en-US" dirty="0"/>
              <a:t> and </a:t>
            </a:r>
            <a:r>
              <a:rPr lang="en-US" b="1" dirty="0"/>
              <a:t>standard deviation </a:t>
            </a:r>
            <a:r>
              <a:rPr lang="en-US" dirty="0"/>
              <a:t>values to maximize it?</a:t>
            </a:r>
          </a:p>
          <a:p>
            <a:pPr marL="0" indent="0">
              <a:buNone/>
            </a:pPr>
            <a:r>
              <a:rPr lang="en-US" dirty="0"/>
              <a:t> </a:t>
            </a:r>
          </a:p>
          <a:p>
            <a:pPr marL="0" indent="0">
              <a:buNone/>
            </a:pPr>
            <a:r>
              <a:rPr lang="en-US" dirty="0"/>
              <a:t>We randomly increase/decrease the </a:t>
            </a:r>
            <a:r>
              <a:rPr lang="en-US" b="1" dirty="0"/>
              <a:t>mean</a:t>
            </a:r>
            <a:r>
              <a:rPr lang="en-US" dirty="0"/>
              <a:t> and </a:t>
            </a:r>
            <a:r>
              <a:rPr lang="en-US" b="1" dirty="0"/>
              <a:t>standard deviation</a:t>
            </a:r>
            <a:r>
              <a:rPr lang="en-US" dirty="0"/>
              <a:t> with random values from a standard normal distribution, or even better a T-Distribution which has fatter tails.</a:t>
            </a:r>
          </a:p>
          <a:p>
            <a:pPr marL="0" indent="0">
              <a:buNone/>
            </a:pPr>
            <a:endParaRPr lang="en-US" dirty="0"/>
          </a:p>
          <a:p>
            <a:pPr marL="0" indent="0">
              <a:buNone/>
            </a:pPr>
            <a:r>
              <a:rPr lang="en-US" dirty="0"/>
              <a:t>Fatter tails = more smaller/larger values = more diverse moves.</a:t>
            </a:r>
          </a:p>
          <a:p>
            <a:pPr marL="0" indent="0">
              <a:buNone/>
            </a:pPr>
            <a:endParaRPr lang="en-US" dirty="0"/>
          </a:p>
          <a:p>
            <a:pPr marL="0" indent="0">
              <a:buNone/>
            </a:pPr>
            <a:r>
              <a:rPr lang="en-US" dirty="0"/>
              <a:t>We can use these random adjustments to the </a:t>
            </a:r>
            <a:r>
              <a:rPr lang="en-US" b="1" dirty="0"/>
              <a:t>mean</a:t>
            </a:r>
            <a:r>
              <a:rPr lang="en-US" dirty="0"/>
              <a:t> and </a:t>
            </a:r>
            <a:r>
              <a:rPr lang="en-US" b="1" dirty="0"/>
              <a:t>standard deviation</a:t>
            </a:r>
            <a:r>
              <a:rPr lang="en-US" dirty="0"/>
              <a:t> as our moves in </a:t>
            </a:r>
            <a:r>
              <a:rPr lang="en-US" b="1" dirty="0">
                <a:solidFill>
                  <a:srgbClr val="FF0000"/>
                </a:solidFill>
              </a:rPr>
              <a:t>hill climbing</a:t>
            </a:r>
            <a:r>
              <a:rPr lang="en-US" dirty="0"/>
              <a:t>. </a:t>
            </a:r>
          </a:p>
        </p:txBody>
      </p:sp>
      <p:pic>
        <p:nvPicPr>
          <p:cNvPr id="2052" name="Picture 4" descr="Graph Preview">
            <a:extLst>
              <a:ext uri="{FF2B5EF4-FFF2-40B4-BE49-F238E27FC236}">
                <a16:creationId xmlns:a16="http://schemas.microsoft.com/office/drawing/2014/main" id="{99631866-124B-4309-8D7B-E999C9E65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3636" y="1435607"/>
            <a:ext cx="4103044" cy="410304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6C8EB0C-97D1-4385-BAEC-F022313A6202}"/>
              </a:ext>
            </a:extLst>
          </p:cNvPr>
          <p:cNvSpPr/>
          <p:nvPr/>
        </p:nvSpPr>
        <p:spPr>
          <a:xfrm>
            <a:off x="7433636" y="5594903"/>
            <a:ext cx="3984617" cy="523220"/>
          </a:xfrm>
          <a:prstGeom prst="rect">
            <a:avLst/>
          </a:prstGeom>
        </p:spPr>
        <p:txBody>
          <a:bodyPr wrap="none">
            <a:spAutoFit/>
          </a:bodyPr>
          <a:lstStyle/>
          <a:p>
            <a:r>
              <a:rPr lang="en-US" sz="1400" dirty="0">
                <a:hlinkClick r:id="rId3"/>
              </a:rPr>
              <a:t>https://www.desmos.com/calculator/xm56tvvalh</a:t>
            </a:r>
            <a:endParaRPr lang="en-US" sz="1400" dirty="0"/>
          </a:p>
          <a:p>
            <a:endParaRPr lang="en-US" sz="1400" dirty="0"/>
          </a:p>
        </p:txBody>
      </p:sp>
      <p:sp>
        <p:nvSpPr>
          <p:cNvPr id="4" name="TextBox 3">
            <a:extLst>
              <a:ext uri="{FF2B5EF4-FFF2-40B4-BE49-F238E27FC236}">
                <a16:creationId xmlns:a16="http://schemas.microsoft.com/office/drawing/2014/main" id="{685471CD-C249-4701-921B-ECD0326E9EE9}"/>
              </a:ext>
            </a:extLst>
          </p:cNvPr>
          <p:cNvSpPr txBox="1"/>
          <p:nvPr/>
        </p:nvSpPr>
        <p:spPr>
          <a:xfrm>
            <a:off x="9626456" y="2638697"/>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Normal distribution</a:t>
            </a:r>
          </a:p>
        </p:txBody>
      </p:sp>
      <p:sp>
        <p:nvSpPr>
          <p:cNvPr id="7" name="TextBox 6">
            <a:extLst>
              <a:ext uri="{FF2B5EF4-FFF2-40B4-BE49-F238E27FC236}">
                <a16:creationId xmlns:a16="http://schemas.microsoft.com/office/drawing/2014/main" id="{DCDC0D96-CEEC-476D-BB67-AA8C10E84317}"/>
              </a:ext>
            </a:extLst>
          </p:cNvPr>
          <p:cNvSpPr txBox="1"/>
          <p:nvPr/>
        </p:nvSpPr>
        <p:spPr>
          <a:xfrm>
            <a:off x="10137001" y="4164001"/>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chemeClr val="accent1">
                    <a:lumMod val="75000"/>
                  </a:schemeClr>
                </a:solidFill>
                <a:latin typeface="Segoe UI" panose="020B0502040204020203" pitchFamily="34" charset="0"/>
                <a:cs typeface="Segoe UI" panose="020B0502040204020203" pitchFamily="34" charset="0"/>
              </a:rPr>
              <a:t>T-distribution</a:t>
            </a:r>
          </a:p>
        </p:txBody>
      </p:sp>
    </p:spTree>
    <p:extLst>
      <p:ext uri="{BB962C8B-B14F-4D97-AF65-F5344CB8AC3E}">
        <p14:creationId xmlns:p14="http://schemas.microsoft.com/office/powerpoint/2010/main" val="289046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9195" y="673951"/>
            <a:ext cx="5015763" cy="462102"/>
          </a:xfrm>
          <a:prstGeom prst="rect">
            <a:avLst/>
          </a:prstGeom>
        </p:spPr>
        <p:txBody>
          <a:bodyPr vert="horz" wrap="square" lIns="0" tIns="15355" rIns="0" bIns="0" rtlCol="0">
            <a:spAutoFit/>
          </a:bodyPr>
          <a:lstStyle/>
          <a:p>
            <a:pPr marL="15356">
              <a:spcBef>
                <a:spcPts val="121"/>
              </a:spcBef>
            </a:pPr>
            <a:r>
              <a:rPr sz="2902" b="1" spc="277" dirty="0">
                <a:solidFill>
                  <a:srgbClr val="FFFFFF"/>
                </a:solidFill>
                <a:latin typeface="Arial"/>
                <a:cs typeface="Arial"/>
              </a:rPr>
              <a:t>The </a:t>
            </a:r>
            <a:r>
              <a:rPr sz="2902" b="1" spc="326" dirty="0">
                <a:solidFill>
                  <a:srgbClr val="FFFFFF"/>
                </a:solidFill>
                <a:latin typeface="Arial"/>
                <a:cs typeface="Arial"/>
              </a:rPr>
              <a:t>Monty </a:t>
            </a:r>
            <a:r>
              <a:rPr sz="2902" b="1" spc="260" dirty="0">
                <a:solidFill>
                  <a:srgbClr val="FFFFFF"/>
                </a:solidFill>
                <a:latin typeface="Arial"/>
                <a:cs typeface="Arial"/>
              </a:rPr>
              <a:t>Hall</a:t>
            </a:r>
            <a:r>
              <a:rPr sz="2902" b="1" spc="-36" dirty="0">
                <a:solidFill>
                  <a:srgbClr val="FFFFFF"/>
                </a:solidFill>
                <a:latin typeface="Arial"/>
                <a:cs typeface="Arial"/>
              </a:rPr>
              <a:t> </a:t>
            </a:r>
            <a:r>
              <a:rPr sz="2902" b="1" spc="277" dirty="0">
                <a:solidFill>
                  <a:srgbClr val="FFFFFF"/>
                </a:solidFill>
                <a:latin typeface="Arial"/>
                <a:cs typeface="Arial"/>
              </a:rPr>
              <a:t>Problem</a:t>
            </a:r>
            <a:endParaRPr sz="2902">
              <a:latin typeface="Arial"/>
              <a:cs typeface="Arial"/>
            </a:endParaRPr>
          </a:p>
        </p:txBody>
      </p:sp>
      <p:sp>
        <p:nvSpPr>
          <p:cNvPr id="3" name="object 3"/>
          <p:cNvSpPr txBox="1"/>
          <p:nvPr/>
        </p:nvSpPr>
        <p:spPr>
          <a:xfrm>
            <a:off x="419195" y="1759561"/>
            <a:ext cx="4633421" cy="378361"/>
          </a:xfrm>
          <a:prstGeom prst="rect">
            <a:avLst/>
          </a:prstGeom>
        </p:spPr>
        <p:txBody>
          <a:bodyPr vert="horz" wrap="square" lIns="0" tIns="15355" rIns="0" bIns="0" rtlCol="0">
            <a:spAutoFit/>
          </a:bodyPr>
          <a:lstStyle/>
          <a:p>
            <a:pPr marL="15356">
              <a:spcBef>
                <a:spcPts val="121"/>
              </a:spcBef>
            </a:pPr>
            <a:r>
              <a:rPr sz="2358" spc="163" dirty="0">
                <a:latin typeface="Tahoma"/>
                <a:cs typeface="Tahoma"/>
              </a:rPr>
              <a:t>According </a:t>
            </a:r>
            <a:r>
              <a:rPr sz="2358" spc="145" dirty="0">
                <a:latin typeface="Tahoma"/>
                <a:cs typeface="Tahoma"/>
              </a:rPr>
              <a:t>to </a:t>
            </a:r>
            <a:r>
              <a:rPr sz="2358" spc="200" dirty="0">
                <a:latin typeface="Tahoma"/>
                <a:cs typeface="Tahoma"/>
              </a:rPr>
              <a:t>Bayes</a:t>
            </a:r>
            <a:r>
              <a:rPr sz="2358" spc="-290" dirty="0">
                <a:latin typeface="Tahoma"/>
                <a:cs typeface="Tahoma"/>
              </a:rPr>
              <a:t> </a:t>
            </a:r>
            <a:r>
              <a:rPr sz="2358" spc="127" dirty="0">
                <a:latin typeface="Tahoma"/>
                <a:cs typeface="Tahoma"/>
              </a:rPr>
              <a:t>Theorem...</a:t>
            </a:r>
            <a:endParaRPr sz="2358">
              <a:latin typeface="Tahoma"/>
              <a:cs typeface="Tahoma"/>
            </a:endParaRPr>
          </a:p>
        </p:txBody>
      </p:sp>
      <p:sp>
        <p:nvSpPr>
          <p:cNvPr id="5" name="object 5"/>
          <p:cNvSpPr/>
          <p:nvPr/>
        </p:nvSpPr>
        <p:spPr>
          <a:xfrm>
            <a:off x="443770" y="2469277"/>
            <a:ext cx="3051966" cy="692825"/>
          </a:xfrm>
          <a:prstGeom prst="rect">
            <a:avLst/>
          </a:prstGeom>
          <a:blipFill>
            <a:blip r:embed="rId2" cstate="print"/>
            <a:stretch>
              <a:fillRect/>
            </a:stretch>
          </a:blipFill>
        </p:spPr>
        <p:txBody>
          <a:bodyPr wrap="square" lIns="0" tIns="0" rIns="0" bIns="0" rtlCol="0"/>
          <a:lstStyle/>
          <a:p>
            <a:endParaRPr sz="2176"/>
          </a:p>
        </p:txBody>
      </p:sp>
      <p:sp>
        <p:nvSpPr>
          <p:cNvPr id="6" name="object 6"/>
          <p:cNvSpPr/>
          <p:nvPr/>
        </p:nvSpPr>
        <p:spPr>
          <a:xfrm>
            <a:off x="400160" y="3484055"/>
            <a:ext cx="5760735" cy="1568235"/>
          </a:xfrm>
          <a:prstGeom prst="rect">
            <a:avLst/>
          </a:prstGeom>
          <a:blipFill>
            <a:blip r:embed="rId3" cstate="print"/>
            <a:stretch>
              <a:fillRect/>
            </a:stretch>
          </a:blipFill>
        </p:spPr>
        <p:txBody>
          <a:bodyPr wrap="square" lIns="0" tIns="0" rIns="0" bIns="0" rtlCol="0"/>
          <a:lstStyle/>
          <a:p>
            <a:endParaRPr sz="2176"/>
          </a:p>
        </p:txBody>
      </p:sp>
      <p:sp>
        <p:nvSpPr>
          <p:cNvPr id="7" name="object 7"/>
          <p:cNvSpPr/>
          <p:nvPr/>
        </p:nvSpPr>
        <p:spPr>
          <a:xfrm>
            <a:off x="5710585" y="4534238"/>
            <a:ext cx="495971" cy="331672"/>
          </a:xfrm>
          <a:custGeom>
            <a:avLst/>
            <a:gdLst/>
            <a:ahLst/>
            <a:cxnLst/>
            <a:rect l="l" t="t" r="r" b="b"/>
            <a:pathLst>
              <a:path w="410210" h="274320">
                <a:moveTo>
                  <a:pt x="45720" y="0"/>
                </a:moveTo>
                <a:lnTo>
                  <a:pt x="28932" y="3929"/>
                </a:lnTo>
                <a:lnTo>
                  <a:pt x="14287" y="14287"/>
                </a:lnTo>
                <a:lnTo>
                  <a:pt x="3929" y="28932"/>
                </a:lnTo>
                <a:lnTo>
                  <a:pt x="0" y="45719"/>
                </a:lnTo>
                <a:lnTo>
                  <a:pt x="0" y="228600"/>
                </a:lnTo>
                <a:lnTo>
                  <a:pt x="3929" y="245387"/>
                </a:lnTo>
                <a:lnTo>
                  <a:pt x="14287" y="260032"/>
                </a:lnTo>
                <a:lnTo>
                  <a:pt x="28932" y="270390"/>
                </a:lnTo>
                <a:lnTo>
                  <a:pt x="45720" y="274319"/>
                </a:lnTo>
                <a:lnTo>
                  <a:pt x="364490" y="274319"/>
                </a:lnTo>
                <a:lnTo>
                  <a:pt x="381277" y="270390"/>
                </a:lnTo>
                <a:lnTo>
                  <a:pt x="395922" y="260032"/>
                </a:lnTo>
                <a:lnTo>
                  <a:pt x="406280" y="245387"/>
                </a:lnTo>
                <a:lnTo>
                  <a:pt x="410210" y="228600"/>
                </a:lnTo>
                <a:lnTo>
                  <a:pt x="410210" y="45719"/>
                </a:lnTo>
                <a:lnTo>
                  <a:pt x="406280" y="28932"/>
                </a:lnTo>
                <a:lnTo>
                  <a:pt x="395922" y="14287"/>
                </a:lnTo>
                <a:lnTo>
                  <a:pt x="381277" y="3929"/>
                </a:lnTo>
                <a:lnTo>
                  <a:pt x="364490" y="0"/>
                </a:lnTo>
                <a:lnTo>
                  <a:pt x="45720" y="0"/>
                </a:lnTo>
                <a:close/>
              </a:path>
            </a:pathLst>
          </a:custGeom>
          <a:ln w="36659">
            <a:solidFill>
              <a:srgbClr val="C4000A"/>
            </a:solidFill>
          </a:ln>
        </p:spPr>
        <p:txBody>
          <a:bodyPr wrap="square" lIns="0" tIns="0" rIns="0" bIns="0" rtlCol="0"/>
          <a:lstStyle/>
          <a:p>
            <a:endParaRPr sz="2176"/>
          </a:p>
        </p:txBody>
      </p:sp>
      <p:sp>
        <p:nvSpPr>
          <p:cNvPr id="8" name="object 8"/>
          <p:cNvSpPr/>
          <p:nvPr/>
        </p:nvSpPr>
        <p:spPr>
          <a:xfrm>
            <a:off x="5710584" y="4534238"/>
            <a:ext cx="0" cy="0"/>
          </a:xfrm>
          <a:custGeom>
            <a:avLst/>
            <a:gdLst/>
            <a:ahLst/>
            <a:cxnLst/>
            <a:rect l="l" t="t" r="r" b="b"/>
            <a:pathLst>
              <a:path>
                <a:moveTo>
                  <a:pt x="0" y="0"/>
                </a:moveTo>
                <a:lnTo>
                  <a:pt x="0" y="0"/>
                </a:lnTo>
              </a:path>
            </a:pathLst>
          </a:custGeom>
          <a:ln w="36659">
            <a:solidFill>
              <a:srgbClr val="C4000A"/>
            </a:solidFill>
          </a:ln>
        </p:spPr>
        <p:txBody>
          <a:bodyPr wrap="square" lIns="0" tIns="0" rIns="0" bIns="0" rtlCol="0"/>
          <a:lstStyle/>
          <a:p>
            <a:endParaRPr sz="2176"/>
          </a:p>
        </p:txBody>
      </p:sp>
      <p:sp>
        <p:nvSpPr>
          <p:cNvPr id="9" name="object 9"/>
          <p:cNvSpPr/>
          <p:nvPr/>
        </p:nvSpPr>
        <p:spPr>
          <a:xfrm>
            <a:off x="6206557" y="4865910"/>
            <a:ext cx="0" cy="0"/>
          </a:xfrm>
          <a:custGeom>
            <a:avLst/>
            <a:gdLst/>
            <a:ahLst/>
            <a:cxnLst/>
            <a:rect l="l" t="t" r="r" b="b"/>
            <a:pathLst>
              <a:path>
                <a:moveTo>
                  <a:pt x="0" y="0"/>
                </a:moveTo>
                <a:lnTo>
                  <a:pt x="0" y="0"/>
                </a:lnTo>
              </a:path>
            </a:pathLst>
          </a:custGeom>
          <a:ln w="36659">
            <a:solidFill>
              <a:srgbClr val="C4000A"/>
            </a:solidFill>
          </a:ln>
        </p:spPr>
        <p:txBody>
          <a:bodyPr wrap="square" lIns="0" tIns="0" rIns="0" bIns="0" rtlCol="0"/>
          <a:lstStyle/>
          <a:p>
            <a:endParaRPr sz="2176"/>
          </a:p>
        </p:txBody>
      </p:sp>
      <p:sp>
        <p:nvSpPr>
          <p:cNvPr id="10" name="object 10"/>
          <p:cNvSpPr txBox="1">
            <a:spLocks noGrp="1"/>
          </p:cNvSpPr>
          <p:nvPr>
            <p:ph type="sldNum" sz="quarter" idx="7"/>
          </p:nvPr>
        </p:nvSpPr>
        <p:spPr>
          <a:xfrm>
            <a:off x="9765884" y="7741204"/>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14</a:t>
            </a:fld>
            <a:endParaRPr spc="302" dirty="0"/>
          </a:p>
        </p:txBody>
      </p:sp>
      <p:pic>
        <p:nvPicPr>
          <p:cNvPr id="12" name="Picture 11">
            <a:extLst>
              <a:ext uri="{FF2B5EF4-FFF2-40B4-BE49-F238E27FC236}">
                <a16:creationId xmlns:a16="http://schemas.microsoft.com/office/drawing/2014/main" id="{0B1D22E0-CBE9-455A-9F2B-9B78C9D2F2BB}"/>
              </a:ext>
            </a:extLst>
          </p:cNvPr>
          <p:cNvPicPr>
            <a:picLocks noChangeAspect="1"/>
          </p:cNvPicPr>
          <p:nvPr/>
        </p:nvPicPr>
        <p:blipFill>
          <a:blip r:embed="rId4"/>
          <a:stretch>
            <a:fillRect/>
          </a:stretch>
        </p:blipFill>
        <p:spPr>
          <a:xfrm>
            <a:off x="5958570" y="905002"/>
            <a:ext cx="5633929" cy="1445806"/>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DD0B49-AB5A-485E-8743-893557177C3F}"/>
              </a:ext>
            </a:extLst>
          </p:cNvPr>
          <p:cNvSpPr>
            <a:spLocks noGrp="1"/>
          </p:cNvSpPr>
          <p:nvPr>
            <p:ph sz="half" idx="2"/>
          </p:nvPr>
        </p:nvSpPr>
        <p:spPr>
          <a:xfrm>
            <a:off x="541612" y="1431014"/>
            <a:ext cx="7025048" cy="4916446"/>
          </a:xfrm>
        </p:spPr>
        <p:txBody>
          <a:bodyPr>
            <a:normAutofit fontScale="85000" lnSpcReduction="10000"/>
          </a:bodyPr>
          <a:lstStyle/>
          <a:p>
            <a:pPr marL="0" indent="0">
              <a:buNone/>
            </a:pPr>
            <a:r>
              <a:rPr lang="en-US" b="1" dirty="0"/>
              <a:t>Again, what we are doing with the maximum likelihood estimation is finding the curve that will maximize the probability of seeing these points. </a:t>
            </a:r>
          </a:p>
          <a:p>
            <a:pPr marL="0" indent="0">
              <a:buNone/>
            </a:pPr>
            <a:r>
              <a:rPr lang="en-US" b="1" dirty="0"/>
              <a:t>You can fit a normal distribution to some observations by performing the following steps: </a:t>
            </a:r>
          </a:p>
          <a:p>
            <a:pPr marL="342900" indent="-342900">
              <a:buAutoNum type="arabicParenR"/>
            </a:pPr>
            <a:r>
              <a:rPr lang="en-US" dirty="0"/>
              <a:t>Start the mean and standard deviation at an initial value, as well as a joint probability of 0.0. </a:t>
            </a:r>
          </a:p>
          <a:p>
            <a:pPr marL="342900" indent="-342900">
              <a:buAutoNum type="arabicParenR"/>
            </a:pPr>
            <a:r>
              <a:rPr lang="en-US" dirty="0"/>
              <a:t>Select either the mean or standard deviation randomly, and use a standard normal distribution to generate a random amount to adjust it. </a:t>
            </a:r>
          </a:p>
          <a:p>
            <a:pPr marL="342900" indent="-342900">
              <a:buAutoNum type="arabicParenR"/>
            </a:pPr>
            <a:r>
              <a:rPr lang="en-US" dirty="0"/>
              <a:t>Calculate the joint probability across all the points, and if that increases the joint probability, keep it! Otherwise revert the adjustment back. </a:t>
            </a:r>
          </a:p>
          <a:p>
            <a:pPr marL="342900" indent="-342900">
              <a:buAutoNum type="arabicParenR"/>
            </a:pPr>
            <a:r>
              <a:rPr lang="en-US" dirty="0"/>
              <a:t>Repeat the steps above for thousands of iterations or until it cannot improve anymore. </a:t>
            </a:r>
          </a:p>
          <a:p>
            <a:pPr marL="342900" indent="-342900">
              <a:buAutoNum type="arabicParenR"/>
            </a:pPr>
            <a:endParaRPr lang="en-US" dirty="0"/>
          </a:p>
        </p:txBody>
      </p:sp>
      <p:sp>
        <p:nvSpPr>
          <p:cNvPr id="3" name="Title 2">
            <a:extLst>
              <a:ext uri="{FF2B5EF4-FFF2-40B4-BE49-F238E27FC236}">
                <a16:creationId xmlns:a16="http://schemas.microsoft.com/office/drawing/2014/main" id="{9D9F9B7D-7079-4F6F-8B54-7EDF8F241E9F}"/>
              </a:ext>
            </a:extLst>
          </p:cNvPr>
          <p:cNvSpPr>
            <a:spLocks noGrp="1"/>
          </p:cNvSpPr>
          <p:nvPr>
            <p:ph type="title"/>
          </p:nvPr>
        </p:nvSpPr>
        <p:spPr/>
        <p:txBody>
          <a:bodyPr/>
          <a:lstStyle/>
          <a:p>
            <a:r>
              <a:rPr lang="en-US" dirty="0"/>
              <a:t>Fitting a Probability Distribution</a:t>
            </a:r>
          </a:p>
        </p:txBody>
      </p:sp>
      <p:pic>
        <p:nvPicPr>
          <p:cNvPr id="24578" name="Picture 2" descr="Graph Preview">
            <a:extLst>
              <a:ext uri="{FF2B5EF4-FFF2-40B4-BE49-F238E27FC236}">
                <a16:creationId xmlns:a16="http://schemas.microsoft.com/office/drawing/2014/main" id="{3579AB40-E8F2-48C0-8F26-27EBCB314E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9540" y="1431014"/>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839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B9BE4-EC19-44DE-9330-4387BC87EABD}"/>
              </a:ext>
            </a:extLst>
          </p:cNvPr>
          <p:cNvSpPr>
            <a:spLocks noGrp="1"/>
          </p:cNvSpPr>
          <p:nvPr>
            <p:ph type="title"/>
          </p:nvPr>
        </p:nvSpPr>
        <p:spPr/>
        <p:txBody>
          <a:bodyPr>
            <a:normAutofit/>
          </a:bodyPr>
          <a:lstStyle/>
          <a:p>
            <a:r>
              <a:rPr lang="en-US" dirty="0"/>
              <a:t>Fitting a Probability Distribution</a:t>
            </a:r>
          </a:p>
        </p:txBody>
      </p:sp>
      <p:sp>
        <p:nvSpPr>
          <p:cNvPr id="5" name="Content Placeholder 4">
            <a:extLst>
              <a:ext uri="{FF2B5EF4-FFF2-40B4-BE49-F238E27FC236}">
                <a16:creationId xmlns:a16="http://schemas.microsoft.com/office/drawing/2014/main" id="{27AD62D3-1A84-43F4-927B-4C0675DBC2DD}"/>
              </a:ext>
            </a:extLst>
          </p:cNvPr>
          <p:cNvSpPr>
            <a:spLocks noGrp="1"/>
          </p:cNvSpPr>
          <p:nvPr>
            <p:ph sz="quarter" idx="10"/>
          </p:nvPr>
        </p:nvSpPr>
        <p:spPr/>
        <p:txBody>
          <a:bodyPr/>
          <a:lstStyle/>
          <a:p>
            <a:endParaRPr lang="en-US"/>
          </a:p>
        </p:txBody>
      </p:sp>
      <p:sp>
        <p:nvSpPr>
          <p:cNvPr id="6" name="Rectangle 2">
            <a:extLst>
              <a:ext uri="{FF2B5EF4-FFF2-40B4-BE49-F238E27FC236}">
                <a16:creationId xmlns:a16="http://schemas.microsoft.com/office/drawing/2014/main" id="{A869DDAC-48F1-4F0C-A9DE-C8BEFE9C11CC}"/>
              </a:ext>
            </a:extLst>
          </p:cNvPr>
          <p:cNvSpPr>
            <a:spLocks noChangeArrowheads="1"/>
          </p:cNvSpPr>
          <p:nvPr/>
        </p:nvSpPr>
        <p:spPr bwMode="auto">
          <a:xfrm>
            <a:off x="246888" y="86916"/>
            <a:ext cx="11945112" cy="67710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1" i="0" u="none" strike="noStrike" cap="none" normalizeH="0" baseline="0" dirty="0">
                <a:ln>
                  <a:noFill/>
                </a:ln>
                <a:solidFill>
                  <a:srgbClr val="000080"/>
                </a:solidFill>
                <a:effectLst/>
                <a:latin typeface="Consolas" panose="020B0609020204030204" pitchFamily="49" charset="0"/>
              </a:rPr>
              <a:t>import </a:t>
            </a:r>
            <a:r>
              <a:rPr kumimoji="0" lang="en-US" altLang="en-US" sz="700" b="0" i="0" u="none" strike="noStrike" cap="none" normalizeH="0" baseline="0" dirty="0">
                <a:ln>
                  <a:noFill/>
                </a:ln>
                <a:solidFill>
                  <a:srgbClr val="000000"/>
                </a:solidFill>
                <a:effectLst/>
                <a:latin typeface="Consolas" panose="020B0609020204030204" pitchFamily="49" charset="0"/>
              </a:rPr>
              <a:t>math</a:t>
            </a: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1" i="0" u="none" strike="noStrike" cap="none" normalizeH="0" baseline="0" dirty="0">
                <a:ln>
                  <a:noFill/>
                </a:ln>
                <a:solidFill>
                  <a:srgbClr val="000080"/>
                </a:solidFill>
                <a:effectLst/>
                <a:latin typeface="Consolas" panose="020B0609020204030204" pitchFamily="49" charset="0"/>
              </a:rPr>
              <a:t>import </a:t>
            </a:r>
            <a:r>
              <a:rPr kumimoji="0" lang="en-US" altLang="en-US" sz="700" b="0" i="0" u="none" strike="noStrike" cap="none" normalizeH="0" baseline="0" dirty="0">
                <a:ln>
                  <a:noFill/>
                </a:ln>
                <a:solidFill>
                  <a:srgbClr val="000000"/>
                </a:solidFill>
                <a:effectLst/>
                <a:latin typeface="Consolas" panose="020B0609020204030204" pitchFamily="49" charset="0"/>
              </a:rPr>
              <a:t>random</a:t>
            </a: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1" i="0" u="none" strike="noStrike" cap="none" normalizeH="0" baseline="0" dirty="0">
                <a:ln>
                  <a:noFill/>
                </a:ln>
                <a:solidFill>
                  <a:srgbClr val="000080"/>
                </a:solidFill>
                <a:effectLst/>
                <a:latin typeface="Consolas" panose="020B0609020204030204" pitchFamily="49" charset="0"/>
              </a:rPr>
              <a:t>from </a:t>
            </a:r>
            <a:r>
              <a:rPr kumimoji="0" lang="en-US" altLang="en-US" sz="700" b="0" i="0" u="none" strike="noStrike" cap="none" normalizeH="0" baseline="0" dirty="0" err="1">
                <a:ln>
                  <a:noFill/>
                </a:ln>
                <a:solidFill>
                  <a:srgbClr val="000000"/>
                </a:solidFill>
                <a:effectLst/>
                <a:latin typeface="Consolas" panose="020B0609020204030204" pitchFamily="49" charset="0"/>
              </a:rPr>
              <a:t>scipy.special</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1" i="0" u="none" strike="noStrike" cap="none" normalizeH="0" baseline="0" dirty="0">
                <a:ln>
                  <a:noFill/>
                </a:ln>
                <a:solidFill>
                  <a:srgbClr val="000080"/>
                </a:solidFill>
                <a:effectLst/>
                <a:latin typeface="Consolas" panose="020B0609020204030204" pitchFamily="49" charset="0"/>
              </a:rPr>
              <a:t>import </a:t>
            </a:r>
            <a:r>
              <a:rPr kumimoji="0" lang="en-US" altLang="en-US" sz="700" b="0" i="0" u="none" strike="noStrike" cap="none" normalizeH="0" baseline="0" dirty="0" err="1">
                <a:ln>
                  <a:noFill/>
                </a:ln>
                <a:solidFill>
                  <a:srgbClr val="000000"/>
                </a:solidFill>
                <a:effectLst/>
                <a:latin typeface="Consolas" panose="020B0609020204030204" pitchFamily="49" charset="0"/>
              </a:rPr>
              <a:t>erfinv</a:t>
            </a: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1" u="none" strike="noStrike" cap="none" normalizeH="0" baseline="0" dirty="0">
                <a:ln>
                  <a:noFill/>
                </a:ln>
                <a:solidFill>
                  <a:srgbClr val="808080"/>
                </a:solidFill>
                <a:effectLst/>
                <a:latin typeface="Consolas" panose="020B0609020204030204" pitchFamily="49" charset="0"/>
              </a:rPr>
              <a:t># Graph: https://www.desmos.com/calculator/82ww7obt3c</a:t>
            </a:r>
            <a:br>
              <a:rPr kumimoji="0" lang="en-US" altLang="en-US" sz="700" b="0" i="1" u="none" strike="noStrike" cap="none" normalizeH="0" baseline="0" dirty="0">
                <a:ln>
                  <a:noFill/>
                </a:ln>
                <a:solidFill>
                  <a:srgbClr val="808080"/>
                </a:solidFill>
                <a:effectLst/>
                <a:latin typeface="Consolas" panose="020B0609020204030204" pitchFamily="49" charset="0"/>
              </a:rPr>
            </a:br>
            <a:br>
              <a:rPr kumimoji="0" lang="en-US" altLang="en-US" sz="700" b="0" i="1" u="none" strike="noStrike" cap="none" normalizeH="0" baseline="0" dirty="0">
                <a:ln>
                  <a:noFill/>
                </a:ln>
                <a:solidFill>
                  <a:srgbClr val="808080"/>
                </a:solidFill>
                <a:effectLst/>
                <a:latin typeface="Consolas" panose="020B0609020204030204" pitchFamily="49" charset="0"/>
              </a:rPr>
            </a:br>
            <a:r>
              <a:rPr kumimoji="0" lang="en-US" altLang="en-US" sz="700" b="0" i="1" u="none" strike="noStrike" cap="none" normalizeH="0" baseline="0" dirty="0">
                <a:ln>
                  <a:noFill/>
                </a:ln>
                <a:solidFill>
                  <a:srgbClr val="808080"/>
                </a:solidFill>
                <a:effectLst/>
                <a:latin typeface="Consolas" panose="020B0609020204030204" pitchFamily="49" charset="0"/>
              </a:rPr>
              <a:t># normal distribution, returns likelihood</a:t>
            </a:r>
            <a:br>
              <a:rPr kumimoji="0" lang="en-US" altLang="en-US" sz="700" b="0" i="1" u="none" strike="noStrike" cap="none" normalizeH="0" baseline="0" dirty="0">
                <a:ln>
                  <a:noFill/>
                </a:ln>
                <a:solidFill>
                  <a:srgbClr val="808080"/>
                </a:solidFill>
                <a:effectLst/>
                <a:latin typeface="Consolas" panose="020B0609020204030204" pitchFamily="49" charset="0"/>
              </a:rPr>
            </a:br>
            <a:r>
              <a:rPr kumimoji="0" lang="en-US" altLang="en-US" sz="700" b="1" i="0" u="none" strike="noStrike" cap="none" normalizeH="0" baseline="0" dirty="0">
                <a:ln>
                  <a:noFill/>
                </a:ln>
                <a:solidFill>
                  <a:srgbClr val="000080"/>
                </a:solidFill>
                <a:effectLst/>
                <a:latin typeface="Consolas" panose="020B0609020204030204" pitchFamily="49" charset="0"/>
              </a:rPr>
              <a:t>def </a:t>
            </a:r>
            <a:r>
              <a:rPr kumimoji="0" lang="en-US" altLang="en-US" sz="700" b="0" i="0" u="none" strike="noStrike" cap="none" normalizeH="0" baseline="0" dirty="0" err="1">
                <a:ln>
                  <a:noFill/>
                </a:ln>
                <a:solidFill>
                  <a:srgbClr val="000000"/>
                </a:solidFill>
                <a:effectLst/>
                <a:latin typeface="Consolas" panose="020B0609020204030204" pitchFamily="49" charset="0"/>
              </a:rPr>
              <a:t>normal_pdf</a:t>
            </a:r>
            <a:r>
              <a:rPr kumimoji="0" lang="en-US" altLang="en-US" sz="700" b="0" i="0" u="none" strike="noStrike" cap="none" normalizeH="0" baseline="0" dirty="0">
                <a:ln>
                  <a:noFill/>
                </a:ln>
                <a:solidFill>
                  <a:srgbClr val="000000"/>
                </a:solidFill>
                <a:effectLst/>
                <a:latin typeface="Consolas" panose="020B0609020204030204" pitchFamily="49" charset="0"/>
              </a:rPr>
              <a:t>(x: </a:t>
            </a:r>
            <a:r>
              <a:rPr kumimoji="0" lang="en-US" altLang="en-US" sz="700" b="0" i="0" u="none" strike="noStrike" cap="none" normalizeH="0" baseline="0" dirty="0">
                <a:ln>
                  <a:noFill/>
                </a:ln>
                <a:solidFill>
                  <a:srgbClr val="000080"/>
                </a:solidFill>
                <a:effectLst/>
                <a:latin typeface="Consolas" panose="020B0609020204030204" pitchFamily="49" charset="0"/>
              </a:rPr>
              <a:t>float</a:t>
            </a:r>
            <a:r>
              <a:rPr kumimoji="0" lang="en-US" altLang="en-US" sz="700" b="0" i="0" u="none" strike="noStrike" cap="none" normalizeH="0" baseline="0" dirty="0">
                <a:ln>
                  <a:noFill/>
                </a:ln>
                <a:solidFill>
                  <a:srgbClr val="000000"/>
                </a:solidFill>
                <a:effectLst/>
                <a:latin typeface="Consolas" panose="020B0609020204030204" pitchFamily="49" charset="0"/>
              </a:rPr>
              <a:t>, mean: </a:t>
            </a:r>
            <a:r>
              <a:rPr kumimoji="0" lang="en-US" altLang="en-US" sz="700" b="0" i="0" u="none" strike="noStrike" cap="none" normalizeH="0" baseline="0" dirty="0">
                <a:ln>
                  <a:noFill/>
                </a:ln>
                <a:solidFill>
                  <a:srgbClr val="000080"/>
                </a:solidFill>
                <a:effectLst/>
                <a:latin typeface="Consolas" panose="020B0609020204030204" pitchFamily="49" charset="0"/>
              </a:rPr>
              <a:t>float</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err="1">
                <a:ln>
                  <a:noFill/>
                </a:ln>
                <a:solidFill>
                  <a:srgbClr val="000000"/>
                </a:solidFill>
                <a:effectLst/>
                <a:latin typeface="Consolas" panose="020B0609020204030204" pitchFamily="49" charset="0"/>
              </a:rPr>
              <a:t>std_dev</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80"/>
                </a:solidFill>
                <a:effectLst/>
                <a:latin typeface="Consolas" panose="020B0609020204030204" pitchFamily="49" charset="0"/>
              </a:rPr>
              <a:t>float</a:t>
            </a:r>
            <a:r>
              <a:rPr kumimoji="0" lang="en-US" altLang="en-US" sz="700" b="0" i="0" u="none" strike="noStrike" cap="none" normalizeH="0" baseline="0" dirty="0">
                <a:ln>
                  <a:noFill/>
                </a:ln>
                <a:solidFill>
                  <a:srgbClr val="000000"/>
                </a:solidFill>
                <a:effectLst/>
                <a:latin typeface="Consolas" panose="020B0609020204030204" pitchFamily="49" charset="0"/>
              </a:rPr>
              <a:t>) -&gt; </a:t>
            </a:r>
            <a:r>
              <a:rPr kumimoji="0" lang="en-US" altLang="en-US" sz="700" b="0" i="0" u="none" strike="noStrike" cap="none" normalizeH="0" baseline="0" dirty="0">
                <a:ln>
                  <a:noFill/>
                </a:ln>
                <a:solidFill>
                  <a:srgbClr val="000080"/>
                </a:solidFill>
                <a:effectLst/>
                <a:latin typeface="Consolas" panose="020B0609020204030204" pitchFamily="49" charset="0"/>
              </a:rPr>
              <a:t>float</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1" i="0" u="none" strike="noStrike" cap="none" normalizeH="0" baseline="0" dirty="0">
                <a:ln>
                  <a:noFill/>
                </a:ln>
                <a:solidFill>
                  <a:srgbClr val="000080"/>
                </a:solidFill>
                <a:effectLst/>
                <a:latin typeface="Consolas" panose="020B0609020204030204" pitchFamily="49" charset="0"/>
              </a:rPr>
              <a:t>return </a:t>
            </a:r>
            <a:r>
              <a:rPr kumimoji="0" lang="en-US" altLang="en-US" sz="700" b="0" i="0" u="none" strike="noStrike" cap="none" normalizeH="0" baseline="0" dirty="0">
                <a:ln>
                  <a:noFill/>
                </a:ln>
                <a:solidFill>
                  <a:srgbClr val="000000"/>
                </a:solidFill>
                <a:effectLst/>
                <a:latin typeface="Consolas" panose="020B0609020204030204" pitchFamily="49" charset="0"/>
              </a:rPr>
              <a:t>(</a:t>
            </a:r>
            <a:r>
              <a:rPr kumimoji="0" lang="en-US" altLang="en-US" sz="700" b="0" i="0" u="none" strike="noStrike" cap="none" normalizeH="0" baseline="0" dirty="0">
                <a:ln>
                  <a:noFill/>
                </a:ln>
                <a:solidFill>
                  <a:srgbClr val="0000FF"/>
                </a:solidFill>
                <a:effectLst/>
                <a:latin typeface="Consolas" panose="020B0609020204030204" pitchFamily="49" charset="0"/>
              </a:rPr>
              <a:t>1.0 </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2.0 </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err="1">
                <a:ln>
                  <a:noFill/>
                </a:ln>
                <a:solidFill>
                  <a:srgbClr val="000000"/>
                </a:solidFill>
                <a:effectLst/>
                <a:latin typeface="Consolas" panose="020B0609020204030204" pitchFamily="49" charset="0"/>
              </a:rPr>
              <a:t>math.pi</a:t>
            </a:r>
            <a:r>
              <a:rPr kumimoji="0" lang="en-US" altLang="en-US" sz="700" b="0" i="0" u="none" strike="noStrike" cap="none" normalizeH="0" baseline="0" dirty="0">
                <a:ln>
                  <a:noFill/>
                </a:ln>
                <a:solidFill>
                  <a:srgbClr val="000000"/>
                </a:solidFill>
                <a:effectLst/>
                <a:latin typeface="Consolas" panose="020B0609020204030204" pitchFamily="49" charset="0"/>
              </a:rPr>
              <a:t> * </a:t>
            </a:r>
            <a:r>
              <a:rPr kumimoji="0" lang="en-US" altLang="en-US" sz="700" b="0" i="0" u="none" strike="noStrike" cap="none" normalizeH="0" baseline="0" dirty="0" err="1">
                <a:ln>
                  <a:noFill/>
                </a:ln>
                <a:solidFill>
                  <a:srgbClr val="000000"/>
                </a:solidFill>
                <a:effectLst/>
                <a:latin typeface="Consolas" panose="020B0609020204030204" pitchFamily="49" charset="0"/>
              </a:rPr>
              <a:t>std_dev</a:t>
            </a:r>
            <a:r>
              <a:rPr kumimoji="0" lang="en-US" altLang="en-US" sz="700" b="0" i="0" u="none" strike="noStrike" cap="none" normalizeH="0" baseline="0" dirty="0">
                <a:ln>
                  <a:noFill/>
                </a:ln>
                <a:solidFill>
                  <a:srgbClr val="000000"/>
                </a:solidFill>
                <a:effectLst/>
                <a:latin typeface="Consolas" panose="020B0609020204030204" pitchFamily="49" charset="0"/>
              </a:rPr>
              <a:t> ** </a:t>
            </a:r>
            <a:r>
              <a:rPr kumimoji="0" lang="en-US" altLang="en-US" sz="700" b="0" i="0" u="none" strike="noStrike" cap="none" normalizeH="0" baseline="0" dirty="0">
                <a:ln>
                  <a:noFill/>
                </a:ln>
                <a:solidFill>
                  <a:srgbClr val="0000FF"/>
                </a:solidFill>
                <a:effectLst/>
                <a:latin typeface="Consolas" panose="020B0609020204030204" pitchFamily="49" charset="0"/>
              </a:rPr>
              <a:t>2</a:t>
            </a:r>
            <a:r>
              <a:rPr kumimoji="0" lang="en-US" altLang="en-US" sz="700" b="0" i="0" u="none" strike="noStrike" cap="none" normalizeH="0" baseline="0" dirty="0">
                <a:ln>
                  <a:noFill/>
                </a:ln>
                <a:solidFill>
                  <a:srgbClr val="000000"/>
                </a:solidFill>
                <a:effectLst/>
                <a:latin typeface="Consolas" panose="020B0609020204030204" pitchFamily="49" charset="0"/>
              </a:rPr>
              <a:t>) ** </a:t>
            </a:r>
            <a:r>
              <a:rPr kumimoji="0" lang="en-US" altLang="en-US" sz="700" b="0" i="0" u="none" strike="noStrike" cap="none" normalizeH="0" baseline="0" dirty="0">
                <a:ln>
                  <a:noFill/>
                </a:ln>
                <a:solidFill>
                  <a:srgbClr val="0000FF"/>
                </a:solidFill>
                <a:effectLst/>
                <a:latin typeface="Consolas" panose="020B0609020204030204" pitchFamily="49" charset="0"/>
              </a:rPr>
              <a:t>0.5</a:t>
            </a:r>
            <a:r>
              <a:rPr kumimoji="0" lang="en-US" altLang="en-US" sz="700" b="0" i="0" u="none" strike="noStrike" cap="none" normalizeH="0" baseline="0" dirty="0">
                <a:ln>
                  <a:noFill/>
                </a:ln>
                <a:solidFill>
                  <a:srgbClr val="000000"/>
                </a:solidFill>
                <a:effectLst/>
                <a:latin typeface="Consolas" panose="020B0609020204030204" pitchFamily="49" charset="0"/>
              </a:rPr>
              <a:t>) * </a:t>
            </a:r>
            <a:r>
              <a:rPr kumimoji="0" lang="en-US" altLang="en-US" sz="700" b="0" i="0" u="none" strike="noStrike" cap="none" normalizeH="0" baseline="0" dirty="0" err="1">
                <a:ln>
                  <a:noFill/>
                </a:ln>
                <a:solidFill>
                  <a:srgbClr val="000000"/>
                </a:solidFill>
                <a:effectLst/>
                <a:latin typeface="Consolas" panose="020B0609020204030204" pitchFamily="49" charset="0"/>
              </a:rPr>
              <a:t>math.exp</a:t>
            </a:r>
            <a:r>
              <a:rPr kumimoji="0" lang="en-US" altLang="en-US" sz="700" b="0" i="0" u="none" strike="noStrike" cap="none" normalizeH="0" baseline="0" dirty="0">
                <a:ln>
                  <a:noFill/>
                </a:ln>
                <a:solidFill>
                  <a:srgbClr val="000000"/>
                </a:solidFill>
                <a:effectLst/>
                <a:latin typeface="Consolas" panose="020B0609020204030204" pitchFamily="49" charset="0"/>
              </a:rPr>
              <a:t>(-</a:t>
            </a:r>
            <a:r>
              <a:rPr kumimoji="0" lang="en-US" altLang="en-US" sz="700" b="0" i="0" u="none" strike="noStrike" cap="none" normalizeH="0" baseline="0" dirty="0">
                <a:ln>
                  <a:noFill/>
                </a:ln>
                <a:solidFill>
                  <a:srgbClr val="0000FF"/>
                </a:solidFill>
                <a:effectLst/>
                <a:latin typeface="Consolas" panose="020B0609020204030204" pitchFamily="49" charset="0"/>
              </a:rPr>
              <a:t>1.0 </a:t>
            </a:r>
            <a:r>
              <a:rPr kumimoji="0" lang="en-US" altLang="en-US" sz="700" b="0" i="0" u="none" strike="noStrike" cap="none" normalizeH="0" baseline="0" dirty="0">
                <a:ln>
                  <a:noFill/>
                </a:ln>
                <a:solidFill>
                  <a:srgbClr val="000000"/>
                </a:solidFill>
                <a:effectLst/>
                <a:latin typeface="Consolas" panose="020B0609020204030204" pitchFamily="49" charset="0"/>
              </a:rPr>
              <a:t>* ((x - mean) ** </a:t>
            </a:r>
            <a:r>
              <a:rPr kumimoji="0" lang="en-US" altLang="en-US" sz="700" b="0" i="0" u="none" strike="noStrike" cap="none" normalizeH="0" baseline="0" dirty="0">
                <a:ln>
                  <a:noFill/>
                </a:ln>
                <a:solidFill>
                  <a:srgbClr val="0000FF"/>
                </a:solidFill>
                <a:effectLst/>
                <a:latin typeface="Consolas" panose="020B0609020204030204" pitchFamily="49" charset="0"/>
              </a:rPr>
              <a:t>2 </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2.0 </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err="1">
                <a:ln>
                  <a:noFill/>
                </a:ln>
                <a:solidFill>
                  <a:srgbClr val="000000"/>
                </a:solidFill>
                <a:effectLst/>
                <a:latin typeface="Consolas" panose="020B0609020204030204" pitchFamily="49" charset="0"/>
              </a:rPr>
              <a:t>std_dev</a:t>
            </a:r>
            <a:r>
              <a:rPr kumimoji="0" lang="en-US" altLang="en-US" sz="700" b="0" i="0" u="none" strike="noStrike" cap="none" normalizeH="0" baseline="0" dirty="0">
                <a:ln>
                  <a:noFill/>
                </a:ln>
                <a:solidFill>
                  <a:srgbClr val="000000"/>
                </a:solidFill>
                <a:effectLst/>
                <a:latin typeface="Consolas" panose="020B0609020204030204" pitchFamily="49" charset="0"/>
              </a:rPr>
              <a:t> ** </a:t>
            </a:r>
            <a:r>
              <a:rPr kumimoji="0" lang="en-US" altLang="en-US" sz="700" b="0" i="0" u="none" strike="noStrike" cap="none" normalizeH="0" baseline="0" dirty="0">
                <a:ln>
                  <a:noFill/>
                </a:ln>
                <a:solidFill>
                  <a:srgbClr val="0000FF"/>
                </a:solidFill>
                <a:effectLst/>
                <a:latin typeface="Consolas" panose="020B0609020204030204" pitchFamily="49" charset="0"/>
              </a:rPr>
              <a:t>2</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1" u="none" strike="noStrike" cap="none" normalizeH="0" baseline="0" dirty="0">
                <a:ln>
                  <a:noFill/>
                </a:ln>
                <a:solidFill>
                  <a:srgbClr val="808080"/>
                </a:solidFill>
                <a:effectLst/>
                <a:latin typeface="Consolas" panose="020B0609020204030204" pitchFamily="49" charset="0"/>
              </a:rPr>
              <a:t># quantile function for normal distribution</a:t>
            </a:r>
            <a:br>
              <a:rPr kumimoji="0" lang="en-US" altLang="en-US" sz="700" b="0" i="1" u="none" strike="noStrike" cap="none" normalizeH="0" baseline="0" dirty="0">
                <a:ln>
                  <a:noFill/>
                </a:ln>
                <a:solidFill>
                  <a:srgbClr val="808080"/>
                </a:solidFill>
                <a:effectLst/>
                <a:latin typeface="Consolas" panose="020B0609020204030204" pitchFamily="49" charset="0"/>
              </a:rPr>
            </a:br>
            <a:r>
              <a:rPr kumimoji="0" lang="en-US" altLang="en-US" sz="700" b="1" i="0" u="none" strike="noStrike" cap="none" normalizeH="0" baseline="0" dirty="0">
                <a:ln>
                  <a:noFill/>
                </a:ln>
                <a:solidFill>
                  <a:srgbClr val="000080"/>
                </a:solidFill>
                <a:effectLst/>
                <a:latin typeface="Consolas" panose="020B0609020204030204" pitchFamily="49" charset="0"/>
              </a:rPr>
              <a:t>def </a:t>
            </a:r>
            <a:r>
              <a:rPr kumimoji="0" lang="en-US" altLang="en-US" sz="700" b="0" i="0" u="none" strike="noStrike" cap="none" normalizeH="0" baseline="0" dirty="0" err="1">
                <a:ln>
                  <a:noFill/>
                </a:ln>
                <a:solidFill>
                  <a:srgbClr val="000000"/>
                </a:solidFill>
                <a:effectLst/>
                <a:latin typeface="Consolas" panose="020B0609020204030204" pitchFamily="49" charset="0"/>
              </a:rPr>
              <a:t>inv_normal_cdf</a:t>
            </a:r>
            <a:r>
              <a:rPr kumimoji="0" lang="en-US" altLang="en-US" sz="700" b="0" i="0" u="none" strike="noStrike" cap="none" normalizeH="0" baseline="0" dirty="0">
                <a:ln>
                  <a:noFill/>
                </a:ln>
                <a:solidFill>
                  <a:srgbClr val="000000"/>
                </a:solidFill>
                <a:effectLst/>
                <a:latin typeface="Consolas" panose="020B0609020204030204" pitchFamily="49" charset="0"/>
              </a:rPr>
              <a:t>(p: </a:t>
            </a:r>
            <a:r>
              <a:rPr kumimoji="0" lang="en-US" altLang="en-US" sz="700" b="0" i="0" u="none" strike="noStrike" cap="none" normalizeH="0" baseline="0" dirty="0">
                <a:ln>
                  <a:noFill/>
                </a:ln>
                <a:solidFill>
                  <a:srgbClr val="000080"/>
                </a:solidFill>
                <a:effectLst/>
                <a:latin typeface="Consolas" panose="020B0609020204030204" pitchFamily="49" charset="0"/>
              </a:rPr>
              <a:t>float</a:t>
            </a:r>
            <a:r>
              <a:rPr kumimoji="0" lang="en-US" altLang="en-US" sz="700" b="0" i="0" u="none" strike="noStrike" cap="none" normalizeH="0" baseline="0" dirty="0">
                <a:ln>
                  <a:noFill/>
                </a:ln>
                <a:solidFill>
                  <a:srgbClr val="000000"/>
                </a:solidFill>
                <a:effectLst/>
                <a:latin typeface="Consolas" panose="020B0609020204030204" pitchFamily="49" charset="0"/>
              </a:rPr>
              <a:t>, mean: </a:t>
            </a:r>
            <a:r>
              <a:rPr kumimoji="0" lang="en-US" altLang="en-US" sz="700" b="0" i="0" u="none" strike="noStrike" cap="none" normalizeH="0" baseline="0" dirty="0">
                <a:ln>
                  <a:noFill/>
                </a:ln>
                <a:solidFill>
                  <a:srgbClr val="000080"/>
                </a:solidFill>
                <a:effectLst/>
                <a:latin typeface="Consolas" panose="020B0609020204030204" pitchFamily="49" charset="0"/>
              </a:rPr>
              <a:t>float</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err="1">
                <a:ln>
                  <a:noFill/>
                </a:ln>
                <a:solidFill>
                  <a:srgbClr val="000000"/>
                </a:solidFill>
                <a:effectLst/>
                <a:latin typeface="Consolas" panose="020B0609020204030204" pitchFamily="49" charset="0"/>
              </a:rPr>
              <a:t>std_dev</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80"/>
                </a:solidFill>
                <a:effectLst/>
                <a:latin typeface="Consolas" panose="020B0609020204030204" pitchFamily="49" charset="0"/>
              </a:rPr>
              <a:t>float</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1" i="0" u="none" strike="noStrike" cap="none" normalizeH="0" baseline="0" dirty="0">
                <a:ln>
                  <a:noFill/>
                </a:ln>
                <a:solidFill>
                  <a:srgbClr val="000080"/>
                </a:solidFill>
                <a:effectLst/>
                <a:latin typeface="Consolas" panose="020B0609020204030204" pitchFamily="49" charset="0"/>
              </a:rPr>
              <a:t>return </a:t>
            </a:r>
            <a:r>
              <a:rPr kumimoji="0" lang="en-US" altLang="en-US" sz="700" b="0" i="0" u="none" strike="noStrike" cap="none" normalizeH="0" baseline="0" dirty="0">
                <a:ln>
                  <a:noFill/>
                </a:ln>
                <a:solidFill>
                  <a:srgbClr val="000000"/>
                </a:solidFill>
                <a:effectLst/>
                <a:latin typeface="Consolas" panose="020B0609020204030204" pitchFamily="49" charset="0"/>
              </a:rPr>
              <a:t>mean + (</a:t>
            </a:r>
            <a:r>
              <a:rPr kumimoji="0" lang="en-US" altLang="en-US" sz="700" b="0" i="0" u="none" strike="noStrike" cap="none" normalizeH="0" baseline="0" dirty="0" err="1">
                <a:ln>
                  <a:noFill/>
                </a:ln>
                <a:solidFill>
                  <a:srgbClr val="000000"/>
                </a:solidFill>
                <a:effectLst/>
                <a:latin typeface="Consolas" panose="020B0609020204030204" pitchFamily="49" charset="0"/>
              </a:rPr>
              <a:t>std_dev</a:t>
            </a:r>
            <a:r>
              <a:rPr kumimoji="0" lang="en-US" altLang="en-US" sz="700" b="0" i="0" u="none" strike="noStrike" cap="none" normalizeH="0" baseline="0" dirty="0">
                <a:ln>
                  <a:noFill/>
                </a:ln>
                <a:solidFill>
                  <a:srgbClr val="000000"/>
                </a:solidFill>
                <a:effectLst/>
                <a:latin typeface="Consolas" panose="020B0609020204030204" pitchFamily="49" charset="0"/>
              </a:rPr>
              <a:t> * (</a:t>
            </a:r>
            <a:r>
              <a:rPr kumimoji="0" lang="en-US" altLang="en-US" sz="700" b="0" i="0" u="none" strike="noStrike" cap="none" normalizeH="0" baseline="0" dirty="0">
                <a:ln>
                  <a:noFill/>
                </a:ln>
                <a:solidFill>
                  <a:srgbClr val="0000FF"/>
                </a:solidFill>
                <a:effectLst/>
                <a:latin typeface="Consolas" panose="020B0609020204030204" pitchFamily="49" charset="0"/>
              </a:rPr>
              <a:t>2.0 </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0.5</a:t>
            </a:r>
            <a:r>
              <a:rPr kumimoji="0" lang="en-US" altLang="en-US" sz="700" b="0" i="0" u="none" strike="noStrike" cap="none" normalizeH="0" baseline="0" dirty="0">
                <a:ln>
                  <a:noFill/>
                </a:ln>
                <a:solidFill>
                  <a:srgbClr val="000000"/>
                </a:solidFill>
                <a:effectLst/>
                <a:latin typeface="Consolas" panose="020B0609020204030204" pitchFamily="49" charset="0"/>
              </a:rPr>
              <a:t>) * </a:t>
            </a:r>
            <a:r>
              <a:rPr kumimoji="0" lang="en-US" altLang="en-US" sz="700" b="0" i="0" u="none" strike="noStrike" cap="none" normalizeH="0" baseline="0" dirty="0" err="1">
                <a:ln>
                  <a:noFill/>
                </a:ln>
                <a:solidFill>
                  <a:srgbClr val="000000"/>
                </a:solidFill>
                <a:effectLst/>
                <a:latin typeface="Consolas" panose="020B0609020204030204" pitchFamily="49" charset="0"/>
              </a:rPr>
              <a:t>erfinv</a:t>
            </a:r>
            <a:r>
              <a:rPr kumimoji="0" lang="en-US" altLang="en-US" sz="700" b="0" i="0" u="none" strike="noStrike" cap="none" normalizeH="0" baseline="0" dirty="0">
                <a:ln>
                  <a:noFill/>
                </a:ln>
                <a:solidFill>
                  <a:srgbClr val="000000"/>
                </a:solidFill>
                <a:effectLst/>
                <a:latin typeface="Consolas" panose="020B0609020204030204" pitchFamily="49" charset="0"/>
              </a:rPr>
              <a:t>((</a:t>
            </a:r>
            <a:r>
              <a:rPr kumimoji="0" lang="en-US" altLang="en-US" sz="700" b="0" i="0" u="none" strike="noStrike" cap="none" normalizeH="0" baseline="0" dirty="0">
                <a:ln>
                  <a:noFill/>
                </a:ln>
                <a:solidFill>
                  <a:srgbClr val="0000FF"/>
                </a:solidFill>
                <a:effectLst/>
                <a:latin typeface="Consolas" panose="020B0609020204030204" pitchFamily="49" charset="0"/>
              </a:rPr>
              <a:t>2.0 </a:t>
            </a:r>
            <a:r>
              <a:rPr kumimoji="0" lang="en-US" altLang="en-US" sz="700" b="0" i="0" u="none" strike="noStrike" cap="none" normalizeH="0" baseline="0" dirty="0">
                <a:ln>
                  <a:noFill/>
                </a:ln>
                <a:solidFill>
                  <a:srgbClr val="000000"/>
                </a:solidFill>
                <a:effectLst/>
                <a:latin typeface="Consolas" panose="020B0609020204030204" pitchFamily="49" charset="0"/>
              </a:rPr>
              <a:t>* p) - </a:t>
            </a:r>
            <a:r>
              <a:rPr kumimoji="0" lang="en-US" altLang="en-US" sz="700" b="0" i="0" u="none" strike="noStrike" cap="none" normalizeH="0" baseline="0" dirty="0">
                <a:ln>
                  <a:noFill/>
                </a:ln>
                <a:solidFill>
                  <a:srgbClr val="0000FF"/>
                </a:solidFill>
                <a:effectLst/>
                <a:latin typeface="Consolas" panose="020B0609020204030204" pitchFamily="49" charset="0"/>
              </a:rPr>
              <a:t>1.0</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1" u="none" strike="noStrike" cap="none" normalizeH="0" baseline="0" dirty="0">
                <a:ln>
                  <a:noFill/>
                </a:ln>
                <a:solidFill>
                  <a:srgbClr val="808080"/>
                </a:solidFill>
                <a:effectLst/>
                <a:latin typeface="Consolas" panose="020B0609020204030204" pitchFamily="49" charset="0"/>
              </a:rPr>
              <a:t># input data</a:t>
            </a:r>
            <a:br>
              <a:rPr kumimoji="0" lang="en-US" altLang="en-US" sz="700" b="0" i="1" u="none" strike="noStrike" cap="none" normalizeH="0" baseline="0" dirty="0">
                <a:ln>
                  <a:noFill/>
                </a:ln>
                <a:solidFill>
                  <a:srgbClr val="808080"/>
                </a:solidFill>
                <a:effectLst/>
                <a:latin typeface="Consolas" panose="020B0609020204030204" pitchFamily="49" charset="0"/>
              </a:rPr>
            </a:br>
            <a:r>
              <a:rPr kumimoji="0" lang="en-US" altLang="en-US" sz="700" b="1" i="0" u="none" strike="noStrike" cap="none" normalizeH="0" baseline="0" dirty="0">
                <a:ln>
                  <a:noFill/>
                </a:ln>
                <a:solidFill>
                  <a:srgbClr val="000080"/>
                </a:solidFill>
                <a:effectLst/>
                <a:latin typeface="Consolas" panose="020B0609020204030204" pitchFamily="49" charset="0"/>
              </a:rPr>
              <a:t>from </a:t>
            </a:r>
            <a:r>
              <a:rPr kumimoji="0" lang="en-US" altLang="en-US" sz="700" b="0" i="0" u="none" strike="noStrike" cap="none" normalizeH="0" baseline="0" dirty="0" err="1">
                <a:ln>
                  <a:noFill/>
                </a:ln>
                <a:solidFill>
                  <a:srgbClr val="000000"/>
                </a:solidFill>
                <a:effectLst/>
                <a:latin typeface="Consolas" panose="020B0609020204030204" pitchFamily="49" charset="0"/>
              </a:rPr>
              <a:t>urllib.request</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1" i="0" u="none" strike="noStrike" cap="none" normalizeH="0" baseline="0" dirty="0">
                <a:ln>
                  <a:noFill/>
                </a:ln>
                <a:solidFill>
                  <a:srgbClr val="000080"/>
                </a:solidFill>
                <a:effectLst/>
                <a:latin typeface="Consolas" panose="020B0609020204030204" pitchFamily="49" charset="0"/>
              </a:rPr>
              <a:t>import </a:t>
            </a:r>
            <a:r>
              <a:rPr kumimoji="0" lang="en-US" altLang="en-US" sz="700" b="0" i="0" u="none" strike="noStrike" cap="none" normalizeH="0" baseline="0" dirty="0" err="1">
                <a:ln>
                  <a:noFill/>
                </a:ln>
                <a:solidFill>
                  <a:srgbClr val="000000"/>
                </a:solidFill>
                <a:effectLst/>
                <a:latin typeface="Consolas" panose="020B0609020204030204" pitchFamily="49" charset="0"/>
              </a:rPr>
              <a:t>urlopen</a:t>
            </a: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observations = [</a:t>
            </a:r>
            <a:r>
              <a:rPr kumimoji="0" lang="en-US" altLang="en-US" sz="700" b="0" i="0" u="none" strike="noStrike" cap="none" normalizeH="0" baseline="0" dirty="0">
                <a:ln>
                  <a:noFill/>
                </a:ln>
                <a:solidFill>
                  <a:srgbClr val="0000FF"/>
                </a:solidFill>
                <a:effectLst/>
                <a:latin typeface="Consolas" panose="020B0609020204030204" pitchFamily="49" charset="0"/>
              </a:rPr>
              <a:t>5.47877451179531</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4.24197544484815</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6.10392629484813</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6.97602731373887</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6.31728101561784</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2.21980728359946</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7.07446151527471</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4.02577075431478</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8.95948027942515</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5.21534108058981</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8.44542048558608</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4.98281649234432</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6.26026913091136</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4.46656269404734</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6.46309961771669</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5.77865756989296</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4.42979304141431</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5.26677750975235</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6.97225406575382</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3.90849578983089</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err="1">
                <a:ln>
                  <a:noFill/>
                </a:ln>
                <a:solidFill>
                  <a:srgbClr val="000000"/>
                </a:solidFill>
                <a:effectLst/>
                <a:latin typeface="Consolas" panose="020B0609020204030204" pitchFamily="49" charset="0"/>
              </a:rPr>
              <a:t>best_likelihood</a:t>
            </a:r>
            <a:r>
              <a:rPr kumimoji="0" lang="en-US" altLang="en-US" sz="700" b="0" i="0" u="none" strike="noStrike" cap="none" normalizeH="0" baseline="0" dirty="0">
                <a:ln>
                  <a:noFill/>
                </a:ln>
                <a:solidFill>
                  <a:srgbClr val="000000"/>
                </a:solidFill>
                <a:effectLst/>
                <a:latin typeface="Consolas" panose="020B0609020204030204" pitchFamily="49" charset="0"/>
              </a:rPr>
              <a:t> = </a:t>
            </a:r>
            <a:r>
              <a:rPr kumimoji="0" lang="en-US" altLang="en-US" sz="700" b="0" i="0" u="none" strike="noStrike" cap="none" normalizeH="0" baseline="0" dirty="0">
                <a:ln>
                  <a:noFill/>
                </a:ln>
                <a:solidFill>
                  <a:srgbClr val="0000FF"/>
                </a:solidFill>
                <a:effectLst/>
                <a:latin typeface="Consolas" panose="020B0609020204030204" pitchFamily="49" charset="0"/>
              </a:rPr>
              <a:t>0.0</a:t>
            </a:r>
            <a:br>
              <a:rPr kumimoji="0" lang="en-US" altLang="en-US" sz="700" b="0" i="0" u="none" strike="noStrike" cap="none" normalizeH="0" baseline="0" dirty="0">
                <a:ln>
                  <a:noFill/>
                </a:ln>
                <a:solidFill>
                  <a:srgbClr val="0000FF"/>
                </a:solidFill>
                <a:effectLst/>
                <a:latin typeface="Consolas" panose="020B0609020204030204" pitchFamily="49" charset="0"/>
              </a:rPr>
            </a:br>
            <a:r>
              <a:rPr kumimoji="0" lang="en-US" altLang="en-US" sz="700" b="0" i="0" u="none" strike="noStrike" cap="none" normalizeH="0" baseline="0" dirty="0" err="1">
                <a:ln>
                  <a:noFill/>
                </a:ln>
                <a:solidFill>
                  <a:srgbClr val="000000"/>
                </a:solidFill>
                <a:effectLst/>
                <a:latin typeface="Consolas" panose="020B0609020204030204" pitchFamily="49" charset="0"/>
              </a:rPr>
              <a:t>std_dev</a:t>
            </a:r>
            <a:r>
              <a:rPr kumimoji="0" lang="en-US" altLang="en-US" sz="700" b="0" i="0" u="none" strike="noStrike" cap="none" normalizeH="0" baseline="0" dirty="0">
                <a:ln>
                  <a:noFill/>
                </a:ln>
                <a:solidFill>
                  <a:srgbClr val="000000"/>
                </a:solidFill>
                <a:effectLst/>
                <a:latin typeface="Consolas" panose="020B0609020204030204" pitchFamily="49" charset="0"/>
              </a:rPr>
              <a:t> = </a:t>
            </a:r>
            <a:r>
              <a:rPr kumimoji="0" lang="en-US" altLang="en-US" sz="700" b="0" i="0" u="none" strike="noStrike" cap="none" normalizeH="0" baseline="0" dirty="0">
                <a:ln>
                  <a:noFill/>
                </a:ln>
                <a:solidFill>
                  <a:srgbClr val="0000FF"/>
                </a:solidFill>
                <a:effectLst/>
                <a:latin typeface="Consolas" panose="020B0609020204030204" pitchFamily="49" charset="0"/>
              </a:rPr>
              <a:t>1.0</a:t>
            </a:r>
            <a:br>
              <a:rPr kumimoji="0" lang="en-US" altLang="en-US" sz="700" b="0" i="0" u="none" strike="noStrike" cap="none" normalizeH="0" baseline="0" dirty="0">
                <a:ln>
                  <a:noFill/>
                </a:ln>
                <a:solidFill>
                  <a:srgbClr val="0000FF"/>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mean = </a:t>
            </a:r>
            <a:r>
              <a:rPr kumimoji="0" lang="en-US" altLang="en-US" sz="700" b="0" i="0" u="none" strike="noStrike" cap="none" normalizeH="0" baseline="0" dirty="0">
                <a:ln>
                  <a:noFill/>
                </a:ln>
                <a:solidFill>
                  <a:srgbClr val="000080"/>
                </a:solidFill>
                <a:effectLst/>
                <a:latin typeface="Consolas" panose="020B0609020204030204" pitchFamily="49" charset="0"/>
              </a:rPr>
              <a:t>sum</a:t>
            </a:r>
            <a:r>
              <a:rPr kumimoji="0" lang="en-US" altLang="en-US" sz="700" b="0" i="0" u="none" strike="noStrike" cap="none" normalizeH="0" baseline="0" dirty="0">
                <a:ln>
                  <a:noFill/>
                </a:ln>
                <a:solidFill>
                  <a:srgbClr val="000000"/>
                </a:solidFill>
                <a:effectLst/>
                <a:latin typeface="Consolas" panose="020B0609020204030204" pitchFamily="49" charset="0"/>
              </a:rPr>
              <a:t>(observations) / </a:t>
            </a:r>
            <a:r>
              <a:rPr kumimoji="0" lang="en-US" altLang="en-US" sz="700" b="0" i="0" u="none" strike="noStrike" cap="none" normalizeH="0" baseline="0" dirty="0" err="1">
                <a:ln>
                  <a:noFill/>
                </a:ln>
                <a:solidFill>
                  <a:srgbClr val="000080"/>
                </a:solidFill>
                <a:effectLst/>
                <a:latin typeface="Consolas" panose="020B0609020204030204" pitchFamily="49" charset="0"/>
              </a:rPr>
              <a:t>len</a:t>
            </a:r>
            <a:r>
              <a:rPr kumimoji="0" lang="en-US" altLang="en-US" sz="700" b="0" i="0" u="none" strike="noStrike" cap="none" normalizeH="0" baseline="0" dirty="0">
                <a:ln>
                  <a:noFill/>
                </a:ln>
                <a:solidFill>
                  <a:srgbClr val="000000"/>
                </a:solidFill>
                <a:effectLst/>
                <a:latin typeface="Consolas" panose="020B0609020204030204" pitchFamily="49" charset="0"/>
              </a:rPr>
              <a:t>(observations)</a:t>
            </a: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1" u="none" strike="noStrike" cap="none" normalizeH="0" baseline="0" dirty="0">
                <a:ln>
                  <a:noFill/>
                </a:ln>
                <a:solidFill>
                  <a:srgbClr val="808080"/>
                </a:solidFill>
                <a:effectLst/>
                <a:latin typeface="Consolas" panose="020B0609020204030204" pitchFamily="49" charset="0"/>
              </a:rPr>
              <a:t># randomly adjust mean and standard deviation using hill climbing</a:t>
            </a:r>
            <a:br>
              <a:rPr kumimoji="0" lang="en-US" altLang="en-US" sz="700" b="0" i="1" u="none" strike="noStrike" cap="none" normalizeH="0" baseline="0" dirty="0">
                <a:ln>
                  <a:noFill/>
                </a:ln>
                <a:solidFill>
                  <a:srgbClr val="808080"/>
                </a:solidFill>
                <a:effectLst/>
                <a:latin typeface="Consolas" panose="020B0609020204030204" pitchFamily="49" charset="0"/>
              </a:rPr>
            </a:br>
            <a:r>
              <a:rPr kumimoji="0" lang="en-US" altLang="en-US" sz="700" b="1" i="0" u="none" strike="noStrike" cap="none" normalizeH="0" baseline="0" dirty="0">
                <a:ln>
                  <a:noFill/>
                </a:ln>
                <a:solidFill>
                  <a:srgbClr val="000080"/>
                </a:solidFill>
                <a:effectLst/>
                <a:latin typeface="Consolas" panose="020B0609020204030204" pitchFamily="49" charset="0"/>
              </a:rPr>
              <a:t>for </a:t>
            </a:r>
            <a:r>
              <a:rPr kumimoji="0" lang="en-US" altLang="en-US" sz="700" b="0" i="0" u="none" strike="noStrike" cap="none" normalizeH="0" baseline="0" dirty="0" err="1">
                <a:ln>
                  <a:noFill/>
                </a:ln>
                <a:solidFill>
                  <a:srgbClr val="000000"/>
                </a:solidFill>
                <a:effectLst/>
                <a:latin typeface="Consolas" panose="020B0609020204030204" pitchFamily="49" charset="0"/>
              </a:rPr>
              <a:t>i</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1" i="0" u="none" strike="noStrike" cap="none" normalizeH="0" baseline="0" dirty="0">
                <a:ln>
                  <a:noFill/>
                </a:ln>
                <a:solidFill>
                  <a:srgbClr val="000080"/>
                </a:solidFill>
                <a:effectLst/>
                <a:latin typeface="Consolas" panose="020B0609020204030204" pitchFamily="49" charset="0"/>
              </a:rPr>
              <a:t>in </a:t>
            </a:r>
            <a:r>
              <a:rPr kumimoji="0" lang="en-US" altLang="en-US" sz="700" b="0" i="0" u="none" strike="noStrike" cap="none" normalizeH="0" baseline="0" dirty="0">
                <a:ln>
                  <a:noFill/>
                </a:ln>
                <a:solidFill>
                  <a:srgbClr val="000080"/>
                </a:solidFill>
                <a:effectLst/>
                <a:latin typeface="Consolas" panose="020B0609020204030204" pitchFamily="49" charset="0"/>
              </a:rPr>
              <a:t>range</a:t>
            </a:r>
            <a:r>
              <a:rPr kumimoji="0" lang="en-US" altLang="en-US" sz="700" b="0" i="0" u="none" strike="noStrike" cap="none" normalizeH="0" baseline="0" dirty="0">
                <a:ln>
                  <a:noFill/>
                </a:ln>
                <a:solidFill>
                  <a:srgbClr val="000000"/>
                </a:solidFill>
                <a:effectLst/>
                <a:latin typeface="Consolas" panose="020B0609020204030204" pitchFamily="49" charset="0"/>
              </a:rPr>
              <a:t>(</a:t>
            </a:r>
            <a:r>
              <a:rPr kumimoji="0" lang="en-US" altLang="en-US" sz="700" b="0" i="0" u="none" strike="noStrike" cap="none" normalizeH="0" baseline="0" dirty="0">
                <a:ln>
                  <a:noFill/>
                </a:ln>
                <a:solidFill>
                  <a:srgbClr val="0000FF"/>
                </a:solidFill>
                <a:effectLst/>
                <a:latin typeface="Consolas" panose="020B0609020204030204" pitchFamily="49" charset="0"/>
              </a:rPr>
              <a:t>100_000</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1" u="none" strike="noStrike" cap="none" normalizeH="0" baseline="0" dirty="0">
                <a:ln>
                  <a:noFill/>
                </a:ln>
                <a:solidFill>
                  <a:srgbClr val="808080"/>
                </a:solidFill>
                <a:effectLst/>
                <a:latin typeface="Consolas" panose="020B0609020204030204" pitchFamily="49" charset="0"/>
              </a:rPr>
              <a:t># Select a random probability between 0 and 1</a:t>
            </a:r>
            <a:br>
              <a:rPr kumimoji="0" lang="en-US" altLang="en-US" sz="700" b="0" i="1" u="none" strike="noStrike" cap="none" normalizeH="0" baseline="0" dirty="0">
                <a:ln>
                  <a:noFill/>
                </a:ln>
                <a:solidFill>
                  <a:srgbClr val="808080"/>
                </a:solidFill>
                <a:effectLst/>
                <a:latin typeface="Consolas" panose="020B0609020204030204" pitchFamily="49" charset="0"/>
              </a:rPr>
            </a:br>
            <a:r>
              <a:rPr kumimoji="0" lang="en-US" altLang="en-US" sz="700" b="0" i="1" u="none" strike="noStrike" cap="none" normalizeH="0" baseline="0" dirty="0">
                <a:ln>
                  <a:noFill/>
                </a:ln>
                <a:solidFill>
                  <a:srgbClr val="808080"/>
                </a:solidFill>
                <a:effectLst/>
                <a:latin typeface="Consolas" panose="020B0609020204030204" pitchFamily="49" charset="0"/>
              </a:rPr>
              <a:t>    </a:t>
            </a:r>
            <a:r>
              <a:rPr kumimoji="0" lang="en-US" altLang="en-US" sz="700" b="0" i="0" u="none" strike="noStrike" cap="none" normalizeH="0" baseline="0" dirty="0" err="1">
                <a:ln>
                  <a:noFill/>
                </a:ln>
                <a:solidFill>
                  <a:srgbClr val="000000"/>
                </a:solidFill>
                <a:effectLst/>
                <a:latin typeface="Consolas" panose="020B0609020204030204" pitchFamily="49" charset="0"/>
              </a:rPr>
              <a:t>random_p</a:t>
            </a:r>
            <a:r>
              <a:rPr kumimoji="0" lang="en-US" altLang="en-US" sz="700" b="0" i="0" u="none" strike="noStrike" cap="none" normalizeH="0" baseline="0" dirty="0">
                <a:ln>
                  <a:noFill/>
                </a:ln>
                <a:solidFill>
                  <a:srgbClr val="000000"/>
                </a:solidFill>
                <a:effectLst/>
                <a:latin typeface="Consolas" panose="020B0609020204030204" pitchFamily="49" charset="0"/>
              </a:rPr>
              <a:t> = </a:t>
            </a:r>
            <a:r>
              <a:rPr kumimoji="0" lang="en-US" altLang="en-US" sz="700" b="0" i="0" u="none" strike="noStrike" cap="none" normalizeH="0" baseline="0" dirty="0" err="1">
                <a:ln>
                  <a:noFill/>
                </a:ln>
                <a:solidFill>
                  <a:srgbClr val="000000"/>
                </a:solidFill>
                <a:effectLst/>
                <a:latin typeface="Consolas" panose="020B0609020204030204" pitchFamily="49" charset="0"/>
              </a:rPr>
              <a:t>random.uniform</a:t>
            </a:r>
            <a:r>
              <a:rPr kumimoji="0" lang="en-US" altLang="en-US" sz="700" b="0" i="0" u="none" strike="noStrike" cap="none" normalizeH="0" baseline="0" dirty="0">
                <a:ln>
                  <a:noFill/>
                </a:ln>
                <a:solidFill>
                  <a:srgbClr val="000000"/>
                </a:solidFill>
                <a:effectLst/>
                <a:latin typeface="Consolas" panose="020B0609020204030204" pitchFamily="49" charset="0"/>
              </a:rPr>
              <a:t>(</a:t>
            </a:r>
            <a:r>
              <a:rPr kumimoji="0" lang="en-US" altLang="en-US" sz="700" b="0" i="0" u="none" strike="noStrike" cap="none" normalizeH="0" baseline="0" dirty="0">
                <a:ln>
                  <a:noFill/>
                </a:ln>
                <a:solidFill>
                  <a:srgbClr val="0000FF"/>
                </a:solidFill>
                <a:effectLst/>
                <a:latin typeface="Consolas" panose="020B0609020204030204" pitchFamily="49" charset="0"/>
              </a:rPr>
              <a:t>0</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1</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1" u="none" strike="noStrike" cap="none" normalizeH="0" baseline="0" dirty="0">
                <a:ln>
                  <a:noFill/>
                </a:ln>
                <a:solidFill>
                  <a:srgbClr val="808080"/>
                </a:solidFill>
                <a:effectLst/>
                <a:latin typeface="Consolas" panose="020B0609020204030204" pitchFamily="49" charset="0"/>
              </a:rPr>
              <a:t># Get a random adjustment amount based on standard normal distribution</a:t>
            </a:r>
            <a:br>
              <a:rPr kumimoji="0" lang="en-US" altLang="en-US" sz="700" b="0" i="1" u="none" strike="noStrike" cap="none" normalizeH="0" baseline="0" dirty="0">
                <a:ln>
                  <a:noFill/>
                </a:ln>
                <a:solidFill>
                  <a:srgbClr val="808080"/>
                </a:solidFill>
                <a:effectLst/>
                <a:latin typeface="Consolas" panose="020B0609020204030204" pitchFamily="49" charset="0"/>
              </a:rPr>
            </a:br>
            <a:r>
              <a:rPr kumimoji="0" lang="en-US" altLang="en-US" sz="700" b="0" i="1" u="none" strike="noStrike" cap="none" normalizeH="0" baseline="0" dirty="0">
                <a:ln>
                  <a:noFill/>
                </a:ln>
                <a:solidFill>
                  <a:srgbClr val="808080"/>
                </a:solidFill>
                <a:effectLst/>
                <a:latin typeface="Consolas" panose="020B0609020204030204" pitchFamily="49" charset="0"/>
              </a:rPr>
              <a:t>    </a:t>
            </a:r>
            <a:r>
              <a:rPr kumimoji="0" lang="en-US" altLang="en-US" sz="700" b="0" i="0" u="none" strike="noStrike" cap="none" normalizeH="0" baseline="0" dirty="0">
                <a:ln>
                  <a:noFill/>
                </a:ln>
                <a:solidFill>
                  <a:srgbClr val="000000"/>
                </a:solidFill>
                <a:effectLst/>
                <a:latin typeface="Consolas" panose="020B0609020204030204" pitchFamily="49" charset="0"/>
              </a:rPr>
              <a:t>adjust = </a:t>
            </a:r>
            <a:r>
              <a:rPr kumimoji="0" lang="en-US" altLang="en-US" sz="700" b="0" i="0" u="none" strike="noStrike" cap="none" normalizeH="0" baseline="0" dirty="0" err="1">
                <a:ln>
                  <a:noFill/>
                </a:ln>
                <a:solidFill>
                  <a:srgbClr val="000000"/>
                </a:solidFill>
                <a:effectLst/>
                <a:latin typeface="Consolas" panose="020B0609020204030204" pitchFamily="49" charset="0"/>
              </a:rPr>
              <a:t>inv_normal_cdf</a:t>
            </a:r>
            <a:r>
              <a:rPr kumimoji="0" lang="en-US" altLang="en-US" sz="700" b="0" i="0" u="none" strike="noStrike" cap="none" normalizeH="0" baseline="0" dirty="0">
                <a:ln>
                  <a:noFill/>
                </a:ln>
                <a:solidFill>
                  <a:srgbClr val="000000"/>
                </a:solidFill>
                <a:effectLst/>
                <a:latin typeface="Consolas" panose="020B0609020204030204" pitchFamily="49" charset="0"/>
              </a:rPr>
              <a:t>(</a:t>
            </a:r>
            <a:r>
              <a:rPr kumimoji="0" lang="en-US" altLang="en-US" sz="700" b="0" i="0" u="none" strike="noStrike" cap="none" normalizeH="0" baseline="0" dirty="0" err="1">
                <a:ln>
                  <a:noFill/>
                </a:ln>
                <a:solidFill>
                  <a:srgbClr val="000000"/>
                </a:solidFill>
                <a:effectLst/>
                <a:latin typeface="Consolas" panose="020B0609020204030204" pitchFamily="49" charset="0"/>
              </a:rPr>
              <a:t>random_p</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0</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1</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1" u="none" strike="noStrike" cap="none" normalizeH="0" baseline="0" dirty="0">
                <a:ln>
                  <a:noFill/>
                </a:ln>
                <a:solidFill>
                  <a:srgbClr val="808080"/>
                </a:solidFill>
                <a:effectLst/>
                <a:latin typeface="Consolas" panose="020B0609020204030204" pitchFamily="49" charset="0"/>
              </a:rPr>
              <a:t># Select the mean or average randomly and adjust it</a:t>
            </a:r>
            <a:br>
              <a:rPr kumimoji="0" lang="en-US" altLang="en-US" sz="700" b="0" i="1" u="none" strike="noStrike" cap="none" normalizeH="0" baseline="0" dirty="0">
                <a:ln>
                  <a:noFill/>
                </a:ln>
                <a:solidFill>
                  <a:srgbClr val="808080"/>
                </a:solidFill>
                <a:effectLst/>
                <a:latin typeface="Consolas" panose="020B0609020204030204" pitchFamily="49" charset="0"/>
              </a:rPr>
            </a:br>
            <a:r>
              <a:rPr kumimoji="0" lang="en-US" altLang="en-US" sz="700" b="0" i="1" u="none" strike="noStrike" cap="none" normalizeH="0" baseline="0" dirty="0">
                <a:ln>
                  <a:noFill/>
                </a:ln>
                <a:solidFill>
                  <a:srgbClr val="808080"/>
                </a:solidFill>
                <a:effectLst/>
                <a:latin typeface="Consolas" panose="020B0609020204030204" pitchFamily="49" charset="0"/>
              </a:rPr>
              <a:t>    </a:t>
            </a:r>
            <a:r>
              <a:rPr kumimoji="0" lang="en-US" altLang="en-US" sz="7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700" b="0" i="0" u="none" strike="noStrike" cap="none" normalizeH="0" baseline="0" dirty="0">
                <a:ln>
                  <a:noFill/>
                </a:ln>
                <a:solidFill>
                  <a:srgbClr val="000000"/>
                </a:solidFill>
                <a:effectLst/>
                <a:latin typeface="Consolas" panose="020B0609020204030204" pitchFamily="49" charset="0"/>
              </a:rPr>
              <a:t> = </a:t>
            </a:r>
            <a:r>
              <a:rPr kumimoji="0" lang="en-US" altLang="en-US" sz="700" b="0" i="0" u="none" strike="noStrike" cap="none" normalizeH="0" baseline="0" dirty="0" err="1">
                <a:ln>
                  <a:noFill/>
                </a:ln>
                <a:solidFill>
                  <a:srgbClr val="000000"/>
                </a:solidFill>
                <a:effectLst/>
                <a:latin typeface="Consolas" panose="020B0609020204030204" pitchFamily="49" charset="0"/>
              </a:rPr>
              <a:t>random.randint</a:t>
            </a:r>
            <a:r>
              <a:rPr kumimoji="0" lang="en-US" altLang="en-US" sz="700" b="0" i="0" u="none" strike="noStrike" cap="none" normalizeH="0" baseline="0" dirty="0">
                <a:ln>
                  <a:noFill/>
                </a:ln>
                <a:solidFill>
                  <a:srgbClr val="000000"/>
                </a:solidFill>
                <a:effectLst/>
                <a:latin typeface="Consolas" panose="020B0609020204030204" pitchFamily="49" charset="0"/>
              </a:rPr>
              <a:t>(</a:t>
            </a:r>
            <a:r>
              <a:rPr kumimoji="0" lang="en-US" altLang="en-US" sz="700" b="0" i="0" u="none" strike="noStrike" cap="none" normalizeH="0" baseline="0" dirty="0">
                <a:ln>
                  <a:noFill/>
                </a:ln>
                <a:solidFill>
                  <a:srgbClr val="0000FF"/>
                </a:solidFill>
                <a:effectLst/>
                <a:latin typeface="Consolas" panose="020B0609020204030204" pitchFamily="49" charset="0"/>
              </a:rPr>
              <a:t>0</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a:ln>
                  <a:noFill/>
                </a:ln>
                <a:solidFill>
                  <a:srgbClr val="0000FF"/>
                </a:solidFill>
                <a:effectLst/>
                <a:latin typeface="Consolas" panose="020B0609020204030204" pitchFamily="49" charset="0"/>
              </a:rPr>
              <a:t>1</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1" i="0" u="none" strike="noStrike" cap="none" normalizeH="0" baseline="0" dirty="0">
                <a:ln>
                  <a:noFill/>
                </a:ln>
                <a:solidFill>
                  <a:srgbClr val="000080"/>
                </a:solidFill>
                <a:effectLst/>
                <a:latin typeface="Consolas" panose="020B0609020204030204" pitchFamily="49" charset="0"/>
              </a:rPr>
              <a:t>if </a:t>
            </a:r>
            <a:r>
              <a:rPr kumimoji="0" lang="en-US" altLang="en-US" sz="7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700" b="0" i="0" u="none" strike="noStrike" cap="none" normalizeH="0" baseline="0" dirty="0">
                <a:ln>
                  <a:noFill/>
                </a:ln>
                <a:solidFill>
                  <a:srgbClr val="000000"/>
                </a:solidFill>
                <a:effectLst/>
                <a:latin typeface="Consolas" panose="020B0609020204030204" pitchFamily="49" charset="0"/>
              </a:rPr>
              <a:t> == </a:t>
            </a:r>
            <a:r>
              <a:rPr kumimoji="0" lang="en-US" altLang="en-US" sz="700" b="0" i="0" u="none" strike="noStrike" cap="none" normalizeH="0" baseline="0" dirty="0">
                <a:ln>
                  <a:noFill/>
                </a:ln>
                <a:solidFill>
                  <a:srgbClr val="0000FF"/>
                </a:solidFill>
                <a:effectLst/>
                <a:latin typeface="Consolas" panose="020B0609020204030204" pitchFamily="49" charset="0"/>
              </a:rPr>
              <a:t>0</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mean += adjust</a:t>
            </a: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1" i="0" u="none" strike="noStrike" cap="none" normalizeH="0" baseline="0" dirty="0" err="1">
                <a:ln>
                  <a:noFill/>
                </a:ln>
                <a:solidFill>
                  <a:srgbClr val="000080"/>
                </a:solidFill>
                <a:effectLst/>
                <a:latin typeface="Consolas" panose="020B0609020204030204" pitchFamily="49" charset="0"/>
              </a:rPr>
              <a:t>elif</a:t>
            </a:r>
            <a:r>
              <a:rPr kumimoji="0" lang="en-US" altLang="en-US" sz="700" b="1" i="0" u="none" strike="noStrike" cap="none" normalizeH="0" baseline="0" dirty="0">
                <a:ln>
                  <a:noFill/>
                </a:ln>
                <a:solidFill>
                  <a:srgbClr val="000080"/>
                </a:solidFill>
                <a:effectLst/>
                <a:latin typeface="Consolas" panose="020B0609020204030204" pitchFamily="49" charset="0"/>
              </a:rPr>
              <a:t> </a:t>
            </a:r>
            <a:r>
              <a:rPr kumimoji="0" lang="en-US" altLang="en-US" sz="7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700" b="0" i="0" u="none" strike="noStrike" cap="none" normalizeH="0" baseline="0" dirty="0">
                <a:ln>
                  <a:noFill/>
                </a:ln>
                <a:solidFill>
                  <a:srgbClr val="000000"/>
                </a:solidFill>
                <a:effectLst/>
                <a:latin typeface="Consolas" panose="020B0609020204030204" pitchFamily="49" charset="0"/>
              </a:rPr>
              <a:t> == </a:t>
            </a:r>
            <a:r>
              <a:rPr kumimoji="0" lang="en-US" altLang="en-US" sz="700" b="0" i="0" u="none" strike="noStrike" cap="none" normalizeH="0" baseline="0" dirty="0">
                <a:ln>
                  <a:noFill/>
                </a:ln>
                <a:solidFill>
                  <a:srgbClr val="0000FF"/>
                </a:solidFill>
                <a:effectLst/>
                <a:latin typeface="Consolas" panose="020B0609020204030204" pitchFamily="49" charset="0"/>
              </a:rPr>
              <a:t>1</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err="1">
                <a:ln>
                  <a:noFill/>
                </a:ln>
                <a:solidFill>
                  <a:srgbClr val="000000"/>
                </a:solidFill>
                <a:effectLst/>
                <a:latin typeface="Consolas" panose="020B0609020204030204" pitchFamily="49" charset="0"/>
              </a:rPr>
              <a:t>std_dev</a:t>
            </a:r>
            <a:r>
              <a:rPr kumimoji="0" lang="en-US" altLang="en-US" sz="700" b="0" i="0" u="none" strike="noStrike" cap="none" normalizeH="0" baseline="0" dirty="0">
                <a:ln>
                  <a:noFill/>
                </a:ln>
                <a:solidFill>
                  <a:srgbClr val="000000"/>
                </a:solidFill>
                <a:effectLst/>
                <a:latin typeface="Consolas" panose="020B0609020204030204" pitchFamily="49" charset="0"/>
              </a:rPr>
              <a:t> += adjust</a:t>
            </a: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1" u="none" strike="noStrike" cap="none" normalizeH="0" baseline="0" dirty="0">
                <a:ln>
                  <a:noFill/>
                </a:ln>
                <a:solidFill>
                  <a:srgbClr val="808080"/>
                </a:solidFill>
                <a:effectLst/>
                <a:latin typeface="Consolas" panose="020B0609020204030204" pitchFamily="49" charset="0"/>
              </a:rPr>
              <a:t># calculate the new likelihood</a:t>
            </a:r>
            <a:br>
              <a:rPr kumimoji="0" lang="en-US" altLang="en-US" sz="700" b="0" i="1" u="none" strike="noStrike" cap="none" normalizeH="0" baseline="0" dirty="0">
                <a:ln>
                  <a:noFill/>
                </a:ln>
                <a:solidFill>
                  <a:srgbClr val="808080"/>
                </a:solidFill>
                <a:effectLst/>
                <a:latin typeface="Consolas" panose="020B0609020204030204" pitchFamily="49" charset="0"/>
              </a:rPr>
            </a:br>
            <a:r>
              <a:rPr kumimoji="0" lang="en-US" altLang="en-US" sz="700" b="0" i="1" u="none" strike="noStrike" cap="none" normalizeH="0" baseline="0" dirty="0">
                <a:ln>
                  <a:noFill/>
                </a:ln>
                <a:solidFill>
                  <a:srgbClr val="808080"/>
                </a:solidFill>
                <a:effectLst/>
                <a:latin typeface="Consolas" panose="020B0609020204030204" pitchFamily="49" charset="0"/>
              </a:rPr>
              <a:t>    </a:t>
            </a:r>
            <a:r>
              <a:rPr kumimoji="0" lang="en-US" altLang="en-US" sz="700" b="0" i="0" u="none" strike="noStrike" cap="none" normalizeH="0" baseline="0" dirty="0" err="1">
                <a:ln>
                  <a:noFill/>
                </a:ln>
                <a:solidFill>
                  <a:srgbClr val="000000"/>
                </a:solidFill>
                <a:effectLst/>
                <a:latin typeface="Consolas" panose="020B0609020204030204" pitchFamily="49" charset="0"/>
              </a:rPr>
              <a:t>likelihood</a:t>
            </a:r>
            <a:r>
              <a:rPr kumimoji="0" lang="en-US" altLang="en-US" sz="700" b="0" i="0" u="none" strike="noStrike" cap="none" normalizeH="0" baseline="0" dirty="0">
                <a:ln>
                  <a:noFill/>
                </a:ln>
                <a:solidFill>
                  <a:srgbClr val="000000"/>
                </a:solidFill>
                <a:effectLst/>
                <a:latin typeface="Consolas" panose="020B0609020204030204" pitchFamily="49" charset="0"/>
              </a:rPr>
              <a:t> = </a:t>
            </a:r>
            <a:r>
              <a:rPr kumimoji="0" lang="en-US" altLang="en-US" sz="700" b="0" i="0" u="none" strike="noStrike" cap="none" normalizeH="0" baseline="0" dirty="0">
                <a:ln>
                  <a:noFill/>
                </a:ln>
                <a:solidFill>
                  <a:srgbClr val="0000FF"/>
                </a:solidFill>
                <a:effectLst/>
                <a:latin typeface="Consolas" panose="020B0609020204030204" pitchFamily="49" charset="0"/>
              </a:rPr>
              <a:t>0</a:t>
            </a:r>
            <a:br>
              <a:rPr kumimoji="0" lang="en-US" altLang="en-US" sz="700" b="0" i="0" u="none" strike="noStrike" cap="none" normalizeH="0" baseline="0" dirty="0">
                <a:ln>
                  <a:noFill/>
                </a:ln>
                <a:solidFill>
                  <a:srgbClr val="0000FF"/>
                </a:solidFill>
                <a:effectLst/>
                <a:latin typeface="Consolas" panose="020B0609020204030204" pitchFamily="49" charset="0"/>
              </a:rPr>
            </a:br>
            <a:r>
              <a:rPr kumimoji="0" lang="en-US" altLang="en-US" sz="700" b="0" i="0" u="none" strike="noStrike" cap="none" normalizeH="0" baseline="0" dirty="0">
                <a:ln>
                  <a:noFill/>
                </a:ln>
                <a:solidFill>
                  <a:srgbClr val="0000FF"/>
                </a:solidFill>
                <a:effectLst/>
                <a:latin typeface="Consolas" panose="020B0609020204030204" pitchFamily="49" charset="0"/>
              </a:rPr>
              <a:t>    </a:t>
            </a:r>
            <a:r>
              <a:rPr kumimoji="0" lang="en-US" altLang="en-US" sz="700" b="1" i="0" u="none" strike="noStrike" cap="none" normalizeH="0" baseline="0" dirty="0">
                <a:ln>
                  <a:noFill/>
                </a:ln>
                <a:solidFill>
                  <a:srgbClr val="000080"/>
                </a:solidFill>
                <a:effectLst/>
                <a:latin typeface="Consolas" panose="020B0609020204030204" pitchFamily="49" charset="0"/>
              </a:rPr>
              <a:t>for </a:t>
            </a:r>
            <a:r>
              <a:rPr kumimoji="0" lang="en-US" altLang="en-US" sz="700" b="0" i="0" u="none" strike="noStrike" cap="none" normalizeH="0" baseline="0" dirty="0">
                <a:ln>
                  <a:noFill/>
                </a:ln>
                <a:solidFill>
                  <a:srgbClr val="000000"/>
                </a:solidFill>
                <a:effectLst/>
                <a:latin typeface="Consolas" panose="020B0609020204030204" pitchFamily="49" charset="0"/>
              </a:rPr>
              <a:t>x </a:t>
            </a:r>
            <a:r>
              <a:rPr kumimoji="0" lang="en-US" altLang="en-US" sz="700" b="1" i="0" u="none" strike="noStrike" cap="none" normalizeH="0" baseline="0" dirty="0">
                <a:ln>
                  <a:noFill/>
                </a:ln>
                <a:solidFill>
                  <a:srgbClr val="000080"/>
                </a:solidFill>
                <a:effectLst/>
                <a:latin typeface="Consolas" panose="020B0609020204030204" pitchFamily="49" charset="0"/>
              </a:rPr>
              <a:t>in </a:t>
            </a:r>
            <a:r>
              <a:rPr kumimoji="0" lang="en-US" altLang="en-US" sz="700" b="0" i="0" u="none" strike="noStrike" cap="none" normalizeH="0" baseline="0" dirty="0">
                <a:ln>
                  <a:noFill/>
                </a:ln>
                <a:solidFill>
                  <a:srgbClr val="000000"/>
                </a:solidFill>
                <a:effectLst/>
                <a:latin typeface="Consolas" panose="020B0609020204030204" pitchFamily="49" charset="0"/>
              </a:rPr>
              <a:t>observations:</a:t>
            </a: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likelihood += math.log(</a:t>
            </a:r>
            <a:r>
              <a:rPr kumimoji="0" lang="en-US" altLang="en-US" sz="700" b="0" i="0" u="none" strike="noStrike" cap="none" normalizeH="0" baseline="0" dirty="0">
                <a:ln>
                  <a:noFill/>
                </a:ln>
                <a:solidFill>
                  <a:srgbClr val="0000FF"/>
                </a:solidFill>
                <a:effectLst/>
                <a:latin typeface="Consolas" panose="020B0609020204030204" pitchFamily="49" charset="0"/>
              </a:rPr>
              <a:t>.000000001 </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err="1">
                <a:ln>
                  <a:noFill/>
                </a:ln>
                <a:solidFill>
                  <a:srgbClr val="000000"/>
                </a:solidFill>
                <a:effectLst/>
                <a:latin typeface="Consolas" panose="020B0609020204030204" pitchFamily="49" charset="0"/>
              </a:rPr>
              <a:t>normal_pdf</a:t>
            </a:r>
            <a:r>
              <a:rPr kumimoji="0" lang="en-US" altLang="en-US" sz="700" b="0" i="0" u="none" strike="noStrike" cap="none" normalizeH="0" baseline="0" dirty="0">
                <a:ln>
                  <a:noFill/>
                </a:ln>
                <a:solidFill>
                  <a:srgbClr val="000000"/>
                </a:solidFill>
                <a:effectLst/>
                <a:latin typeface="Consolas" panose="020B0609020204030204" pitchFamily="49" charset="0"/>
              </a:rPr>
              <a:t>(x, mean, </a:t>
            </a:r>
            <a:r>
              <a:rPr kumimoji="0" lang="en-US" altLang="en-US" sz="700" b="0" i="0" u="none" strike="noStrike" cap="none" normalizeH="0" baseline="0" dirty="0" err="1">
                <a:ln>
                  <a:noFill/>
                </a:ln>
                <a:solidFill>
                  <a:srgbClr val="000000"/>
                </a:solidFill>
                <a:effectLst/>
                <a:latin typeface="Consolas" panose="020B0609020204030204" pitchFamily="49" charset="0"/>
              </a:rPr>
              <a:t>std_dev</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likelihood = </a:t>
            </a:r>
            <a:r>
              <a:rPr kumimoji="0" lang="en-US" altLang="en-US" sz="700" b="0" i="0" u="none" strike="noStrike" cap="none" normalizeH="0" baseline="0" dirty="0" err="1">
                <a:ln>
                  <a:noFill/>
                </a:ln>
                <a:solidFill>
                  <a:srgbClr val="000000"/>
                </a:solidFill>
                <a:effectLst/>
                <a:latin typeface="Consolas" panose="020B0609020204030204" pitchFamily="49" charset="0"/>
              </a:rPr>
              <a:t>math.exp</a:t>
            </a:r>
            <a:r>
              <a:rPr kumimoji="0" lang="en-US" altLang="en-US" sz="700" b="0" i="0" u="none" strike="noStrike" cap="none" normalizeH="0" baseline="0" dirty="0">
                <a:ln>
                  <a:noFill/>
                </a:ln>
                <a:solidFill>
                  <a:srgbClr val="000000"/>
                </a:solidFill>
                <a:effectLst/>
                <a:latin typeface="Consolas" panose="020B0609020204030204" pitchFamily="49" charset="0"/>
              </a:rPr>
              <a:t>(</a:t>
            </a:r>
            <a:r>
              <a:rPr kumimoji="0" lang="en-US" altLang="en-US" sz="700" b="0" i="0" u="none" strike="noStrike" cap="none" normalizeH="0" baseline="0" dirty="0">
                <a:ln>
                  <a:noFill/>
                </a:ln>
                <a:solidFill>
                  <a:srgbClr val="000080"/>
                </a:solidFill>
                <a:effectLst/>
                <a:latin typeface="Consolas" panose="020B0609020204030204" pitchFamily="49" charset="0"/>
              </a:rPr>
              <a:t>sum</a:t>
            </a:r>
            <a:r>
              <a:rPr kumimoji="0" lang="en-US" altLang="en-US" sz="700" b="0" i="0" u="none" strike="noStrike" cap="none" normalizeH="0" baseline="0" dirty="0">
                <a:ln>
                  <a:noFill/>
                </a:ln>
                <a:solidFill>
                  <a:srgbClr val="000000"/>
                </a:solidFill>
                <a:effectLst/>
                <a:latin typeface="Consolas" panose="020B0609020204030204" pitchFamily="49" charset="0"/>
              </a:rPr>
              <a:t>([math.log(</a:t>
            </a:r>
            <a:r>
              <a:rPr kumimoji="0" lang="en-US" altLang="en-US" sz="700" b="0" i="0" u="none" strike="noStrike" cap="none" normalizeH="0" baseline="0" dirty="0">
                <a:ln>
                  <a:noFill/>
                </a:ln>
                <a:solidFill>
                  <a:srgbClr val="0000FF"/>
                </a:solidFill>
                <a:effectLst/>
                <a:latin typeface="Consolas" panose="020B0609020204030204" pitchFamily="49" charset="0"/>
              </a:rPr>
              <a:t>.000000001 </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err="1">
                <a:ln>
                  <a:noFill/>
                </a:ln>
                <a:solidFill>
                  <a:srgbClr val="000000"/>
                </a:solidFill>
                <a:effectLst/>
                <a:latin typeface="Consolas" panose="020B0609020204030204" pitchFamily="49" charset="0"/>
              </a:rPr>
              <a:t>normal_pdf</a:t>
            </a:r>
            <a:r>
              <a:rPr kumimoji="0" lang="en-US" altLang="en-US" sz="700" b="0" i="0" u="none" strike="noStrike" cap="none" normalizeH="0" baseline="0" dirty="0">
                <a:ln>
                  <a:noFill/>
                </a:ln>
                <a:solidFill>
                  <a:srgbClr val="000000"/>
                </a:solidFill>
                <a:effectLst/>
                <a:latin typeface="Consolas" panose="020B0609020204030204" pitchFamily="49" charset="0"/>
              </a:rPr>
              <a:t>(x, mean, </a:t>
            </a:r>
            <a:r>
              <a:rPr kumimoji="0" lang="en-US" altLang="en-US" sz="700" b="0" i="0" u="none" strike="noStrike" cap="none" normalizeH="0" baseline="0" dirty="0" err="1">
                <a:ln>
                  <a:noFill/>
                </a:ln>
                <a:solidFill>
                  <a:srgbClr val="000000"/>
                </a:solidFill>
                <a:effectLst/>
                <a:latin typeface="Consolas" panose="020B0609020204030204" pitchFamily="49" charset="0"/>
              </a:rPr>
              <a:t>std_dev</a:t>
            </a: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1" i="0" u="none" strike="noStrike" cap="none" normalizeH="0" baseline="0" dirty="0">
                <a:ln>
                  <a:noFill/>
                </a:ln>
                <a:solidFill>
                  <a:srgbClr val="000080"/>
                </a:solidFill>
                <a:effectLst/>
                <a:latin typeface="Consolas" panose="020B0609020204030204" pitchFamily="49" charset="0"/>
              </a:rPr>
              <a:t>for </a:t>
            </a:r>
            <a:r>
              <a:rPr kumimoji="0" lang="en-US" altLang="en-US" sz="700" b="0" i="0" u="none" strike="noStrike" cap="none" normalizeH="0" baseline="0" dirty="0">
                <a:ln>
                  <a:noFill/>
                </a:ln>
                <a:solidFill>
                  <a:srgbClr val="000000"/>
                </a:solidFill>
                <a:effectLst/>
                <a:latin typeface="Consolas" panose="020B0609020204030204" pitchFamily="49" charset="0"/>
              </a:rPr>
              <a:t>x </a:t>
            </a:r>
            <a:r>
              <a:rPr kumimoji="0" lang="en-US" altLang="en-US" sz="700" b="1" i="0" u="none" strike="noStrike" cap="none" normalizeH="0" baseline="0" dirty="0">
                <a:ln>
                  <a:noFill/>
                </a:ln>
                <a:solidFill>
                  <a:srgbClr val="000080"/>
                </a:solidFill>
                <a:effectLst/>
                <a:latin typeface="Consolas" panose="020B0609020204030204" pitchFamily="49" charset="0"/>
              </a:rPr>
              <a:t>in </a:t>
            </a:r>
            <a:r>
              <a:rPr kumimoji="0" lang="en-US" altLang="en-US" sz="700" b="0" i="0" u="none" strike="noStrike" cap="none" normalizeH="0" baseline="0" dirty="0">
                <a:ln>
                  <a:noFill/>
                </a:ln>
                <a:solidFill>
                  <a:srgbClr val="000000"/>
                </a:solidFill>
                <a:effectLst/>
                <a:latin typeface="Consolas" panose="020B0609020204030204" pitchFamily="49" charset="0"/>
              </a:rPr>
              <a:t>observations]))</a:t>
            </a: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1" u="none" strike="noStrike" cap="none" normalizeH="0" baseline="0" dirty="0">
                <a:ln>
                  <a:noFill/>
                </a:ln>
                <a:solidFill>
                  <a:srgbClr val="808080"/>
                </a:solidFill>
                <a:effectLst/>
                <a:latin typeface="Consolas" panose="020B0609020204030204" pitchFamily="49" charset="0"/>
              </a:rPr>
              <a:t># if likelihood improves, keep it</a:t>
            </a:r>
            <a:br>
              <a:rPr kumimoji="0" lang="en-US" altLang="en-US" sz="700" b="0" i="1" u="none" strike="noStrike" cap="none" normalizeH="0" baseline="0" dirty="0">
                <a:ln>
                  <a:noFill/>
                </a:ln>
                <a:solidFill>
                  <a:srgbClr val="808080"/>
                </a:solidFill>
                <a:effectLst/>
                <a:latin typeface="Consolas" panose="020B0609020204030204" pitchFamily="49" charset="0"/>
              </a:rPr>
            </a:br>
            <a:r>
              <a:rPr kumimoji="0" lang="en-US" altLang="en-US" sz="700" b="0" i="1" u="none" strike="noStrike" cap="none" normalizeH="0" baseline="0" dirty="0">
                <a:ln>
                  <a:noFill/>
                </a:ln>
                <a:solidFill>
                  <a:srgbClr val="808080"/>
                </a:solidFill>
                <a:effectLst/>
                <a:latin typeface="Consolas" panose="020B0609020204030204" pitchFamily="49" charset="0"/>
              </a:rPr>
              <a:t>    </a:t>
            </a:r>
            <a:r>
              <a:rPr kumimoji="0" lang="en-US" altLang="en-US" sz="700" b="1" i="0" u="none" strike="noStrike" cap="none" normalizeH="0" baseline="0" dirty="0">
                <a:ln>
                  <a:noFill/>
                </a:ln>
                <a:solidFill>
                  <a:srgbClr val="000080"/>
                </a:solidFill>
                <a:effectLst/>
                <a:latin typeface="Consolas" panose="020B0609020204030204" pitchFamily="49" charset="0"/>
              </a:rPr>
              <a:t>if </a:t>
            </a:r>
            <a:r>
              <a:rPr kumimoji="0" lang="en-US" altLang="en-US" sz="700" b="0" i="0" u="none" strike="noStrike" cap="none" normalizeH="0" baseline="0" dirty="0">
                <a:ln>
                  <a:noFill/>
                </a:ln>
                <a:solidFill>
                  <a:srgbClr val="000000"/>
                </a:solidFill>
                <a:effectLst/>
                <a:latin typeface="Consolas" panose="020B0609020204030204" pitchFamily="49" charset="0"/>
              </a:rPr>
              <a:t>likelihood &gt; </a:t>
            </a:r>
            <a:r>
              <a:rPr kumimoji="0" lang="en-US" altLang="en-US" sz="700" b="0" i="0" u="none" strike="noStrike" cap="none" normalizeH="0" baseline="0" dirty="0" err="1">
                <a:ln>
                  <a:noFill/>
                </a:ln>
                <a:solidFill>
                  <a:srgbClr val="000000"/>
                </a:solidFill>
                <a:effectLst/>
                <a:latin typeface="Consolas" panose="020B0609020204030204" pitchFamily="49" charset="0"/>
              </a:rPr>
              <a:t>best_likelihood</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err="1">
                <a:ln>
                  <a:noFill/>
                </a:ln>
                <a:solidFill>
                  <a:srgbClr val="000000"/>
                </a:solidFill>
                <a:effectLst/>
                <a:latin typeface="Consolas" panose="020B0609020204030204" pitchFamily="49" charset="0"/>
              </a:rPr>
              <a:t>best_likelihood</a:t>
            </a:r>
            <a:r>
              <a:rPr kumimoji="0" lang="en-US" altLang="en-US" sz="700" b="0" i="0" u="none" strike="noStrike" cap="none" normalizeH="0" baseline="0" dirty="0">
                <a:ln>
                  <a:noFill/>
                </a:ln>
                <a:solidFill>
                  <a:srgbClr val="000000"/>
                </a:solidFill>
                <a:effectLst/>
                <a:latin typeface="Consolas" panose="020B0609020204030204" pitchFamily="49" charset="0"/>
              </a:rPr>
              <a:t> = likelihood</a:t>
            </a: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1" i="0" u="none" strike="noStrike" cap="none" normalizeH="0" baseline="0" dirty="0" err="1">
                <a:ln>
                  <a:noFill/>
                </a:ln>
                <a:solidFill>
                  <a:srgbClr val="000080"/>
                </a:solidFill>
                <a:effectLst/>
                <a:latin typeface="Consolas" panose="020B0609020204030204" pitchFamily="49" charset="0"/>
              </a:rPr>
              <a:t>elif</a:t>
            </a:r>
            <a:r>
              <a:rPr kumimoji="0" lang="en-US" altLang="en-US" sz="700" b="1" i="0" u="none" strike="noStrike" cap="none" normalizeH="0" baseline="0" dirty="0">
                <a:ln>
                  <a:noFill/>
                </a:ln>
                <a:solidFill>
                  <a:srgbClr val="000080"/>
                </a:solidFill>
                <a:effectLst/>
                <a:latin typeface="Consolas" panose="020B0609020204030204" pitchFamily="49" charset="0"/>
              </a:rPr>
              <a:t> </a:t>
            </a:r>
            <a:r>
              <a:rPr kumimoji="0" lang="en-US" altLang="en-US" sz="7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700" b="0" i="0" u="none" strike="noStrike" cap="none" normalizeH="0" baseline="0" dirty="0">
                <a:ln>
                  <a:noFill/>
                </a:ln>
                <a:solidFill>
                  <a:srgbClr val="000000"/>
                </a:solidFill>
                <a:effectLst/>
                <a:latin typeface="Consolas" panose="020B0609020204030204" pitchFamily="49" charset="0"/>
              </a:rPr>
              <a:t> == </a:t>
            </a:r>
            <a:r>
              <a:rPr kumimoji="0" lang="en-US" altLang="en-US" sz="700" b="0" i="0" u="none" strike="noStrike" cap="none" normalizeH="0" baseline="0" dirty="0">
                <a:ln>
                  <a:noFill/>
                </a:ln>
                <a:solidFill>
                  <a:srgbClr val="0000FF"/>
                </a:solidFill>
                <a:effectLst/>
                <a:latin typeface="Consolas" panose="020B0609020204030204" pitchFamily="49" charset="0"/>
              </a:rPr>
              <a:t>0</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mean -= adjust</a:t>
            </a: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1" i="0" u="none" strike="noStrike" cap="none" normalizeH="0" baseline="0" dirty="0" err="1">
                <a:ln>
                  <a:noFill/>
                </a:ln>
                <a:solidFill>
                  <a:srgbClr val="000080"/>
                </a:solidFill>
                <a:effectLst/>
                <a:latin typeface="Consolas" panose="020B0609020204030204" pitchFamily="49" charset="0"/>
              </a:rPr>
              <a:t>elif</a:t>
            </a:r>
            <a:r>
              <a:rPr kumimoji="0" lang="en-US" altLang="en-US" sz="700" b="1" i="0" u="none" strike="noStrike" cap="none" normalizeH="0" baseline="0" dirty="0">
                <a:ln>
                  <a:noFill/>
                </a:ln>
                <a:solidFill>
                  <a:srgbClr val="000080"/>
                </a:solidFill>
                <a:effectLst/>
                <a:latin typeface="Consolas" panose="020B0609020204030204" pitchFamily="49" charset="0"/>
              </a:rPr>
              <a:t> </a:t>
            </a:r>
            <a:r>
              <a:rPr kumimoji="0" lang="en-US" altLang="en-US" sz="7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700" b="0" i="0" u="none" strike="noStrike" cap="none" normalizeH="0" baseline="0" dirty="0">
                <a:ln>
                  <a:noFill/>
                </a:ln>
                <a:solidFill>
                  <a:srgbClr val="000000"/>
                </a:solidFill>
                <a:effectLst/>
                <a:latin typeface="Consolas" panose="020B0609020204030204" pitchFamily="49" charset="0"/>
              </a:rPr>
              <a:t> == </a:t>
            </a:r>
            <a:r>
              <a:rPr kumimoji="0" lang="en-US" altLang="en-US" sz="700" b="0" i="0" u="none" strike="noStrike" cap="none" normalizeH="0" baseline="0" dirty="0">
                <a:ln>
                  <a:noFill/>
                </a:ln>
                <a:solidFill>
                  <a:srgbClr val="0000FF"/>
                </a:solidFill>
                <a:effectLst/>
                <a:latin typeface="Consolas" panose="020B0609020204030204" pitchFamily="49" charset="0"/>
              </a:rPr>
              <a:t>1</a:t>
            </a:r>
            <a:r>
              <a:rPr kumimoji="0" lang="en-US" altLang="en-US" sz="700" b="0" i="0" u="none" strike="noStrike" cap="none" normalizeH="0" baseline="0" dirty="0">
                <a:ln>
                  <a:noFill/>
                </a:ln>
                <a:solidFill>
                  <a:srgbClr val="000000"/>
                </a:solidFill>
                <a:effectLst/>
                <a:latin typeface="Consolas" panose="020B0609020204030204" pitchFamily="49" charset="0"/>
              </a:rPr>
              <a:t>:</a:t>
            </a: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00"/>
                </a:solidFill>
                <a:effectLst/>
                <a:latin typeface="Consolas" panose="020B0609020204030204" pitchFamily="49" charset="0"/>
              </a:rPr>
              <a:t>        </a:t>
            </a:r>
            <a:r>
              <a:rPr kumimoji="0" lang="en-US" altLang="en-US" sz="700" b="0" i="0" u="none" strike="noStrike" cap="none" normalizeH="0" baseline="0" dirty="0" err="1">
                <a:ln>
                  <a:noFill/>
                </a:ln>
                <a:solidFill>
                  <a:srgbClr val="000000"/>
                </a:solidFill>
                <a:effectLst/>
                <a:latin typeface="Consolas" panose="020B0609020204030204" pitchFamily="49" charset="0"/>
              </a:rPr>
              <a:t>std_dev</a:t>
            </a:r>
            <a:r>
              <a:rPr kumimoji="0" lang="en-US" altLang="en-US" sz="700" b="0" i="0" u="none" strike="noStrike" cap="none" normalizeH="0" baseline="0" dirty="0">
                <a:ln>
                  <a:noFill/>
                </a:ln>
                <a:solidFill>
                  <a:srgbClr val="000000"/>
                </a:solidFill>
                <a:effectLst/>
                <a:latin typeface="Consolas" panose="020B0609020204030204" pitchFamily="49" charset="0"/>
              </a:rPr>
              <a:t> -= adjust</a:t>
            </a:r>
            <a:br>
              <a:rPr kumimoji="0" lang="en-US" altLang="en-US" sz="700" b="0" i="0" u="none" strike="noStrike" cap="none" normalizeH="0" baseline="0" dirty="0">
                <a:ln>
                  <a:noFill/>
                </a:ln>
                <a:solidFill>
                  <a:srgbClr val="000000"/>
                </a:solidFill>
                <a:effectLst/>
                <a:latin typeface="Consolas" panose="020B0609020204030204" pitchFamily="49" charset="0"/>
              </a:rPr>
            </a:br>
            <a:br>
              <a:rPr kumimoji="0" lang="en-US" altLang="en-US" sz="700" b="0" i="0" u="none" strike="noStrike" cap="none" normalizeH="0" baseline="0" dirty="0">
                <a:ln>
                  <a:noFill/>
                </a:ln>
                <a:solidFill>
                  <a:srgbClr val="000000"/>
                </a:solidFill>
                <a:effectLst/>
                <a:latin typeface="Consolas" panose="020B0609020204030204" pitchFamily="49" charset="0"/>
              </a:rPr>
            </a:br>
            <a:r>
              <a:rPr kumimoji="0" lang="en-US" altLang="en-US" sz="700" b="0" i="0" u="none" strike="noStrike" cap="none" normalizeH="0" baseline="0" dirty="0">
                <a:ln>
                  <a:noFill/>
                </a:ln>
                <a:solidFill>
                  <a:srgbClr val="000080"/>
                </a:solidFill>
                <a:effectLst/>
                <a:latin typeface="Consolas" panose="020B0609020204030204" pitchFamily="49" charset="0"/>
              </a:rPr>
              <a:t>print</a:t>
            </a:r>
            <a:r>
              <a:rPr kumimoji="0" lang="en-US" altLang="en-US" sz="700" b="0" i="0" u="none" strike="noStrike" cap="none" normalizeH="0" baseline="0" dirty="0">
                <a:ln>
                  <a:noFill/>
                </a:ln>
                <a:solidFill>
                  <a:srgbClr val="000000"/>
                </a:solidFill>
                <a:effectLst/>
                <a:latin typeface="Consolas" panose="020B0609020204030204" pitchFamily="49" charset="0"/>
              </a:rPr>
              <a:t>(</a:t>
            </a:r>
            <a:r>
              <a:rPr kumimoji="0" lang="en-US" altLang="en-US" sz="700" b="1" i="0" u="none" strike="noStrike" cap="none" normalizeH="0" baseline="0" dirty="0">
                <a:ln>
                  <a:noFill/>
                </a:ln>
                <a:solidFill>
                  <a:srgbClr val="008080"/>
                </a:solidFill>
                <a:effectLst/>
                <a:latin typeface="Consolas" panose="020B0609020204030204" pitchFamily="49" charset="0"/>
              </a:rPr>
              <a:t>"mean={0}, </a:t>
            </a:r>
            <a:r>
              <a:rPr kumimoji="0" lang="en-US" altLang="en-US" sz="700" b="1" i="0" u="none" strike="noStrike" cap="none" normalizeH="0" baseline="0" dirty="0" err="1">
                <a:ln>
                  <a:noFill/>
                </a:ln>
                <a:solidFill>
                  <a:srgbClr val="008080"/>
                </a:solidFill>
                <a:effectLst/>
                <a:latin typeface="Consolas" panose="020B0609020204030204" pitchFamily="49" charset="0"/>
              </a:rPr>
              <a:t>std_dev</a:t>
            </a:r>
            <a:r>
              <a:rPr kumimoji="0" lang="en-US" altLang="en-US" sz="700" b="1" i="0" u="none" strike="noStrike" cap="none" normalizeH="0" baseline="0" dirty="0">
                <a:ln>
                  <a:noFill/>
                </a:ln>
                <a:solidFill>
                  <a:srgbClr val="008080"/>
                </a:solidFill>
                <a:effectLst/>
                <a:latin typeface="Consolas" panose="020B0609020204030204" pitchFamily="49" charset="0"/>
              </a:rPr>
              <a:t>={1}"</a:t>
            </a:r>
            <a:r>
              <a:rPr kumimoji="0" lang="en-US" altLang="en-US" sz="700" b="0" i="0" u="none" strike="noStrike" cap="none" normalizeH="0" baseline="0" dirty="0">
                <a:ln>
                  <a:noFill/>
                </a:ln>
                <a:solidFill>
                  <a:srgbClr val="000000"/>
                </a:solidFill>
                <a:effectLst/>
                <a:latin typeface="Consolas" panose="020B0609020204030204" pitchFamily="49" charset="0"/>
              </a:rPr>
              <a:t>.format(mean, </a:t>
            </a:r>
            <a:r>
              <a:rPr kumimoji="0" lang="en-US" altLang="en-US" sz="700" b="0" i="0" u="none" strike="noStrike" cap="none" normalizeH="0" baseline="0" dirty="0" err="1">
                <a:ln>
                  <a:noFill/>
                </a:ln>
                <a:solidFill>
                  <a:srgbClr val="000000"/>
                </a:solidFill>
                <a:effectLst/>
                <a:latin typeface="Consolas" panose="020B0609020204030204" pitchFamily="49" charset="0"/>
              </a:rPr>
              <a:t>std_dev</a:t>
            </a:r>
            <a:r>
              <a:rPr kumimoji="0" lang="en-US" altLang="en-US" sz="700" b="0" i="0" u="none" strike="noStrike" cap="none" normalizeH="0" baseline="0" dirty="0">
                <a:ln>
                  <a:noFill/>
                </a:ln>
                <a:solidFill>
                  <a:srgbClr val="000000"/>
                </a:solidFill>
                <a:effectLst/>
                <a:latin typeface="Consolas" panose="020B0609020204030204" pitchFamily="49" charset="0"/>
              </a:rPr>
              <a:t>))</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pic>
        <p:nvPicPr>
          <p:cNvPr id="9" name="Picture 2" descr="Graph Preview">
            <a:extLst>
              <a:ext uri="{FF2B5EF4-FFF2-40B4-BE49-F238E27FC236}">
                <a16:creationId xmlns:a16="http://schemas.microsoft.com/office/drawing/2014/main" id="{EC754AF8-CD54-4061-9376-98FC8FEB28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3503" y="295634"/>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94458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68A62-4A03-486B-B9C2-CDBD52ACFBB6}"/>
              </a:ext>
            </a:extLst>
          </p:cNvPr>
          <p:cNvSpPr>
            <a:spLocks noGrp="1"/>
          </p:cNvSpPr>
          <p:nvPr>
            <p:ph type="title"/>
          </p:nvPr>
        </p:nvSpPr>
        <p:spPr/>
        <p:txBody>
          <a:bodyPr/>
          <a:lstStyle/>
          <a:p>
            <a:r>
              <a:rPr lang="en-US" dirty="0"/>
              <a:t>Other Distribution Types</a:t>
            </a:r>
          </a:p>
        </p:txBody>
      </p:sp>
      <p:sp>
        <p:nvSpPr>
          <p:cNvPr id="3" name="Content Placeholder 2">
            <a:extLst>
              <a:ext uri="{FF2B5EF4-FFF2-40B4-BE49-F238E27FC236}">
                <a16:creationId xmlns:a16="http://schemas.microsoft.com/office/drawing/2014/main" id="{A50C63E4-00FA-4CA3-8FD0-D3E44D69E688}"/>
              </a:ext>
            </a:extLst>
          </p:cNvPr>
          <p:cNvSpPr>
            <a:spLocks noGrp="1"/>
          </p:cNvSpPr>
          <p:nvPr>
            <p:ph sz="quarter" idx="10"/>
          </p:nvPr>
        </p:nvSpPr>
        <p:spPr>
          <a:xfrm>
            <a:off x="539496" y="1435608"/>
            <a:ext cx="7461504" cy="3977640"/>
          </a:xfrm>
        </p:spPr>
        <p:txBody>
          <a:bodyPr>
            <a:normAutofit/>
          </a:bodyPr>
          <a:lstStyle/>
          <a:p>
            <a:pPr marL="0" indent="0">
              <a:buNone/>
            </a:pPr>
            <a:r>
              <a:rPr lang="en-US" dirty="0"/>
              <a:t>There are many types of probability distributions, some much more niche than others, but here are a few other notable ones: </a:t>
            </a:r>
          </a:p>
          <a:p>
            <a:pPr marL="0" indent="0">
              <a:buNone/>
            </a:pPr>
            <a:endParaRPr lang="en-US" b="1" dirty="0"/>
          </a:p>
          <a:p>
            <a:pPr marL="0" indent="0">
              <a:buNone/>
            </a:pPr>
            <a:r>
              <a:rPr lang="en-US" b="1" dirty="0"/>
              <a:t>Poisson –  </a:t>
            </a:r>
            <a:r>
              <a:rPr lang="en-US" dirty="0"/>
              <a:t>Discrete distribution of probabilities for </a:t>
            </a:r>
            <a:r>
              <a:rPr lang="en-US" b="1" dirty="0"/>
              <a:t>x</a:t>
            </a:r>
            <a:r>
              <a:rPr lang="en-US" dirty="0"/>
              <a:t> number of events in a fixed amount of time.</a:t>
            </a:r>
          </a:p>
          <a:p>
            <a:pPr marL="0" indent="0">
              <a:buNone/>
            </a:pPr>
            <a:endParaRPr lang="en-US" b="1" dirty="0"/>
          </a:p>
          <a:p>
            <a:pPr marL="0" indent="0">
              <a:buNone/>
            </a:pPr>
            <a:r>
              <a:rPr lang="en-US" b="1" dirty="0"/>
              <a:t>Exponential – </a:t>
            </a:r>
            <a:r>
              <a:rPr lang="en-US" dirty="0"/>
              <a:t>Distribution of time between events in a Poisson process</a:t>
            </a:r>
          </a:p>
          <a:p>
            <a:pPr marL="0" indent="0">
              <a:buNone/>
            </a:pPr>
            <a:endParaRPr lang="en-US" b="1" dirty="0"/>
          </a:p>
          <a:p>
            <a:pPr marL="0" indent="0">
              <a:buNone/>
            </a:pPr>
            <a:r>
              <a:rPr lang="en-US" b="1" dirty="0"/>
              <a:t>Gamma </a:t>
            </a:r>
            <a:r>
              <a:rPr lang="en-US" dirty="0"/>
              <a:t>– A generalization of a two-parameter distribution that includes exponential, Erlang, and chi-squared distributions</a:t>
            </a:r>
          </a:p>
          <a:p>
            <a:pPr marL="0" indent="0">
              <a:buNone/>
            </a:pPr>
            <a:endParaRPr lang="en-US" b="1" dirty="0"/>
          </a:p>
          <a:p>
            <a:pPr marL="0" indent="0">
              <a:buNone/>
            </a:pPr>
            <a:r>
              <a:rPr lang="en-US" b="1" dirty="0"/>
              <a:t>Weibull </a:t>
            </a:r>
            <a:r>
              <a:rPr lang="en-US" dirty="0"/>
              <a:t>– Often used for survival analysis, failure analysis, and reliability engineering. </a:t>
            </a:r>
          </a:p>
        </p:txBody>
      </p:sp>
      <p:pic>
        <p:nvPicPr>
          <p:cNvPr id="26626" name="Picture 2" descr="Graph Preview">
            <a:extLst>
              <a:ext uri="{FF2B5EF4-FFF2-40B4-BE49-F238E27FC236}">
                <a16:creationId xmlns:a16="http://schemas.microsoft.com/office/drawing/2014/main" id="{CC81BB8C-29EA-49E1-8A79-8C2DC44084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8240" y="1364674"/>
            <a:ext cx="2788226" cy="27882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615487E-F541-44FE-A5C3-60AC8DEFB209}"/>
              </a:ext>
            </a:extLst>
          </p:cNvPr>
          <p:cNvSpPr txBox="1"/>
          <p:nvPr/>
        </p:nvSpPr>
        <p:spPr>
          <a:xfrm>
            <a:off x="9268099" y="4229100"/>
            <a:ext cx="1808508" cy="276999"/>
          </a:xfrm>
          <a:prstGeom prst="rect">
            <a:avLst/>
          </a:prstGeom>
          <a:noFill/>
        </p:spPr>
        <p:txBody>
          <a:bodyPr wrap="none" rtlCol="0">
            <a:spAutoFit/>
          </a:bodyPr>
          <a:lstStyle/>
          <a:p>
            <a:r>
              <a:rPr lang="en-US" sz="1200" dirty="0"/>
              <a:t>Exponential Distribution</a:t>
            </a:r>
          </a:p>
        </p:txBody>
      </p:sp>
    </p:spTree>
    <p:extLst>
      <p:ext uri="{BB962C8B-B14F-4D97-AF65-F5344CB8AC3E}">
        <p14:creationId xmlns:p14="http://schemas.microsoft.com/office/powerpoint/2010/main" val="399512410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FA996-50BF-473D-8A55-1C2740F119C7}"/>
              </a:ext>
            </a:extLst>
          </p:cNvPr>
          <p:cNvSpPr>
            <a:spLocks noGrp="1"/>
          </p:cNvSpPr>
          <p:nvPr>
            <p:ph type="title"/>
          </p:nvPr>
        </p:nvSpPr>
        <p:spPr/>
        <p:txBody>
          <a:bodyPr/>
          <a:lstStyle/>
          <a:p>
            <a:r>
              <a:rPr lang="en-US" dirty="0"/>
              <a:t>Exercise 4A </a:t>
            </a:r>
          </a:p>
        </p:txBody>
      </p:sp>
      <p:sp>
        <p:nvSpPr>
          <p:cNvPr id="3" name="Content Placeholder 2">
            <a:extLst>
              <a:ext uri="{FF2B5EF4-FFF2-40B4-BE49-F238E27FC236}">
                <a16:creationId xmlns:a16="http://schemas.microsoft.com/office/drawing/2014/main" id="{BD295A4E-7678-451F-9CC1-A668AE741C97}"/>
              </a:ext>
            </a:extLst>
          </p:cNvPr>
          <p:cNvSpPr>
            <a:spLocks noGrp="1"/>
          </p:cNvSpPr>
          <p:nvPr>
            <p:ph sz="quarter" idx="10"/>
          </p:nvPr>
        </p:nvSpPr>
        <p:spPr>
          <a:xfrm>
            <a:off x="539496" y="1435608"/>
            <a:ext cx="7568184" cy="3977640"/>
          </a:xfrm>
        </p:spPr>
        <p:txBody>
          <a:bodyPr/>
          <a:lstStyle/>
          <a:p>
            <a:pPr marL="0" indent="0">
              <a:buNone/>
            </a:pPr>
            <a:r>
              <a:rPr lang="en-US" dirty="0"/>
              <a:t>A market researcher estimates that the Z-Phone smart phone has a mean consumer life of 42 months with a standard deviation of 8 months. </a:t>
            </a:r>
          </a:p>
          <a:p>
            <a:pPr marL="0" indent="0">
              <a:buNone/>
            </a:pPr>
            <a:endParaRPr lang="en-US" dirty="0"/>
          </a:p>
          <a:p>
            <a:pPr marL="0" indent="0">
              <a:buNone/>
            </a:pPr>
            <a:r>
              <a:rPr lang="en-US" dirty="0"/>
              <a:t>Assuming a normal distribution, what is the probability a given random Z-Phone will last between 20 and 30 months? </a:t>
            </a:r>
          </a:p>
          <a:p>
            <a:pPr marL="0" indent="0">
              <a:buNone/>
            </a:pPr>
            <a:endParaRPr lang="en-US" dirty="0"/>
          </a:p>
          <a:p>
            <a:pPr marL="0" indent="0">
              <a:buNone/>
            </a:pPr>
            <a:endParaRPr lang="en-US" dirty="0"/>
          </a:p>
        </p:txBody>
      </p:sp>
      <p:pic>
        <p:nvPicPr>
          <p:cNvPr id="4" name="Picture 3" descr="A hand holding a cellphone&#10;&#10;Description automatically generated">
            <a:extLst>
              <a:ext uri="{FF2B5EF4-FFF2-40B4-BE49-F238E27FC236}">
                <a16:creationId xmlns:a16="http://schemas.microsoft.com/office/drawing/2014/main" id="{C5D99C19-66ED-4438-9247-7C62F11FDBDD}"/>
              </a:ext>
            </a:extLst>
          </p:cNvPr>
          <p:cNvPicPr>
            <a:picLocks noChangeAspect="1"/>
          </p:cNvPicPr>
          <p:nvPr/>
        </p:nvPicPr>
        <p:blipFill rotWithShape="1">
          <a:blip r:embed="rId2">
            <a:extLst>
              <a:ext uri="{28A0092B-C50C-407E-A947-70E740481C1C}">
                <a14:useLocalDpi xmlns:a14="http://schemas.microsoft.com/office/drawing/2010/main" val="0"/>
              </a:ext>
            </a:extLst>
          </a:blip>
          <a:srcRect l="42463" t="-4013"/>
          <a:stretch/>
        </p:blipFill>
        <p:spPr>
          <a:xfrm>
            <a:off x="8072846" y="1310640"/>
            <a:ext cx="3516365" cy="4236720"/>
          </a:xfrm>
          <a:prstGeom prst="rect">
            <a:avLst/>
          </a:prstGeom>
        </p:spPr>
      </p:pic>
    </p:spTree>
    <p:extLst>
      <p:ext uri="{BB962C8B-B14F-4D97-AF65-F5344CB8AC3E}">
        <p14:creationId xmlns:p14="http://schemas.microsoft.com/office/powerpoint/2010/main" val="260117419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FA996-50BF-473D-8A55-1C2740F119C7}"/>
              </a:ext>
            </a:extLst>
          </p:cNvPr>
          <p:cNvSpPr>
            <a:spLocks noGrp="1"/>
          </p:cNvSpPr>
          <p:nvPr>
            <p:ph type="title"/>
          </p:nvPr>
        </p:nvSpPr>
        <p:spPr/>
        <p:txBody>
          <a:bodyPr/>
          <a:lstStyle/>
          <a:p>
            <a:r>
              <a:rPr lang="en-US" dirty="0"/>
              <a:t>Exercise 4A </a:t>
            </a:r>
          </a:p>
        </p:txBody>
      </p:sp>
      <p:sp>
        <p:nvSpPr>
          <p:cNvPr id="3" name="Content Placeholder 2">
            <a:extLst>
              <a:ext uri="{FF2B5EF4-FFF2-40B4-BE49-F238E27FC236}">
                <a16:creationId xmlns:a16="http://schemas.microsoft.com/office/drawing/2014/main" id="{BD295A4E-7678-451F-9CC1-A668AE741C97}"/>
              </a:ext>
            </a:extLst>
          </p:cNvPr>
          <p:cNvSpPr>
            <a:spLocks noGrp="1"/>
          </p:cNvSpPr>
          <p:nvPr>
            <p:ph sz="quarter" idx="10"/>
          </p:nvPr>
        </p:nvSpPr>
        <p:spPr>
          <a:xfrm>
            <a:off x="539496" y="1435608"/>
            <a:ext cx="7568184" cy="5285232"/>
          </a:xfrm>
        </p:spPr>
        <p:txBody>
          <a:bodyPr>
            <a:normAutofit/>
          </a:bodyPr>
          <a:lstStyle/>
          <a:p>
            <a:pPr marL="0" indent="0">
              <a:buNone/>
            </a:pPr>
            <a:r>
              <a:rPr lang="en-US" dirty="0"/>
              <a:t>A market researcher estimates that the Z-Phone smart phone has a mean consumer life of 42 months with a standard deviation of 8 months. </a:t>
            </a:r>
          </a:p>
          <a:p>
            <a:pPr marL="0" indent="0">
              <a:buNone/>
            </a:pPr>
            <a:endParaRPr lang="en-US" dirty="0"/>
          </a:p>
          <a:p>
            <a:pPr marL="0" indent="0">
              <a:buNone/>
            </a:pPr>
            <a:r>
              <a:rPr lang="en-US" dirty="0"/>
              <a:t>Assuming a normal distribution, what is the probability a given random Z-Phone will last between 20 and 30 months?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b="1" dirty="0">
                <a:solidFill>
                  <a:srgbClr val="FF0000"/>
                </a:solidFill>
              </a:rPr>
              <a:t>Both solutions above are valid. There is a 6.3827% probability the Z-Phone will last between 20 and 30 months. </a:t>
            </a:r>
          </a:p>
          <a:p>
            <a:pPr marL="0" indent="0">
              <a:buNone/>
            </a:pPr>
            <a:endParaRPr lang="en-US" dirty="0"/>
          </a:p>
          <a:p>
            <a:pPr marL="0" indent="0">
              <a:buNone/>
            </a:pPr>
            <a:endParaRPr lang="en-US" dirty="0"/>
          </a:p>
        </p:txBody>
      </p:sp>
      <p:pic>
        <p:nvPicPr>
          <p:cNvPr id="4" name="Picture 3" descr="A hand holding a cellphone&#10;&#10;Description automatically generated">
            <a:extLst>
              <a:ext uri="{FF2B5EF4-FFF2-40B4-BE49-F238E27FC236}">
                <a16:creationId xmlns:a16="http://schemas.microsoft.com/office/drawing/2014/main" id="{C5D99C19-66ED-4438-9247-7C62F11FDBDD}"/>
              </a:ext>
            </a:extLst>
          </p:cNvPr>
          <p:cNvPicPr>
            <a:picLocks noChangeAspect="1"/>
          </p:cNvPicPr>
          <p:nvPr/>
        </p:nvPicPr>
        <p:blipFill rotWithShape="1">
          <a:blip r:embed="rId2">
            <a:extLst>
              <a:ext uri="{28A0092B-C50C-407E-A947-70E740481C1C}">
                <a14:useLocalDpi xmlns:a14="http://schemas.microsoft.com/office/drawing/2010/main" val="0"/>
              </a:ext>
            </a:extLst>
          </a:blip>
          <a:srcRect l="42463" t="-4013"/>
          <a:stretch/>
        </p:blipFill>
        <p:spPr>
          <a:xfrm>
            <a:off x="8072846" y="1310640"/>
            <a:ext cx="3516365" cy="4236720"/>
          </a:xfrm>
          <a:prstGeom prst="rect">
            <a:avLst/>
          </a:prstGeom>
        </p:spPr>
      </p:pic>
      <p:sp>
        <p:nvSpPr>
          <p:cNvPr id="6" name="Rectangle 1">
            <a:extLst>
              <a:ext uri="{FF2B5EF4-FFF2-40B4-BE49-F238E27FC236}">
                <a16:creationId xmlns:a16="http://schemas.microsoft.com/office/drawing/2014/main" id="{E9BD7A65-F649-4C10-95EB-797BA70D104B}"/>
              </a:ext>
            </a:extLst>
          </p:cNvPr>
          <p:cNvSpPr>
            <a:spLocks noChangeArrowheads="1"/>
          </p:cNvSpPr>
          <p:nvPr/>
        </p:nvSpPr>
        <p:spPr bwMode="auto">
          <a:xfrm>
            <a:off x="676656" y="4154424"/>
            <a:ext cx="6377940" cy="1754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from </a:t>
            </a:r>
            <a:r>
              <a:rPr kumimoji="0" lang="en-US" altLang="en-US" sz="900" b="0" i="0" u="none" strike="noStrike" cap="none" normalizeH="0" baseline="0" dirty="0" err="1">
                <a:ln>
                  <a:noFill/>
                </a:ln>
                <a:solidFill>
                  <a:srgbClr val="000000"/>
                </a:solidFill>
                <a:effectLst/>
                <a:latin typeface="Consolas" panose="020B0609020204030204" pitchFamily="49" charset="0"/>
              </a:rPr>
              <a:t>normal_distribution</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approximate_integral</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normal_pdf</a:t>
            </a:r>
            <a:r>
              <a:rPr kumimoji="0" lang="en-US" altLang="en-US" sz="900" b="0" i="0" u="none" strike="noStrike" cap="none" normalizeH="0" baseline="0" dirty="0">
                <a:ln>
                  <a:noFill/>
                </a:ln>
                <a:solidFill>
                  <a:srgbClr val="000000"/>
                </a:solidFill>
                <a:effectLst/>
                <a:latin typeface="Consolas" panose="020B0609020204030204" pitchFamily="49" charset="0"/>
              </a:rPr>
              <a:t> </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phone_life_distribution</a:t>
            </a:r>
            <a:r>
              <a:rPr kumimoji="0" lang="en-US" altLang="en-US" sz="900" b="0" i="0" u="none" strike="noStrike" cap="none" normalizeH="0" baseline="0" dirty="0">
                <a:ln>
                  <a:noFill/>
                </a:ln>
                <a:solidFill>
                  <a:srgbClr val="000000"/>
                </a:solidFill>
                <a:effectLst/>
                <a:latin typeface="Consolas" panose="020B0609020204030204" pitchFamily="49" charset="0"/>
              </a:rPr>
              <a:t>(x):</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mean = </a:t>
            </a:r>
            <a:r>
              <a:rPr kumimoji="0" lang="en-US" altLang="en-US" sz="900" b="0" i="0" u="none" strike="noStrike" cap="none" normalizeH="0" baseline="0" dirty="0">
                <a:ln>
                  <a:noFill/>
                </a:ln>
                <a:solidFill>
                  <a:srgbClr val="0000FF"/>
                </a:solidFill>
                <a:effectLst/>
                <a:latin typeface="Consolas" panose="020B0609020204030204" pitchFamily="49" charset="0"/>
              </a:rPr>
              <a:t>42.0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8.0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err="1">
                <a:ln>
                  <a:noFill/>
                </a:ln>
                <a:solidFill>
                  <a:srgbClr val="000000"/>
                </a:solidFill>
                <a:effectLst/>
                <a:latin typeface="Consolas" panose="020B0609020204030204" pitchFamily="49" charset="0"/>
              </a:rPr>
              <a:t>normal_pdf</a:t>
            </a:r>
            <a:r>
              <a:rPr kumimoji="0" lang="en-US" altLang="en-US" sz="900" b="0" i="0" u="none" strike="noStrike" cap="none" normalizeH="0" baseline="0" dirty="0">
                <a:ln>
                  <a:noFill/>
                </a:ln>
                <a:solidFill>
                  <a:srgbClr val="000000"/>
                </a:solidFill>
                <a:effectLst/>
                <a:latin typeface="Consolas" panose="020B0609020204030204" pitchFamily="49" charset="0"/>
              </a:rPr>
              <a:t>(x, mean,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prob_between_20_and_30 = </a:t>
            </a:r>
            <a:r>
              <a:rPr kumimoji="0" lang="en-US" altLang="en-US" sz="900" b="0" i="0" u="none" strike="noStrike" cap="none" normalizeH="0" baseline="0" dirty="0" err="1">
                <a:ln>
                  <a:noFill/>
                </a:ln>
                <a:solidFill>
                  <a:srgbClr val="000000"/>
                </a:solidFill>
                <a:effectLst/>
                <a:latin typeface="Consolas" panose="020B0609020204030204" pitchFamily="49" charset="0"/>
              </a:rPr>
              <a:t>approximate_integral</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660099"/>
                </a:solidFill>
                <a:effectLst/>
                <a:latin typeface="Consolas" panose="020B0609020204030204" pitchFamily="49" charset="0"/>
              </a:rPr>
              <a:t>a</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20.0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b</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30.0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n</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1000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f</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phone_life_distribution</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"PROB BETWEEN 20 and 30: {}"</a:t>
            </a:r>
            <a:r>
              <a:rPr kumimoji="0" lang="en-US" altLang="en-US" sz="900" b="0" i="0" u="none" strike="noStrike" cap="none" normalizeH="0" baseline="0" dirty="0">
                <a:ln>
                  <a:noFill/>
                </a:ln>
                <a:solidFill>
                  <a:srgbClr val="000000"/>
                </a:solidFill>
                <a:effectLst/>
                <a:latin typeface="Consolas" panose="020B0609020204030204" pitchFamily="49" charset="0"/>
              </a:rPr>
              <a:t>.format(prob_between_20_and_30))</a:t>
            </a:r>
            <a:br>
              <a:rPr kumimoji="0" lang="en-US" altLang="en-US" sz="900" b="0" i="0" u="none" strike="noStrike" cap="none" normalizeH="0" baseline="0" dirty="0">
                <a:ln>
                  <a:noFill/>
                </a:ln>
                <a:solidFill>
                  <a:srgbClr val="000000"/>
                </a:solidFill>
                <a:effectLst/>
                <a:latin typeface="Consolas" panose="020B06090202040302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84E74EA8-C339-4C92-A321-3D8FCCFCE8EF}"/>
              </a:ext>
            </a:extLst>
          </p:cNvPr>
          <p:cNvSpPr>
            <a:spLocks noChangeArrowheads="1"/>
          </p:cNvSpPr>
          <p:nvPr/>
        </p:nvSpPr>
        <p:spPr bwMode="auto">
          <a:xfrm>
            <a:off x="676656" y="2898085"/>
            <a:ext cx="6377940" cy="10618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from </a:t>
            </a:r>
            <a:r>
              <a:rPr kumimoji="0" lang="en-US" altLang="en-US" sz="900" b="0" i="0" u="none" strike="noStrike" cap="none" normalizeH="0" baseline="0" dirty="0" err="1">
                <a:ln>
                  <a:noFill/>
                </a:ln>
                <a:solidFill>
                  <a:srgbClr val="000000"/>
                </a:solidFill>
                <a:effectLst/>
                <a:latin typeface="Consolas" panose="020B0609020204030204" pitchFamily="49" charset="0"/>
              </a:rPr>
              <a:t>normal_distribution</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normal_cdf</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prob_between_20_and_30 = </a:t>
            </a:r>
            <a:r>
              <a:rPr kumimoji="0" lang="en-US" altLang="en-US" sz="900" b="0" i="0" u="none" strike="noStrike" cap="none" normalizeH="0" baseline="0" dirty="0" err="1">
                <a:ln>
                  <a:noFill/>
                </a:ln>
                <a:solidFill>
                  <a:srgbClr val="000000"/>
                </a:solidFill>
                <a:effectLst/>
                <a:latin typeface="Consolas" panose="020B0609020204030204" pitchFamily="49" charset="0"/>
              </a:rPr>
              <a:t>normal_cdf</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30.0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42.0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8.0</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normal_cdf</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20.0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42.0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8.0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"PROB BETWEEN 20 and 30: {}"</a:t>
            </a:r>
            <a:r>
              <a:rPr kumimoji="0" lang="en-US" altLang="en-US" sz="900" b="0" i="0" u="none" strike="noStrike" cap="none" normalizeH="0" baseline="0" dirty="0">
                <a:ln>
                  <a:noFill/>
                </a:ln>
                <a:solidFill>
                  <a:srgbClr val="000000"/>
                </a:solidFill>
                <a:effectLst/>
                <a:latin typeface="Consolas" panose="020B0609020204030204" pitchFamily="49" charset="0"/>
              </a:rPr>
              <a:t>.format(prob_between_20_and_30))</a:t>
            </a:r>
            <a:br>
              <a:rPr kumimoji="0" lang="en-US" altLang="en-US" sz="900" b="0" i="0" u="none" strike="noStrike" cap="none" normalizeH="0" baseline="0" dirty="0">
                <a:ln>
                  <a:noFill/>
                </a:ln>
                <a:solidFill>
                  <a:srgbClr val="000000"/>
                </a:solidFill>
                <a:effectLst/>
                <a:latin typeface="Consolas" panose="020B06090202040302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2208692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FA996-50BF-473D-8A55-1C2740F119C7}"/>
              </a:ext>
            </a:extLst>
          </p:cNvPr>
          <p:cNvSpPr>
            <a:spLocks noGrp="1"/>
          </p:cNvSpPr>
          <p:nvPr>
            <p:ph type="title"/>
          </p:nvPr>
        </p:nvSpPr>
        <p:spPr/>
        <p:txBody>
          <a:bodyPr/>
          <a:lstStyle/>
          <a:p>
            <a:r>
              <a:rPr lang="en-US" dirty="0"/>
              <a:t>Exercise 4B </a:t>
            </a:r>
          </a:p>
        </p:txBody>
      </p:sp>
      <p:sp>
        <p:nvSpPr>
          <p:cNvPr id="3" name="Content Placeholder 2">
            <a:extLst>
              <a:ext uri="{FF2B5EF4-FFF2-40B4-BE49-F238E27FC236}">
                <a16:creationId xmlns:a16="http://schemas.microsoft.com/office/drawing/2014/main" id="{BD295A4E-7678-451F-9CC1-A668AE741C97}"/>
              </a:ext>
            </a:extLst>
          </p:cNvPr>
          <p:cNvSpPr>
            <a:spLocks noGrp="1"/>
          </p:cNvSpPr>
          <p:nvPr>
            <p:ph sz="quarter" idx="10"/>
          </p:nvPr>
        </p:nvSpPr>
        <p:spPr>
          <a:xfrm>
            <a:off x="539496" y="1435608"/>
            <a:ext cx="7568184" cy="3977640"/>
          </a:xfrm>
        </p:spPr>
        <p:txBody>
          <a:bodyPr/>
          <a:lstStyle/>
          <a:p>
            <a:pPr marL="0" indent="0">
              <a:buNone/>
            </a:pPr>
            <a:r>
              <a:rPr lang="en-US" dirty="0"/>
              <a:t>A market researcher estimates that the Z-Phone smart phone has a mean consumer life of 42 months with a standard deviation of 8 months. </a:t>
            </a:r>
          </a:p>
          <a:p>
            <a:pPr marL="0" indent="0">
              <a:buNone/>
            </a:pPr>
            <a:endParaRPr lang="en-US" dirty="0"/>
          </a:p>
          <a:p>
            <a:pPr marL="0" indent="0">
              <a:buNone/>
            </a:pPr>
            <a:r>
              <a:rPr lang="en-US" dirty="0"/>
              <a:t>Assuming a normal distribution, what is the probability a phone will last exactly 32.25 months? </a:t>
            </a:r>
          </a:p>
          <a:p>
            <a:pPr marL="0" indent="0">
              <a:buNone/>
            </a:pPr>
            <a:endParaRPr lang="en-US" dirty="0"/>
          </a:p>
          <a:p>
            <a:pPr marL="0" indent="0">
              <a:buNone/>
            </a:pPr>
            <a:endParaRPr lang="en-US" dirty="0"/>
          </a:p>
        </p:txBody>
      </p:sp>
      <p:pic>
        <p:nvPicPr>
          <p:cNvPr id="4" name="Picture 3" descr="A hand holding a cellphone&#10;&#10;Description automatically generated">
            <a:extLst>
              <a:ext uri="{FF2B5EF4-FFF2-40B4-BE49-F238E27FC236}">
                <a16:creationId xmlns:a16="http://schemas.microsoft.com/office/drawing/2014/main" id="{C5D99C19-66ED-4438-9247-7C62F11FDBDD}"/>
              </a:ext>
            </a:extLst>
          </p:cNvPr>
          <p:cNvPicPr>
            <a:picLocks noChangeAspect="1"/>
          </p:cNvPicPr>
          <p:nvPr/>
        </p:nvPicPr>
        <p:blipFill rotWithShape="1">
          <a:blip r:embed="rId2">
            <a:extLst>
              <a:ext uri="{28A0092B-C50C-407E-A947-70E740481C1C}">
                <a14:useLocalDpi xmlns:a14="http://schemas.microsoft.com/office/drawing/2010/main" val="0"/>
              </a:ext>
            </a:extLst>
          </a:blip>
          <a:srcRect l="42463" t="-4013"/>
          <a:stretch/>
        </p:blipFill>
        <p:spPr>
          <a:xfrm>
            <a:off x="8072846" y="1310640"/>
            <a:ext cx="3516365" cy="4236720"/>
          </a:xfrm>
          <a:prstGeom prst="rect">
            <a:avLst/>
          </a:prstGeom>
        </p:spPr>
      </p:pic>
    </p:spTree>
    <p:extLst>
      <p:ext uri="{BB962C8B-B14F-4D97-AF65-F5344CB8AC3E}">
        <p14:creationId xmlns:p14="http://schemas.microsoft.com/office/powerpoint/2010/main" val="27525640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FA996-50BF-473D-8A55-1C2740F119C7}"/>
              </a:ext>
            </a:extLst>
          </p:cNvPr>
          <p:cNvSpPr>
            <a:spLocks noGrp="1"/>
          </p:cNvSpPr>
          <p:nvPr>
            <p:ph type="title"/>
          </p:nvPr>
        </p:nvSpPr>
        <p:spPr/>
        <p:txBody>
          <a:bodyPr/>
          <a:lstStyle/>
          <a:p>
            <a:r>
              <a:rPr lang="en-US" dirty="0"/>
              <a:t>Exercise 4B </a:t>
            </a:r>
          </a:p>
        </p:txBody>
      </p:sp>
      <p:sp>
        <p:nvSpPr>
          <p:cNvPr id="3" name="Content Placeholder 2">
            <a:extLst>
              <a:ext uri="{FF2B5EF4-FFF2-40B4-BE49-F238E27FC236}">
                <a16:creationId xmlns:a16="http://schemas.microsoft.com/office/drawing/2014/main" id="{BD295A4E-7678-451F-9CC1-A668AE741C97}"/>
              </a:ext>
            </a:extLst>
          </p:cNvPr>
          <p:cNvSpPr>
            <a:spLocks noGrp="1"/>
          </p:cNvSpPr>
          <p:nvPr>
            <p:ph sz="quarter" idx="10"/>
          </p:nvPr>
        </p:nvSpPr>
        <p:spPr>
          <a:xfrm>
            <a:off x="539496" y="1435608"/>
            <a:ext cx="7568184" cy="3977640"/>
          </a:xfrm>
        </p:spPr>
        <p:txBody>
          <a:bodyPr/>
          <a:lstStyle/>
          <a:p>
            <a:pPr marL="0" indent="0">
              <a:buNone/>
            </a:pPr>
            <a:r>
              <a:rPr lang="en-US" dirty="0"/>
              <a:t>A market researcher estimates that the Z-Phone smart phone has a mean consumer life of 42 months with a standard deviation of 8 months. </a:t>
            </a:r>
          </a:p>
          <a:p>
            <a:pPr marL="0" indent="0">
              <a:buNone/>
            </a:pPr>
            <a:endParaRPr lang="en-US" dirty="0"/>
          </a:p>
          <a:p>
            <a:pPr marL="0" indent="0">
              <a:buNone/>
            </a:pPr>
            <a:r>
              <a:rPr lang="en-US" dirty="0"/>
              <a:t>Assuming a normal distribution, what is the probability a phone will last exactly 32.25 months? </a:t>
            </a:r>
          </a:p>
          <a:p>
            <a:pPr marL="0" indent="0">
              <a:buNone/>
            </a:pPr>
            <a:endParaRPr lang="en-US" dirty="0"/>
          </a:p>
          <a:p>
            <a:pPr marL="0" indent="0">
              <a:buNone/>
            </a:pPr>
            <a:r>
              <a:rPr lang="en-US" b="1" dirty="0">
                <a:solidFill>
                  <a:srgbClr val="FF0000"/>
                </a:solidFill>
              </a:rPr>
              <a:t>Trick question! The probability of a single value in a continuous model of infinite values has a probability of 0%. The question should ask for a range (e.g. “between 32 and 33 months”) rather than seek the probability for a single value to happen. </a:t>
            </a:r>
          </a:p>
          <a:p>
            <a:pPr marL="0" indent="0">
              <a:buNone/>
            </a:pPr>
            <a:endParaRPr lang="en-US" dirty="0"/>
          </a:p>
        </p:txBody>
      </p:sp>
      <p:pic>
        <p:nvPicPr>
          <p:cNvPr id="4" name="Picture 3" descr="A hand holding a cellphone&#10;&#10;Description automatically generated">
            <a:extLst>
              <a:ext uri="{FF2B5EF4-FFF2-40B4-BE49-F238E27FC236}">
                <a16:creationId xmlns:a16="http://schemas.microsoft.com/office/drawing/2014/main" id="{C5D99C19-66ED-4438-9247-7C62F11FDBDD}"/>
              </a:ext>
            </a:extLst>
          </p:cNvPr>
          <p:cNvPicPr>
            <a:picLocks noChangeAspect="1"/>
          </p:cNvPicPr>
          <p:nvPr/>
        </p:nvPicPr>
        <p:blipFill rotWithShape="1">
          <a:blip r:embed="rId2">
            <a:extLst>
              <a:ext uri="{28A0092B-C50C-407E-A947-70E740481C1C}">
                <a14:useLocalDpi xmlns:a14="http://schemas.microsoft.com/office/drawing/2010/main" val="0"/>
              </a:ext>
            </a:extLst>
          </a:blip>
          <a:srcRect l="42463" t="-4013"/>
          <a:stretch/>
        </p:blipFill>
        <p:spPr>
          <a:xfrm>
            <a:off x="8072846" y="1310640"/>
            <a:ext cx="3516365" cy="4236720"/>
          </a:xfrm>
          <a:prstGeom prst="rect">
            <a:avLst/>
          </a:prstGeom>
        </p:spPr>
      </p:pic>
    </p:spTree>
    <p:extLst>
      <p:ext uri="{BB962C8B-B14F-4D97-AF65-F5344CB8AC3E}">
        <p14:creationId xmlns:p14="http://schemas.microsoft.com/office/powerpoint/2010/main" val="1739944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C2B018F-E98E-4A5F-BF7E-CCCAAF7ADEF3}"/>
              </a:ext>
            </a:extLst>
          </p:cNvPr>
          <p:cNvSpPr/>
          <p:nvPr/>
        </p:nvSpPr>
        <p:spPr>
          <a:xfrm>
            <a:off x="0" y="2323428"/>
            <a:ext cx="12192000" cy="2119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76"/>
          </a:p>
        </p:txBody>
      </p:sp>
      <p:sp>
        <p:nvSpPr>
          <p:cNvPr id="2" name="object 2"/>
          <p:cNvSpPr/>
          <p:nvPr/>
        </p:nvSpPr>
        <p:spPr>
          <a:xfrm>
            <a:off x="0" y="164159"/>
            <a:ext cx="11752842" cy="1142424"/>
          </a:xfrm>
          <a:custGeom>
            <a:avLst/>
            <a:gdLst/>
            <a:ahLst/>
            <a:cxnLst/>
            <a:rect l="l" t="t" r="r" b="b"/>
            <a:pathLst>
              <a:path w="9720580" h="944880">
                <a:moveTo>
                  <a:pt x="9720580" y="0"/>
                </a:moveTo>
                <a:lnTo>
                  <a:pt x="0" y="0"/>
                </a:lnTo>
                <a:lnTo>
                  <a:pt x="0" y="944880"/>
                </a:lnTo>
                <a:lnTo>
                  <a:pt x="9720580" y="944880"/>
                </a:lnTo>
                <a:lnTo>
                  <a:pt x="9720580" y="0"/>
                </a:lnTo>
                <a:close/>
              </a:path>
            </a:pathLst>
          </a:custGeom>
          <a:solidFill>
            <a:srgbClr val="0066B2"/>
          </a:solidFill>
        </p:spPr>
        <p:txBody>
          <a:bodyPr wrap="square" lIns="0" tIns="0" rIns="0" bIns="0" rtlCol="0"/>
          <a:lstStyle/>
          <a:p>
            <a:endParaRPr sz="2176"/>
          </a:p>
        </p:txBody>
      </p:sp>
      <p:sp>
        <p:nvSpPr>
          <p:cNvPr id="3" name="object 3"/>
          <p:cNvSpPr/>
          <p:nvPr/>
        </p:nvSpPr>
        <p:spPr>
          <a:xfrm>
            <a:off x="9140928" y="6203344"/>
            <a:ext cx="3046464" cy="489830"/>
          </a:xfrm>
          <a:custGeom>
            <a:avLst/>
            <a:gdLst/>
            <a:ahLst/>
            <a:cxnLst/>
            <a:rect l="l" t="t" r="r" b="b"/>
            <a:pathLst>
              <a:path w="2519679" h="405129">
                <a:moveTo>
                  <a:pt x="2519680" y="0"/>
                </a:moveTo>
                <a:lnTo>
                  <a:pt x="0" y="0"/>
                </a:lnTo>
                <a:lnTo>
                  <a:pt x="0" y="405130"/>
                </a:lnTo>
                <a:lnTo>
                  <a:pt x="2519680" y="405130"/>
                </a:lnTo>
                <a:lnTo>
                  <a:pt x="2519680" y="0"/>
                </a:lnTo>
                <a:close/>
              </a:path>
            </a:pathLst>
          </a:custGeom>
          <a:solidFill>
            <a:srgbClr val="0066B2"/>
          </a:solidFill>
        </p:spPr>
        <p:txBody>
          <a:bodyPr wrap="square" lIns="0" tIns="0" rIns="0" bIns="0" rtlCol="0"/>
          <a:lstStyle/>
          <a:p>
            <a:endParaRPr sz="2176"/>
          </a:p>
        </p:txBody>
      </p:sp>
      <p:sp>
        <p:nvSpPr>
          <p:cNvPr id="4" name="object 4"/>
          <p:cNvSpPr/>
          <p:nvPr/>
        </p:nvSpPr>
        <p:spPr>
          <a:xfrm>
            <a:off x="1088681" y="6203344"/>
            <a:ext cx="7834205" cy="489830"/>
          </a:xfrm>
          <a:custGeom>
            <a:avLst/>
            <a:gdLst/>
            <a:ahLst/>
            <a:cxnLst/>
            <a:rect l="l" t="t" r="r" b="b"/>
            <a:pathLst>
              <a:path w="6479540" h="405129">
                <a:moveTo>
                  <a:pt x="6479540" y="0"/>
                </a:moveTo>
                <a:lnTo>
                  <a:pt x="0" y="0"/>
                </a:lnTo>
                <a:lnTo>
                  <a:pt x="0" y="405130"/>
                </a:lnTo>
                <a:lnTo>
                  <a:pt x="6479540" y="405130"/>
                </a:lnTo>
                <a:lnTo>
                  <a:pt x="6479540" y="0"/>
                </a:lnTo>
                <a:close/>
              </a:path>
            </a:pathLst>
          </a:custGeom>
          <a:solidFill>
            <a:srgbClr val="BCC2C6"/>
          </a:solidFill>
        </p:spPr>
        <p:txBody>
          <a:bodyPr wrap="square" lIns="0" tIns="0" rIns="0" bIns="0" rtlCol="0"/>
          <a:lstStyle/>
          <a:p>
            <a:endParaRPr sz="2176"/>
          </a:p>
        </p:txBody>
      </p:sp>
      <p:sp>
        <p:nvSpPr>
          <p:cNvPr id="5" name="object 5"/>
          <p:cNvSpPr/>
          <p:nvPr/>
        </p:nvSpPr>
        <p:spPr>
          <a:xfrm>
            <a:off x="218042" y="6203344"/>
            <a:ext cx="652594" cy="489830"/>
          </a:xfrm>
          <a:custGeom>
            <a:avLst/>
            <a:gdLst/>
            <a:ahLst/>
            <a:cxnLst/>
            <a:rect l="l" t="t" r="r" b="b"/>
            <a:pathLst>
              <a:path w="539750" h="405129">
                <a:moveTo>
                  <a:pt x="539750" y="0"/>
                </a:moveTo>
                <a:lnTo>
                  <a:pt x="0" y="0"/>
                </a:lnTo>
                <a:lnTo>
                  <a:pt x="0" y="405130"/>
                </a:lnTo>
                <a:lnTo>
                  <a:pt x="539750" y="405130"/>
                </a:lnTo>
                <a:lnTo>
                  <a:pt x="539750" y="0"/>
                </a:lnTo>
                <a:close/>
              </a:path>
            </a:pathLst>
          </a:custGeom>
          <a:solidFill>
            <a:srgbClr val="0066B2"/>
          </a:solidFill>
        </p:spPr>
        <p:txBody>
          <a:bodyPr wrap="square" lIns="0" tIns="0" rIns="0" bIns="0" rtlCol="0"/>
          <a:lstStyle/>
          <a:p>
            <a:endParaRPr sz="2176"/>
          </a:p>
        </p:txBody>
      </p:sp>
      <p:sp>
        <p:nvSpPr>
          <p:cNvPr id="6" name="object 6"/>
          <p:cNvSpPr txBox="1">
            <a:spLocks noGrp="1"/>
          </p:cNvSpPr>
          <p:nvPr>
            <p:ph type="title"/>
          </p:nvPr>
        </p:nvSpPr>
        <p:spPr>
          <a:xfrm>
            <a:off x="419195" y="679370"/>
            <a:ext cx="5015763" cy="462102"/>
          </a:xfrm>
          <a:prstGeom prst="rect">
            <a:avLst/>
          </a:prstGeom>
        </p:spPr>
        <p:txBody>
          <a:bodyPr vert="horz" wrap="square" lIns="0" tIns="15355" rIns="0" bIns="0" rtlCol="0" anchor="ctr">
            <a:spAutoFit/>
          </a:bodyPr>
          <a:lstStyle/>
          <a:p>
            <a:pPr marL="15356">
              <a:spcBef>
                <a:spcPts val="121"/>
              </a:spcBef>
            </a:pPr>
            <a:r>
              <a:rPr spc="277" dirty="0"/>
              <a:t>The </a:t>
            </a:r>
            <a:r>
              <a:rPr spc="326" dirty="0"/>
              <a:t>Monty </a:t>
            </a:r>
            <a:r>
              <a:rPr spc="260" dirty="0"/>
              <a:t>Hall</a:t>
            </a:r>
            <a:r>
              <a:rPr spc="-36" dirty="0"/>
              <a:t> </a:t>
            </a:r>
            <a:r>
              <a:rPr spc="277" dirty="0"/>
              <a:t>Problem</a:t>
            </a:r>
          </a:p>
        </p:txBody>
      </p:sp>
      <p:sp>
        <p:nvSpPr>
          <p:cNvPr id="7" name="object 7"/>
          <p:cNvSpPr/>
          <p:nvPr/>
        </p:nvSpPr>
        <p:spPr>
          <a:xfrm>
            <a:off x="1397320" y="1774303"/>
            <a:ext cx="9397181" cy="3595297"/>
          </a:xfrm>
          <a:prstGeom prst="rect">
            <a:avLst/>
          </a:prstGeom>
          <a:blipFill>
            <a:blip r:embed="rId2" cstate="print"/>
            <a:stretch>
              <a:fillRect/>
            </a:stretch>
          </a:blipFill>
        </p:spPr>
        <p:txBody>
          <a:bodyPr wrap="square" lIns="0" tIns="0" rIns="0" bIns="0" rtlCol="0"/>
          <a:lstStyle/>
          <a:p>
            <a:endParaRPr sz="2176"/>
          </a:p>
        </p:txBody>
      </p:sp>
      <p:sp>
        <p:nvSpPr>
          <p:cNvPr id="8" name="object 8"/>
          <p:cNvSpPr txBox="1">
            <a:spLocks noGrp="1"/>
          </p:cNvSpPr>
          <p:nvPr>
            <p:ph type="sldNum" sz="quarter" idx="7"/>
          </p:nvPr>
        </p:nvSpPr>
        <p:spPr>
          <a:xfrm>
            <a:off x="9765884" y="7741204"/>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a:t>
            </a:fld>
            <a:endParaRPr spc="302"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77329"/>
            <a:ext cx="7462610" cy="462102"/>
          </a:xfrm>
          <a:prstGeom prst="rect">
            <a:avLst/>
          </a:prstGeom>
        </p:spPr>
        <p:txBody>
          <a:bodyPr vert="horz" wrap="square" lIns="0" tIns="15355" rIns="0" bIns="0" rtlCol="0" anchor="ctr">
            <a:spAutoFit/>
          </a:bodyPr>
          <a:lstStyle/>
          <a:p>
            <a:pPr marL="15356">
              <a:spcBef>
                <a:spcPts val="121"/>
              </a:spcBef>
            </a:pPr>
            <a:r>
              <a:rPr spc="272" dirty="0"/>
              <a:t>The </a:t>
            </a:r>
            <a:r>
              <a:rPr spc="393" dirty="0"/>
              <a:t>Monty </a:t>
            </a:r>
            <a:r>
              <a:rPr spc="277" dirty="0"/>
              <a:t>Hall</a:t>
            </a:r>
            <a:r>
              <a:rPr spc="-307" dirty="0"/>
              <a:t> </a:t>
            </a:r>
            <a:r>
              <a:rPr spc="326" dirty="0"/>
              <a:t>Problem</a:t>
            </a:r>
          </a:p>
        </p:txBody>
      </p:sp>
      <p:sp>
        <p:nvSpPr>
          <p:cNvPr id="3" name="object 3"/>
          <p:cNvSpPr/>
          <p:nvPr/>
        </p:nvSpPr>
        <p:spPr>
          <a:xfrm>
            <a:off x="231862" y="2195979"/>
            <a:ext cx="661808" cy="442229"/>
          </a:xfrm>
          <a:prstGeom prst="rect">
            <a:avLst/>
          </a:prstGeom>
          <a:blipFill>
            <a:blip r:embed="rId2" cstate="print"/>
            <a:stretch>
              <a:fillRect/>
            </a:stretch>
          </a:blipFill>
        </p:spPr>
        <p:txBody>
          <a:bodyPr wrap="square" lIns="0" tIns="0" rIns="0" bIns="0" rtlCol="0"/>
          <a:lstStyle/>
          <a:p>
            <a:endParaRPr sz="2176"/>
          </a:p>
        </p:txBody>
      </p:sp>
      <p:sp>
        <p:nvSpPr>
          <p:cNvPr id="4" name="object 4"/>
          <p:cNvSpPr/>
          <p:nvPr/>
        </p:nvSpPr>
        <p:spPr>
          <a:xfrm>
            <a:off x="231863" y="2195979"/>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49" y="346710"/>
                </a:lnTo>
                <a:lnTo>
                  <a:pt x="38576" y="360521"/>
                </a:lnTo>
                <a:lnTo>
                  <a:pt x="60959"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59"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31863" y="219597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895205" y="26382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927451" y="2195979"/>
            <a:ext cx="663343" cy="442229"/>
          </a:xfrm>
          <a:prstGeom prst="rect">
            <a:avLst/>
          </a:prstGeom>
          <a:blipFill>
            <a:blip r:embed="rId3" cstate="print"/>
            <a:stretch>
              <a:fillRect/>
            </a:stretch>
          </a:blipFill>
        </p:spPr>
        <p:txBody>
          <a:bodyPr wrap="square" lIns="0" tIns="0" rIns="0" bIns="0" rtlCol="0"/>
          <a:lstStyle/>
          <a:p>
            <a:endParaRPr sz="2176"/>
          </a:p>
        </p:txBody>
      </p:sp>
      <p:sp>
        <p:nvSpPr>
          <p:cNvPr id="8" name="object 8"/>
          <p:cNvSpPr/>
          <p:nvPr/>
        </p:nvSpPr>
        <p:spPr>
          <a:xfrm>
            <a:off x="993478" y="263820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9" name="object 9"/>
          <p:cNvSpPr/>
          <p:nvPr/>
        </p:nvSpPr>
        <p:spPr>
          <a:xfrm>
            <a:off x="927452" y="2262008"/>
            <a:ext cx="0" cy="310174"/>
          </a:xfrm>
          <a:custGeom>
            <a:avLst/>
            <a:gdLst/>
            <a:ahLst/>
            <a:cxnLst/>
            <a:rect l="l" t="t" r="r" b="b"/>
            <a:pathLst>
              <a:path h="256539">
                <a:moveTo>
                  <a:pt x="0" y="0"/>
                </a:moveTo>
                <a:lnTo>
                  <a:pt x="0" y="256540"/>
                </a:lnTo>
              </a:path>
            </a:pathLst>
          </a:custGeom>
          <a:ln w="3175">
            <a:solidFill>
              <a:srgbClr val="3364A3"/>
            </a:solidFill>
          </a:ln>
        </p:spPr>
        <p:txBody>
          <a:bodyPr wrap="square" lIns="0" tIns="0" rIns="0" bIns="0" rtlCol="0"/>
          <a:lstStyle/>
          <a:p>
            <a:endParaRPr sz="2176"/>
          </a:p>
        </p:txBody>
      </p:sp>
      <p:sp>
        <p:nvSpPr>
          <p:cNvPr id="10" name="object 10"/>
          <p:cNvSpPr/>
          <p:nvPr/>
        </p:nvSpPr>
        <p:spPr>
          <a:xfrm>
            <a:off x="1001155" y="2195979"/>
            <a:ext cx="515934" cy="0"/>
          </a:xfrm>
          <a:custGeom>
            <a:avLst/>
            <a:gdLst/>
            <a:ahLst/>
            <a:cxnLst/>
            <a:rect l="l" t="t" r="r" b="b"/>
            <a:pathLst>
              <a:path w="426719">
                <a:moveTo>
                  <a:pt x="42672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927452" y="2195979"/>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12" name="object 12"/>
          <p:cNvSpPr/>
          <p:nvPr/>
        </p:nvSpPr>
        <p:spPr>
          <a:xfrm>
            <a:off x="927452" y="219597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p:nvPr/>
        </p:nvSpPr>
        <p:spPr>
          <a:xfrm>
            <a:off x="1590794" y="26382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 name="object 14"/>
          <p:cNvSpPr/>
          <p:nvPr/>
        </p:nvSpPr>
        <p:spPr>
          <a:xfrm>
            <a:off x="1624575" y="2195979"/>
            <a:ext cx="663343" cy="442229"/>
          </a:xfrm>
          <a:prstGeom prst="rect">
            <a:avLst/>
          </a:prstGeom>
          <a:blipFill>
            <a:blip r:embed="rId4" cstate="print"/>
            <a:stretch>
              <a:fillRect/>
            </a:stretch>
          </a:blipFill>
        </p:spPr>
        <p:txBody>
          <a:bodyPr wrap="square" lIns="0" tIns="0" rIns="0" bIns="0" rtlCol="0"/>
          <a:lstStyle/>
          <a:p>
            <a:endParaRPr sz="2176"/>
          </a:p>
        </p:txBody>
      </p:sp>
      <p:sp>
        <p:nvSpPr>
          <p:cNvPr id="15" name="object 15"/>
          <p:cNvSpPr/>
          <p:nvPr/>
        </p:nvSpPr>
        <p:spPr>
          <a:xfrm>
            <a:off x="1690602" y="263820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1624576" y="2262008"/>
            <a:ext cx="0" cy="310174"/>
          </a:xfrm>
          <a:custGeom>
            <a:avLst/>
            <a:gdLst/>
            <a:ahLst/>
            <a:cxnLst/>
            <a:rect l="l" t="t" r="r" b="b"/>
            <a:pathLst>
              <a:path h="256539">
                <a:moveTo>
                  <a:pt x="0" y="0"/>
                </a:moveTo>
                <a:lnTo>
                  <a:pt x="0" y="256540"/>
                </a:lnTo>
              </a:path>
            </a:pathLst>
          </a:custGeom>
          <a:ln w="3175">
            <a:solidFill>
              <a:srgbClr val="3364A3"/>
            </a:solidFill>
          </a:ln>
        </p:spPr>
        <p:txBody>
          <a:bodyPr wrap="square" lIns="0" tIns="0" rIns="0" bIns="0" rtlCol="0"/>
          <a:lstStyle/>
          <a:p>
            <a:endParaRPr sz="2176"/>
          </a:p>
        </p:txBody>
      </p:sp>
      <p:sp>
        <p:nvSpPr>
          <p:cNvPr id="17" name="object 17"/>
          <p:cNvSpPr/>
          <p:nvPr/>
        </p:nvSpPr>
        <p:spPr>
          <a:xfrm>
            <a:off x="1696745" y="2195979"/>
            <a:ext cx="515934" cy="0"/>
          </a:xfrm>
          <a:custGeom>
            <a:avLst/>
            <a:gdLst/>
            <a:ahLst/>
            <a:cxnLst/>
            <a:rect l="l" t="t" r="r" b="b"/>
            <a:pathLst>
              <a:path w="426719">
                <a:moveTo>
                  <a:pt x="426720" y="0"/>
                </a:moveTo>
                <a:lnTo>
                  <a:pt x="0" y="0"/>
                </a:lnTo>
              </a:path>
            </a:pathLst>
          </a:custGeom>
          <a:ln w="3175">
            <a:solidFill>
              <a:srgbClr val="3364A3"/>
            </a:solidFill>
          </a:ln>
        </p:spPr>
        <p:txBody>
          <a:bodyPr wrap="square" lIns="0" tIns="0" rIns="0" bIns="0" rtlCol="0"/>
          <a:lstStyle/>
          <a:p>
            <a:endParaRPr sz="2176"/>
          </a:p>
        </p:txBody>
      </p:sp>
      <p:sp>
        <p:nvSpPr>
          <p:cNvPr id="18" name="object 18"/>
          <p:cNvSpPr/>
          <p:nvPr/>
        </p:nvSpPr>
        <p:spPr>
          <a:xfrm>
            <a:off x="1624576" y="2195979"/>
            <a:ext cx="663343" cy="442229"/>
          </a:xfrm>
          <a:custGeom>
            <a:avLst/>
            <a:gdLst/>
            <a:ahLst/>
            <a:cxnLst/>
            <a:rect l="l" t="t" r="r" b="b"/>
            <a:pathLst>
              <a:path w="548639"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19" name="object 19"/>
          <p:cNvSpPr/>
          <p:nvPr/>
        </p:nvSpPr>
        <p:spPr>
          <a:xfrm>
            <a:off x="1624576" y="219597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0" name="object 20"/>
          <p:cNvSpPr/>
          <p:nvPr/>
        </p:nvSpPr>
        <p:spPr>
          <a:xfrm>
            <a:off x="2287919" y="26382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2320164" y="2195979"/>
            <a:ext cx="663343" cy="442229"/>
          </a:xfrm>
          <a:prstGeom prst="rect">
            <a:avLst/>
          </a:prstGeom>
          <a:blipFill>
            <a:blip r:embed="rId5" cstate="print"/>
            <a:stretch>
              <a:fillRect/>
            </a:stretch>
          </a:blipFill>
        </p:spPr>
        <p:txBody>
          <a:bodyPr wrap="square" lIns="0" tIns="0" rIns="0" bIns="0" rtlCol="0"/>
          <a:lstStyle/>
          <a:p>
            <a:endParaRPr sz="2176"/>
          </a:p>
        </p:txBody>
      </p:sp>
      <p:sp>
        <p:nvSpPr>
          <p:cNvPr id="22" name="object 22"/>
          <p:cNvSpPr/>
          <p:nvPr/>
        </p:nvSpPr>
        <p:spPr>
          <a:xfrm>
            <a:off x="2386191" y="2638209"/>
            <a:ext cx="531289" cy="0"/>
          </a:xfrm>
          <a:custGeom>
            <a:avLst/>
            <a:gdLst/>
            <a:ahLst/>
            <a:cxnLst/>
            <a:rect l="l" t="t" r="r" b="b"/>
            <a:pathLst>
              <a:path w="439419">
                <a:moveTo>
                  <a:pt x="0" y="0"/>
                </a:moveTo>
                <a:lnTo>
                  <a:pt x="439419"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2320165" y="2262007"/>
            <a:ext cx="0" cy="310174"/>
          </a:xfrm>
          <a:custGeom>
            <a:avLst/>
            <a:gdLst/>
            <a:ahLst/>
            <a:cxnLst/>
            <a:rect l="l" t="t" r="r" b="b"/>
            <a:pathLst>
              <a:path h="256539">
                <a:moveTo>
                  <a:pt x="0" y="0"/>
                </a:moveTo>
                <a:lnTo>
                  <a:pt x="0" y="256540"/>
                </a:lnTo>
              </a:path>
            </a:pathLst>
          </a:custGeom>
          <a:ln w="3175">
            <a:solidFill>
              <a:srgbClr val="3364A3"/>
            </a:solidFill>
          </a:ln>
        </p:spPr>
        <p:txBody>
          <a:bodyPr wrap="square" lIns="0" tIns="0" rIns="0" bIns="0" rtlCol="0"/>
          <a:lstStyle/>
          <a:p>
            <a:endParaRPr sz="2176"/>
          </a:p>
        </p:txBody>
      </p:sp>
      <p:sp>
        <p:nvSpPr>
          <p:cNvPr id="24" name="object 24"/>
          <p:cNvSpPr/>
          <p:nvPr/>
        </p:nvSpPr>
        <p:spPr>
          <a:xfrm>
            <a:off x="2395406" y="2195979"/>
            <a:ext cx="514398" cy="0"/>
          </a:xfrm>
          <a:custGeom>
            <a:avLst/>
            <a:gdLst/>
            <a:ahLst/>
            <a:cxnLst/>
            <a:rect l="l" t="t" r="r" b="b"/>
            <a:pathLst>
              <a:path w="425450">
                <a:moveTo>
                  <a:pt x="42545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2320165" y="2195979"/>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26" name="object 26"/>
          <p:cNvSpPr/>
          <p:nvPr/>
        </p:nvSpPr>
        <p:spPr>
          <a:xfrm>
            <a:off x="2320165" y="219597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2983508" y="26382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 name="object 28"/>
          <p:cNvSpPr/>
          <p:nvPr/>
        </p:nvSpPr>
        <p:spPr>
          <a:xfrm>
            <a:off x="927451" y="2675061"/>
            <a:ext cx="663343" cy="442229"/>
          </a:xfrm>
          <a:prstGeom prst="rect">
            <a:avLst/>
          </a:prstGeom>
          <a:blipFill>
            <a:blip r:embed="rId6" cstate="print"/>
            <a:stretch>
              <a:fillRect/>
            </a:stretch>
          </a:blipFill>
        </p:spPr>
        <p:txBody>
          <a:bodyPr wrap="square" lIns="0" tIns="0" rIns="0" bIns="0" rtlCol="0"/>
          <a:lstStyle/>
          <a:p>
            <a:endParaRPr sz="2176"/>
          </a:p>
        </p:txBody>
      </p:sp>
      <p:sp>
        <p:nvSpPr>
          <p:cNvPr id="29" name="object 29"/>
          <p:cNvSpPr/>
          <p:nvPr/>
        </p:nvSpPr>
        <p:spPr>
          <a:xfrm>
            <a:off x="993478" y="311728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30" name="object 30"/>
          <p:cNvSpPr/>
          <p:nvPr/>
        </p:nvSpPr>
        <p:spPr>
          <a:xfrm>
            <a:off x="927452" y="2742623"/>
            <a:ext cx="0" cy="308639"/>
          </a:xfrm>
          <a:custGeom>
            <a:avLst/>
            <a:gdLst/>
            <a:ahLst/>
            <a:cxnLst/>
            <a:rect l="l" t="t" r="r" b="b"/>
            <a:pathLst>
              <a:path h="255269">
                <a:moveTo>
                  <a:pt x="0" y="0"/>
                </a:moveTo>
                <a:lnTo>
                  <a:pt x="0" y="255270"/>
                </a:lnTo>
              </a:path>
            </a:pathLst>
          </a:custGeom>
          <a:ln w="3175">
            <a:solidFill>
              <a:srgbClr val="3364A3"/>
            </a:solidFill>
          </a:ln>
        </p:spPr>
        <p:txBody>
          <a:bodyPr wrap="square" lIns="0" tIns="0" rIns="0" bIns="0" rtlCol="0"/>
          <a:lstStyle/>
          <a:p>
            <a:endParaRPr sz="2176"/>
          </a:p>
        </p:txBody>
      </p:sp>
      <p:sp>
        <p:nvSpPr>
          <p:cNvPr id="31" name="object 31"/>
          <p:cNvSpPr/>
          <p:nvPr/>
        </p:nvSpPr>
        <p:spPr>
          <a:xfrm>
            <a:off x="927452" y="2675060"/>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32" name="object 32"/>
          <p:cNvSpPr/>
          <p:nvPr/>
        </p:nvSpPr>
        <p:spPr>
          <a:xfrm>
            <a:off x="927452" y="26750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p:nvPr/>
        </p:nvSpPr>
        <p:spPr>
          <a:xfrm>
            <a:off x="1590794" y="31172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 name="object 34"/>
          <p:cNvSpPr/>
          <p:nvPr/>
        </p:nvSpPr>
        <p:spPr>
          <a:xfrm>
            <a:off x="231862" y="2675061"/>
            <a:ext cx="661808" cy="442229"/>
          </a:xfrm>
          <a:prstGeom prst="rect">
            <a:avLst/>
          </a:prstGeom>
          <a:blipFill>
            <a:blip r:embed="rId7" cstate="print"/>
            <a:stretch>
              <a:fillRect/>
            </a:stretch>
          </a:blipFill>
        </p:spPr>
        <p:txBody>
          <a:bodyPr wrap="square" lIns="0" tIns="0" rIns="0" bIns="0" rtlCol="0"/>
          <a:lstStyle/>
          <a:p>
            <a:endParaRPr sz="2176"/>
          </a:p>
        </p:txBody>
      </p:sp>
      <p:sp>
        <p:nvSpPr>
          <p:cNvPr id="35" name="object 35"/>
          <p:cNvSpPr/>
          <p:nvPr/>
        </p:nvSpPr>
        <p:spPr>
          <a:xfrm>
            <a:off x="297889" y="3117289"/>
            <a:ext cx="531289" cy="0"/>
          </a:xfrm>
          <a:custGeom>
            <a:avLst/>
            <a:gdLst/>
            <a:ahLst/>
            <a:cxnLst/>
            <a:rect l="l" t="t" r="r" b="b"/>
            <a:pathLst>
              <a:path w="439420">
                <a:moveTo>
                  <a:pt x="0" y="0"/>
                </a:moveTo>
                <a:lnTo>
                  <a:pt x="43942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231863" y="2734947"/>
            <a:ext cx="0" cy="322458"/>
          </a:xfrm>
          <a:custGeom>
            <a:avLst/>
            <a:gdLst/>
            <a:ahLst/>
            <a:cxnLst/>
            <a:rect l="l" t="t" r="r" b="b"/>
            <a:pathLst>
              <a:path h="266700">
                <a:moveTo>
                  <a:pt x="0" y="0"/>
                </a:moveTo>
                <a:lnTo>
                  <a:pt x="0" y="266700"/>
                </a:lnTo>
              </a:path>
            </a:pathLst>
          </a:custGeom>
          <a:ln w="3175">
            <a:solidFill>
              <a:srgbClr val="3364A3"/>
            </a:solidFill>
          </a:ln>
        </p:spPr>
        <p:txBody>
          <a:bodyPr wrap="square" lIns="0" tIns="0" rIns="0" bIns="0" rtlCol="0"/>
          <a:lstStyle/>
          <a:p>
            <a:endParaRPr sz="2176"/>
          </a:p>
        </p:txBody>
      </p:sp>
      <p:sp>
        <p:nvSpPr>
          <p:cNvPr id="37" name="object 37"/>
          <p:cNvSpPr/>
          <p:nvPr/>
        </p:nvSpPr>
        <p:spPr>
          <a:xfrm>
            <a:off x="231863" y="2675060"/>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49" y="346710"/>
                </a:lnTo>
                <a:lnTo>
                  <a:pt x="38576" y="360521"/>
                </a:lnTo>
                <a:lnTo>
                  <a:pt x="60959"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59"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231863" y="26750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895205" y="31172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1624575" y="2675061"/>
            <a:ext cx="663343" cy="442229"/>
          </a:xfrm>
          <a:prstGeom prst="rect">
            <a:avLst/>
          </a:prstGeom>
          <a:blipFill>
            <a:blip r:embed="rId8" cstate="print"/>
            <a:stretch>
              <a:fillRect/>
            </a:stretch>
          </a:blipFill>
        </p:spPr>
        <p:txBody>
          <a:bodyPr wrap="square" lIns="0" tIns="0" rIns="0" bIns="0" rtlCol="0"/>
          <a:lstStyle/>
          <a:p>
            <a:endParaRPr sz="2176"/>
          </a:p>
        </p:txBody>
      </p:sp>
      <p:sp>
        <p:nvSpPr>
          <p:cNvPr id="41" name="object 41"/>
          <p:cNvSpPr/>
          <p:nvPr/>
        </p:nvSpPr>
        <p:spPr>
          <a:xfrm>
            <a:off x="1690602" y="311728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42" name="object 42"/>
          <p:cNvSpPr/>
          <p:nvPr/>
        </p:nvSpPr>
        <p:spPr>
          <a:xfrm>
            <a:off x="1624576" y="2742623"/>
            <a:ext cx="0" cy="308639"/>
          </a:xfrm>
          <a:custGeom>
            <a:avLst/>
            <a:gdLst/>
            <a:ahLst/>
            <a:cxnLst/>
            <a:rect l="l" t="t" r="r" b="b"/>
            <a:pathLst>
              <a:path h="255269">
                <a:moveTo>
                  <a:pt x="0" y="0"/>
                </a:moveTo>
                <a:lnTo>
                  <a:pt x="0" y="255270"/>
                </a:lnTo>
              </a:path>
            </a:pathLst>
          </a:custGeom>
          <a:ln w="3175">
            <a:solidFill>
              <a:srgbClr val="3364A3"/>
            </a:solidFill>
          </a:ln>
        </p:spPr>
        <p:txBody>
          <a:bodyPr wrap="square" lIns="0" tIns="0" rIns="0" bIns="0" rtlCol="0"/>
          <a:lstStyle/>
          <a:p>
            <a:endParaRPr sz="2176"/>
          </a:p>
        </p:txBody>
      </p:sp>
      <p:sp>
        <p:nvSpPr>
          <p:cNvPr id="43" name="object 43"/>
          <p:cNvSpPr/>
          <p:nvPr/>
        </p:nvSpPr>
        <p:spPr>
          <a:xfrm>
            <a:off x="1624576" y="2675060"/>
            <a:ext cx="663343" cy="442229"/>
          </a:xfrm>
          <a:custGeom>
            <a:avLst/>
            <a:gdLst/>
            <a:ahLst/>
            <a:cxnLst/>
            <a:rect l="l" t="t" r="r" b="b"/>
            <a:pathLst>
              <a:path w="548639"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44" name="object 44"/>
          <p:cNvSpPr/>
          <p:nvPr/>
        </p:nvSpPr>
        <p:spPr>
          <a:xfrm>
            <a:off x="1624576" y="26750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5" name="object 45"/>
          <p:cNvSpPr/>
          <p:nvPr/>
        </p:nvSpPr>
        <p:spPr>
          <a:xfrm>
            <a:off x="2287919" y="31172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6" name="object 46"/>
          <p:cNvSpPr/>
          <p:nvPr/>
        </p:nvSpPr>
        <p:spPr>
          <a:xfrm>
            <a:off x="2320164" y="2675061"/>
            <a:ext cx="663343" cy="442229"/>
          </a:xfrm>
          <a:prstGeom prst="rect">
            <a:avLst/>
          </a:prstGeom>
          <a:blipFill>
            <a:blip r:embed="rId9" cstate="print"/>
            <a:stretch>
              <a:fillRect/>
            </a:stretch>
          </a:blipFill>
        </p:spPr>
        <p:txBody>
          <a:bodyPr wrap="square" lIns="0" tIns="0" rIns="0" bIns="0" rtlCol="0"/>
          <a:lstStyle/>
          <a:p>
            <a:endParaRPr sz="2176"/>
          </a:p>
        </p:txBody>
      </p:sp>
      <p:sp>
        <p:nvSpPr>
          <p:cNvPr id="47" name="object 47"/>
          <p:cNvSpPr/>
          <p:nvPr/>
        </p:nvSpPr>
        <p:spPr>
          <a:xfrm>
            <a:off x="2386191" y="3117289"/>
            <a:ext cx="531289" cy="0"/>
          </a:xfrm>
          <a:custGeom>
            <a:avLst/>
            <a:gdLst/>
            <a:ahLst/>
            <a:cxnLst/>
            <a:rect l="l" t="t" r="r" b="b"/>
            <a:pathLst>
              <a:path w="439419">
                <a:moveTo>
                  <a:pt x="0" y="0"/>
                </a:moveTo>
                <a:lnTo>
                  <a:pt x="439420" y="0"/>
                </a:lnTo>
              </a:path>
            </a:pathLst>
          </a:custGeom>
          <a:ln w="3175">
            <a:solidFill>
              <a:srgbClr val="3364A3"/>
            </a:solidFill>
          </a:ln>
        </p:spPr>
        <p:txBody>
          <a:bodyPr wrap="square" lIns="0" tIns="0" rIns="0" bIns="0" rtlCol="0"/>
          <a:lstStyle/>
          <a:p>
            <a:endParaRPr sz="2176"/>
          </a:p>
        </p:txBody>
      </p:sp>
      <p:sp>
        <p:nvSpPr>
          <p:cNvPr id="48" name="object 48"/>
          <p:cNvSpPr/>
          <p:nvPr/>
        </p:nvSpPr>
        <p:spPr>
          <a:xfrm>
            <a:off x="2320165" y="2742623"/>
            <a:ext cx="0" cy="308639"/>
          </a:xfrm>
          <a:custGeom>
            <a:avLst/>
            <a:gdLst/>
            <a:ahLst/>
            <a:cxnLst/>
            <a:rect l="l" t="t" r="r" b="b"/>
            <a:pathLst>
              <a:path h="255269">
                <a:moveTo>
                  <a:pt x="0" y="0"/>
                </a:moveTo>
                <a:lnTo>
                  <a:pt x="0" y="255270"/>
                </a:lnTo>
              </a:path>
            </a:pathLst>
          </a:custGeom>
          <a:ln w="3175">
            <a:solidFill>
              <a:srgbClr val="3364A3"/>
            </a:solidFill>
          </a:ln>
        </p:spPr>
        <p:txBody>
          <a:bodyPr wrap="square" lIns="0" tIns="0" rIns="0" bIns="0" rtlCol="0"/>
          <a:lstStyle/>
          <a:p>
            <a:endParaRPr sz="2176"/>
          </a:p>
        </p:txBody>
      </p:sp>
      <p:sp>
        <p:nvSpPr>
          <p:cNvPr id="49" name="object 49"/>
          <p:cNvSpPr/>
          <p:nvPr/>
        </p:nvSpPr>
        <p:spPr>
          <a:xfrm>
            <a:off x="2320165" y="2675060"/>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50" name="object 50"/>
          <p:cNvSpPr/>
          <p:nvPr/>
        </p:nvSpPr>
        <p:spPr>
          <a:xfrm>
            <a:off x="2320165" y="26750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1" name="object 51"/>
          <p:cNvSpPr/>
          <p:nvPr/>
        </p:nvSpPr>
        <p:spPr>
          <a:xfrm>
            <a:off x="2983508" y="31172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2" name="object 52"/>
          <p:cNvSpPr/>
          <p:nvPr/>
        </p:nvSpPr>
        <p:spPr>
          <a:xfrm>
            <a:off x="221116" y="3151073"/>
            <a:ext cx="661806" cy="442228"/>
          </a:xfrm>
          <a:prstGeom prst="rect">
            <a:avLst/>
          </a:prstGeom>
          <a:blipFill>
            <a:blip r:embed="rId10" cstate="print"/>
            <a:stretch>
              <a:fillRect/>
            </a:stretch>
          </a:blipFill>
        </p:spPr>
        <p:txBody>
          <a:bodyPr wrap="square" lIns="0" tIns="0" rIns="0" bIns="0" rtlCol="0"/>
          <a:lstStyle/>
          <a:p>
            <a:endParaRPr sz="2176"/>
          </a:p>
        </p:txBody>
      </p:sp>
      <p:sp>
        <p:nvSpPr>
          <p:cNvPr id="53" name="object 53"/>
          <p:cNvSpPr/>
          <p:nvPr/>
        </p:nvSpPr>
        <p:spPr>
          <a:xfrm>
            <a:off x="287140" y="359329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54" name="object 54"/>
          <p:cNvSpPr/>
          <p:nvPr/>
        </p:nvSpPr>
        <p:spPr>
          <a:xfrm>
            <a:off x="221113" y="3218634"/>
            <a:ext cx="0" cy="308639"/>
          </a:xfrm>
          <a:custGeom>
            <a:avLst/>
            <a:gdLst/>
            <a:ahLst/>
            <a:cxnLst/>
            <a:rect l="l" t="t" r="r" b="b"/>
            <a:pathLst>
              <a:path h="255269">
                <a:moveTo>
                  <a:pt x="0" y="0"/>
                </a:moveTo>
                <a:lnTo>
                  <a:pt x="0" y="255269"/>
                </a:lnTo>
              </a:path>
            </a:pathLst>
          </a:custGeom>
          <a:ln w="3175">
            <a:solidFill>
              <a:srgbClr val="3364A3"/>
            </a:solidFill>
          </a:ln>
        </p:spPr>
        <p:txBody>
          <a:bodyPr wrap="square" lIns="0" tIns="0" rIns="0" bIns="0" rtlCol="0"/>
          <a:lstStyle/>
          <a:p>
            <a:endParaRPr sz="2176"/>
          </a:p>
        </p:txBody>
      </p:sp>
      <p:sp>
        <p:nvSpPr>
          <p:cNvPr id="55" name="object 55"/>
          <p:cNvSpPr/>
          <p:nvPr/>
        </p:nvSpPr>
        <p:spPr>
          <a:xfrm>
            <a:off x="221113" y="3151070"/>
            <a:ext cx="663343" cy="442229"/>
          </a:xfrm>
          <a:custGeom>
            <a:avLst/>
            <a:gdLst/>
            <a:ahLst/>
            <a:cxnLst/>
            <a:rect l="l" t="t" r="r" b="b"/>
            <a:pathLst>
              <a:path w="548640" h="365760">
                <a:moveTo>
                  <a:pt x="60959" y="0"/>
                </a:moveTo>
                <a:lnTo>
                  <a:pt x="38576" y="5238"/>
                </a:lnTo>
                <a:lnTo>
                  <a:pt x="19050" y="19050"/>
                </a:lnTo>
                <a:lnTo>
                  <a:pt x="5238" y="38576"/>
                </a:lnTo>
                <a:lnTo>
                  <a:pt x="0" y="60959"/>
                </a:lnTo>
                <a:lnTo>
                  <a:pt x="0" y="304800"/>
                </a:lnTo>
                <a:lnTo>
                  <a:pt x="5238" y="327183"/>
                </a:lnTo>
                <a:lnTo>
                  <a:pt x="19050" y="346709"/>
                </a:lnTo>
                <a:lnTo>
                  <a:pt x="38576" y="360521"/>
                </a:lnTo>
                <a:lnTo>
                  <a:pt x="60959" y="365759"/>
                </a:lnTo>
                <a:lnTo>
                  <a:pt x="487680" y="365759"/>
                </a:lnTo>
                <a:lnTo>
                  <a:pt x="510063" y="360521"/>
                </a:lnTo>
                <a:lnTo>
                  <a:pt x="529590" y="346709"/>
                </a:lnTo>
                <a:lnTo>
                  <a:pt x="543401" y="327183"/>
                </a:lnTo>
                <a:lnTo>
                  <a:pt x="548640" y="304800"/>
                </a:lnTo>
                <a:lnTo>
                  <a:pt x="548640" y="60959"/>
                </a:lnTo>
                <a:lnTo>
                  <a:pt x="543401" y="38576"/>
                </a:lnTo>
                <a:lnTo>
                  <a:pt x="529590" y="19050"/>
                </a:lnTo>
                <a:lnTo>
                  <a:pt x="510063" y="5238"/>
                </a:lnTo>
                <a:lnTo>
                  <a:pt x="487680" y="0"/>
                </a:lnTo>
                <a:lnTo>
                  <a:pt x="60959" y="0"/>
                </a:lnTo>
                <a:close/>
              </a:path>
            </a:pathLst>
          </a:custGeom>
          <a:ln w="3175">
            <a:solidFill>
              <a:srgbClr val="3364A3"/>
            </a:solidFill>
          </a:ln>
        </p:spPr>
        <p:txBody>
          <a:bodyPr wrap="square" lIns="0" tIns="0" rIns="0" bIns="0" rtlCol="0"/>
          <a:lstStyle/>
          <a:p>
            <a:endParaRPr sz="2176"/>
          </a:p>
        </p:txBody>
      </p:sp>
      <p:sp>
        <p:nvSpPr>
          <p:cNvPr id="56" name="object 56"/>
          <p:cNvSpPr/>
          <p:nvPr/>
        </p:nvSpPr>
        <p:spPr>
          <a:xfrm>
            <a:off x="221113" y="315107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7" name="object 57"/>
          <p:cNvSpPr/>
          <p:nvPr/>
        </p:nvSpPr>
        <p:spPr>
          <a:xfrm>
            <a:off x="884456" y="359329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8" name="object 58"/>
          <p:cNvSpPr/>
          <p:nvPr/>
        </p:nvSpPr>
        <p:spPr>
          <a:xfrm>
            <a:off x="916703" y="3151073"/>
            <a:ext cx="663343" cy="442228"/>
          </a:xfrm>
          <a:prstGeom prst="rect">
            <a:avLst/>
          </a:prstGeom>
          <a:blipFill>
            <a:blip r:embed="rId11" cstate="print"/>
            <a:stretch>
              <a:fillRect/>
            </a:stretch>
          </a:blipFill>
        </p:spPr>
        <p:txBody>
          <a:bodyPr wrap="square" lIns="0" tIns="0" rIns="0" bIns="0" rtlCol="0"/>
          <a:lstStyle/>
          <a:p>
            <a:endParaRPr sz="2176"/>
          </a:p>
        </p:txBody>
      </p:sp>
      <p:sp>
        <p:nvSpPr>
          <p:cNvPr id="59" name="object 59"/>
          <p:cNvSpPr/>
          <p:nvPr/>
        </p:nvSpPr>
        <p:spPr>
          <a:xfrm>
            <a:off x="982729" y="359329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60" name="object 60"/>
          <p:cNvSpPr/>
          <p:nvPr/>
        </p:nvSpPr>
        <p:spPr>
          <a:xfrm>
            <a:off x="1580046" y="3221705"/>
            <a:ext cx="0" cy="301728"/>
          </a:xfrm>
          <a:custGeom>
            <a:avLst/>
            <a:gdLst/>
            <a:ahLst/>
            <a:cxnLst/>
            <a:rect l="l" t="t" r="r" b="b"/>
            <a:pathLst>
              <a:path h="249555">
                <a:moveTo>
                  <a:pt x="0" y="249554"/>
                </a:moveTo>
                <a:lnTo>
                  <a:pt x="0" y="0"/>
                </a:lnTo>
              </a:path>
            </a:pathLst>
          </a:custGeom>
          <a:ln w="3175">
            <a:solidFill>
              <a:srgbClr val="3364A3"/>
            </a:solidFill>
          </a:ln>
        </p:spPr>
        <p:txBody>
          <a:bodyPr wrap="square" lIns="0" tIns="0" rIns="0" bIns="0" rtlCol="0"/>
          <a:lstStyle/>
          <a:p>
            <a:endParaRPr sz="2176"/>
          </a:p>
        </p:txBody>
      </p:sp>
      <p:sp>
        <p:nvSpPr>
          <p:cNvPr id="61" name="object 61"/>
          <p:cNvSpPr/>
          <p:nvPr/>
        </p:nvSpPr>
        <p:spPr>
          <a:xfrm>
            <a:off x="916703" y="3218634"/>
            <a:ext cx="0" cy="308639"/>
          </a:xfrm>
          <a:custGeom>
            <a:avLst/>
            <a:gdLst/>
            <a:ahLst/>
            <a:cxnLst/>
            <a:rect l="l" t="t" r="r" b="b"/>
            <a:pathLst>
              <a:path h="255269">
                <a:moveTo>
                  <a:pt x="0" y="0"/>
                </a:moveTo>
                <a:lnTo>
                  <a:pt x="0" y="255270"/>
                </a:lnTo>
              </a:path>
            </a:pathLst>
          </a:custGeom>
          <a:ln w="3175">
            <a:solidFill>
              <a:srgbClr val="3364A3"/>
            </a:solidFill>
          </a:ln>
        </p:spPr>
        <p:txBody>
          <a:bodyPr wrap="square" lIns="0" tIns="0" rIns="0" bIns="0" rtlCol="0"/>
          <a:lstStyle/>
          <a:p>
            <a:endParaRPr sz="2176"/>
          </a:p>
        </p:txBody>
      </p:sp>
      <p:sp>
        <p:nvSpPr>
          <p:cNvPr id="62" name="object 62"/>
          <p:cNvSpPr/>
          <p:nvPr/>
        </p:nvSpPr>
        <p:spPr>
          <a:xfrm>
            <a:off x="916703" y="3151070"/>
            <a:ext cx="663343" cy="442229"/>
          </a:xfrm>
          <a:custGeom>
            <a:avLst/>
            <a:gdLst/>
            <a:ahLst/>
            <a:cxnLst/>
            <a:rect l="l" t="t" r="r" b="b"/>
            <a:pathLst>
              <a:path w="548640" h="365760">
                <a:moveTo>
                  <a:pt x="60959" y="0"/>
                </a:moveTo>
                <a:lnTo>
                  <a:pt x="38576" y="5238"/>
                </a:lnTo>
                <a:lnTo>
                  <a:pt x="19050" y="19050"/>
                </a:lnTo>
                <a:lnTo>
                  <a:pt x="5238" y="38576"/>
                </a:lnTo>
                <a:lnTo>
                  <a:pt x="0" y="60959"/>
                </a:lnTo>
                <a:lnTo>
                  <a:pt x="0" y="304800"/>
                </a:lnTo>
                <a:lnTo>
                  <a:pt x="5238" y="327183"/>
                </a:lnTo>
                <a:lnTo>
                  <a:pt x="19050" y="346709"/>
                </a:lnTo>
                <a:lnTo>
                  <a:pt x="38576" y="360521"/>
                </a:lnTo>
                <a:lnTo>
                  <a:pt x="60959" y="365759"/>
                </a:lnTo>
                <a:lnTo>
                  <a:pt x="487679" y="365759"/>
                </a:lnTo>
                <a:lnTo>
                  <a:pt x="510063" y="360521"/>
                </a:lnTo>
                <a:lnTo>
                  <a:pt x="529590" y="346709"/>
                </a:lnTo>
                <a:lnTo>
                  <a:pt x="543401" y="327183"/>
                </a:lnTo>
                <a:lnTo>
                  <a:pt x="548640" y="304800"/>
                </a:lnTo>
                <a:lnTo>
                  <a:pt x="548640" y="60959"/>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63" name="object 63"/>
          <p:cNvSpPr/>
          <p:nvPr/>
        </p:nvSpPr>
        <p:spPr>
          <a:xfrm>
            <a:off x="916703" y="315107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4" name="object 64"/>
          <p:cNvSpPr/>
          <p:nvPr/>
        </p:nvSpPr>
        <p:spPr>
          <a:xfrm>
            <a:off x="1580046" y="359329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5" name="object 65"/>
          <p:cNvSpPr/>
          <p:nvPr/>
        </p:nvSpPr>
        <p:spPr>
          <a:xfrm>
            <a:off x="1613828" y="3151073"/>
            <a:ext cx="661806" cy="442228"/>
          </a:xfrm>
          <a:prstGeom prst="rect">
            <a:avLst/>
          </a:prstGeom>
          <a:blipFill>
            <a:blip r:embed="rId12" cstate="print"/>
            <a:stretch>
              <a:fillRect/>
            </a:stretch>
          </a:blipFill>
        </p:spPr>
        <p:txBody>
          <a:bodyPr wrap="square" lIns="0" tIns="0" rIns="0" bIns="0" rtlCol="0"/>
          <a:lstStyle/>
          <a:p>
            <a:endParaRPr sz="2176"/>
          </a:p>
        </p:txBody>
      </p:sp>
      <p:sp>
        <p:nvSpPr>
          <p:cNvPr id="66" name="object 66"/>
          <p:cNvSpPr/>
          <p:nvPr/>
        </p:nvSpPr>
        <p:spPr>
          <a:xfrm>
            <a:off x="1679854" y="3593299"/>
            <a:ext cx="531289" cy="0"/>
          </a:xfrm>
          <a:custGeom>
            <a:avLst/>
            <a:gdLst/>
            <a:ahLst/>
            <a:cxnLst/>
            <a:rect l="l" t="t" r="r" b="b"/>
            <a:pathLst>
              <a:path w="439419">
                <a:moveTo>
                  <a:pt x="0" y="0"/>
                </a:moveTo>
                <a:lnTo>
                  <a:pt x="439420" y="0"/>
                </a:lnTo>
              </a:path>
            </a:pathLst>
          </a:custGeom>
          <a:ln w="3175">
            <a:solidFill>
              <a:srgbClr val="3364A3"/>
            </a:solidFill>
          </a:ln>
        </p:spPr>
        <p:txBody>
          <a:bodyPr wrap="square" lIns="0" tIns="0" rIns="0" bIns="0" rtlCol="0"/>
          <a:lstStyle/>
          <a:p>
            <a:endParaRPr sz="2176"/>
          </a:p>
        </p:txBody>
      </p:sp>
      <p:sp>
        <p:nvSpPr>
          <p:cNvPr id="67" name="object 67"/>
          <p:cNvSpPr/>
          <p:nvPr/>
        </p:nvSpPr>
        <p:spPr>
          <a:xfrm>
            <a:off x="1613826" y="3218634"/>
            <a:ext cx="0" cy="308639"/>
          </a:xfrm>
          <a:custGeom>
            <a:avLst/>
            <a:gdLst/>
            <a:ahLst/>
            <a:cxnLst/>
            <a:rect l="l" t="t" r="r" b="b"/>
            <a:pathLst>
              <a:path h="255269">
                <a:moveTo>
                  <a:pt x="0" y="0"/>
                </a:moveTo>
                <a:lnTo>
                  <a:pt x="0" y="255269"/>
                </a:lnTo>
              </a:path>
            </a:pathLst>
          </a:custGeom>
          <a:ln w="3175">
            <a:solidFill>
              <a:srgbClr val="3364A3"/>
            </a:solidFill>
          </a:ln>
        </p:spPr>
        <p:txBody>
          <a:bodyPr wrap="square" lIns="0" tIns="0" rIns="0" bIns="0" rtlCol="0"/>
          <a:lstStyle/>
          <a:p>
            <a:endParaRPr sz="2176"/>
          </a:p>
        </p:txBody>
      </p:sp>
      <p:sp>
        <p:nvSpPr>
          <p:cNvPr id="68" name="object 68"/>
          <p:cNvSpPr/>
          <p:nvPr/>
        </p:nvSpPr>
        <p:spPr>
          <a:xfrm>
            <a:off x="1613827" y="3151070"/>
            <a:ext cx="663343" cy="442229"/>
          </a:xfrm>
          <a:custGeom>
            <a:avLst/>
            <a:gdLst/>
            <a:ahLst/>
            <a:cxnLst/>
            <a:rect l="l" t="t" r="r" b="b"/>
            <a:pathLst>
              <a:path w="548639" h="365760">
                <a:moveTo>
                  <a:pt x="60960" y="0"/>
                </a:moveTo>
                <a:lnTo>
                  <a:pt x="38576" y="5238"/>
                </a:lnTo>
                <a:lnTo>
                  <a:pt x="19050" y="19050"/>
                </a:lnTo>
                <a:lnTo>
                  <a:pt x="5238" y="38576"/>
                </a:lnTo>
                <a:lnTo>
                  <a:pt x="0" y="60959"/>
                </a:lnTo>
                <a:lnTo>
                  <a:pt x="0" y="304800"/>
                </a:lnTo>
                <a:lnTo>
                  <a:pt x="5238" y="327183"/>
                </a:lnTo>
                <a:lnTo>
                  <a:pt x="19050" y="346709"/>
                </a:lnTo>
                <a:lnTo>
                  <a:pt x="38576" y="360521"/>
                </a:lnTo>
                <a:lnTo>
                  <a:pt x="60960" y="365759"/>
                </a:lnTo>
                <a:lnTo>
                  <a:pt x="487680" y="365759"/>
                </a:lnTo>
                <a:lnTo>
                  <a:pt x="510063" y="360521"/>
                </a:lnTo>
                <a:lnTo>
                  <a:pt x="529590" y="346709"/>
                </a:lnTo>
                <a:lnTo>
                  <a:pt x="543401" y="327183"/>
                </a:lnTo>
                <a:lnTo>
                  <a:pt x="548640" y="304800"/>
                </a:lnTo>
                <a:lnTo>
                  <a:pt x="548640" y="60959"/>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69" name="object 69"/>
          <p:cNvSpPr/>
          <p:nvPr/>
        </p:nvSpPr>
        <p:spPr>
          <a:xfrm>
            <a:off x="1613826" y="315107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0" name="object 70"/>
          <p:cNvSpPr/>
          <p:nvPr/>
        </p:nvSpPr>
        <p:spPr>
          <a:xfrm>
            <a:off x="2277171" y="359329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1" name="object 71"/>
          <p:cNvSpPr/>
          <p:nvPr/>
        </p:nvSpPr>
        <p:spPr>
          <a:xfrm>
            <a:off x="2309418" y="3151073"/>
            <a:ext cx="663342" cy="442228"/>
          </a:xfrm>
          <a:prstGeom prst="rect">
            <a:avLst/>
          </a:prstGeom>
          <a:blipFill>
            <a:blip r:embed="rId13" cstate="print"/>
            <a:stretch>
              <a:fillRect/>
            </a:stretch>
          </a:blipFill>
        </p:spPr>
        <p:txBody>
          <a:bodyPr wrap="square" lIns="0" tIns="0" rIns="0" bIns="0" rtlCol="0"/>
          <a:lstStyle/>
          <a:p>
            <a:endParaRPr sz="2176"/>
          </a:p>
        </p:txBody>
      </p:sp>
      <p:sp>
        <p:nvSpPr>
          <p:cNvPr id="72" name="object 72"/>
          <p:cNvSpPr/>
          <p:nvPr/>
        </p:nvSpPr>
        <p:spPr>
          <a:xfrm>
            <a:off x="2375443" y="359329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73" name="object 73"/>
          <p:cNvSpPr/>
          <p:nvPr/>
        </p:nvSpPr>
        <p:spPr>
          <a:xfrm>
            <a:off x="2972760" y="3218633"/>
            <a:ext cx="0" cy="308639"/>
          </a:xfrm>
          <a:custGeom>
            <a:avLst/>
            <a:gdLst/>
            <a:ahLst/>
            <a:cxnLst/>
            <a:rect l="l" t="t" r="r" b="b"/>
            <a:pathLst>
              <a:path h="255269">
                <a:moveTo>
                  <a:pt x="0" y="255270"/>
                </a:moveTo>
                <a:lnTo>
                  <a:pt x="0" y="0"/>
                </a:lnTo>
              </a:path>
            </a:pathLst>
          </a:custGeom>
          <a:ln w="3175">
            <a:solidFill>
              <a:srgbClr val="3364A3"/>
            </a:solidFill>
          </a:ln>
        </p:spPr>
        <p:txBody>
          <a:bodyPr wrap="square" lIns="0" tIns="0" rIns="0" bIns="0" rtlCol="0"/>
          <a:lstStyle/>
          <a:p>
            <a:endParaRPr sz="2176"/>
          </a:p>
        </p:txBody>
      </p:sp>
      <p:sp>
        <p:nvSpPr>
          <p:cNvPr id="74" name="object 74"/>
          <p:cNvSpPr/>
          <p:nvPr/>
        </p:nvSpPr>
        <p:spPr>
          <a:xfrm>
            <a:off x="2309415" y="3151070"/>
            <a:ext cx="663343" cy="442229"/>
          </a:xfrm>
          <a:custGeom>
            <a:avLst/>
            <a:gdLst/>
            <a:ahLst/>
            <a:cxnLst/>
            <a:rect l="l" t="t" r="r" b="b"/>
            <a:pathLst>
              <a:path w="548639" h="365760">
                <a:moveTo>
                  <a:pt x="60959" y="0"/>
                </a:moveTo>
                <a:lnTo>
                  <a:pt x="38576" y="5238"/>
                </a:lnTo>
                <a:lnTo>
                  <a:pt x="19050" y="19050"/>
                </a:lnTo>
                <a:lnTo>
                  <a:pt x="5238" y="38576"/>
                </a:lnTo>
                <a:lnTo>
                  <a:pt x="0" y="60959"/>
                </a:lnTo>
                <a:lnTo>
                  <a:pt x="0" y="304800"/>
                </a:lnTo>
                <a:lnTo>
                  <a:pt x="5238" y="327183"/>
                </a:lnTo>
                <a:lnTo>
                  <a:pt x="19050" y="346709"/>
                </a:lnTo>
                <a:lnTo>
                  <a:pt x="38576" y="360521"/>
                </a:lnTo>
                <a:lnTo>
                  <a:pt x="60959" y="365759"/>
                </a:lnTo>
                <a:lnTo>
                  <a:pt x="487680" y="365759"/>
                </a:lnTo>
                <a:lnTo>
                  <a:pt x="510063" y="360521"/>
                </a:lnTo>
                <a:lnTo>
                  <a:pt x="529589" y="346709"/>
                </a:lnTo>
                <a:lnTo>
                  <a:pt x="543401" y="327183"/>
                </a:lnTo>
                <a:lnTo>
                  <a:pt x="548639" y="304800"/>
                </a:lnTo>
                <a:lnTo>
                  <a:pt x="548639" y="60959"/>
                </a:lnTo>
                <a:lnTo>
                  <a:pt x="543401" y="38576"/>
                </a:lnTo>
                <a:lnTo>
                  <a:pt x="529589" y="19050"/>
                </a:lnTo>
                <a:lnTo>
                  <a:pt x="510063" y="5238"/>
                </a:lnTo>
                <a:lnTo>
                  <a:pt x="487680" y="0"/>
                </a:lnTo>
                <a:lnTo>
                  <a:pt x="60959" y="0"/>
                </a:lnTo>
                <a:close/>
              </a:path>
            </a:pathLst>
          </a:custGeom>
          <a:ln w="3175">
            <a:solidFill>
              <a:srgbClr val="3364A3"/>
            </a:solidFill>
          </a:ln>
        </p:spPr>
        <p:txBody>
          <a:bodyPr wrap="square" lIns="0" tIns="0" rIns="0" bIns="0" rtlCol="0"/>
          <a:lstStyle/>
          <a:p>
            <a:endParaRPr sz="2176"/>
          </a:p>
        </p:txBody>
      </p:sp>
      <p:sp>
        <p:nvSpPr>
          <p:cNvPr id="75" name="object 75"/>
          <p:cNvSpPr/>
          <p:nvPr/>
        </p:nvSpPr>
        <p:spPr>
          <a:xfrm>
            <a:off x="2309415" y="315107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6" name="object 76"/>
          <p:cNvSpPr/>
          <p:nvPr/>
        </p:nvSpPr>
        <p:spPr>
          <a:xfrm>
            <a:off x="2972760" y="359329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7" name="object 77"/>
          <p:cNvSpPr/>
          <p:nvPr/>
        </p:nvSpPr>
        <p:spPr>
          <a:xfrm>
            <a:off x="916703" y="3630153"/>
            <a:ext cx="663343" cy="442229"/>
          </a:xfrm>
          <a:prstGeom prst="rect">
            <a:avLst/>
          </a:prstGeom>
          <a:blipFill>
            <a:blip r:embed="rId14" cstate="print"/>
            <a:stretch>
              <a:fillRect/>
            </a:stretch>
          </a:blipFill>
        </p:spPr>
        <p:txBody>
          <a:bodyPr wrap="square" lIns="0" tIns="0" rIns="0" bIns="0" rtlCol="0"/>
          <a:lstStyle/>
          <a:p>
            <a:endParaRPr sz="2176"/>
          </a:p>
        </p:txBody>
      </p:sp>
      <p:sp>
        <p:nvSpPr>
          <p:cNvPr id="78" name="object 78"/>
          <p:cNvSpPr/>
          <p:nvPr/>
        </p:nvSpPr>
        <p:spPr>
          <a:xfrm>
            <a:off x="982729" y="40723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79" name="object 79"/>
          <p:cNvSpPr/>
          <p:nvPr/>
        </p:nvSpPr>
        <p:spPr>
          <a:xfrm>
            <a:off x="1580046" y="3700787"/>
            <a:ext cx="0" cy="300961"/>
          </a:xfrm>
          <a:custGeom>
            <a:avLst/>
            <a:gdLst/>
            <a:ahLst/>
            <a:cxnLst/>
            <a:rect l="l" t="t" r="r" b="b"/>
            <a:pathLst>
              <a:path h="248920">
                <a:moveTo>
                  <a:pt x="0" y="248919"/>
                </a:moveTo>
                <a:lnTo>
                  <a:pt x="0" y="0"/>
                </a:lnTo>
              </a:path>
            </a:pathLst>
          </a:custGeom>
          <a:ln w="3175">
            <a:solidFill>
              <a:srgbClr val="3364A3"/>
            </a:solidFill>
          </a:ln>
        </p:spPr>
        <p:txBody>
          <a:bodyPr wrap="square" lIns="0" tIns="0" rIns="0" bIns="0" rtlCol="0"/>
          <a:lstStyle/>
          <a:p>
            <a:endParaRPr sz="2176"/>
          </a:p>
        </p:txBody>
      </p:sp>
      <p:sp>
        <p:nvSpPr>
          <p:cNvPr id="80" name="object 80"/>
          <p:cNvSpPr/>
          <p:nvPr/>
        </p:nvSpPr>
        <p:spPr>
          <a:xfrm>
            <a:off x="979661" y="3630153"/>
            <a:ext cx="536663" cy="0"/>
          </a:xfrm>
          <a:custGeom>
            <a:avLst/>
            <a:gdLst/>
            <a:ahLst/>
            <a:cxnLst/>
            <a:rect l="l" t="t" r="r" b="b"/>
            <a:pathLst>
              <a:path w="443865">
                <a:moveTo>
                  <a:pt x="443864" y="0"/>
                </a:moveTo>
                <a:lnTo>
                  <a:pt x="0" y="0"/>
                </a:lnTo>
              </a:path>
            </a:pathLst>
          </a:custGeom>
          <a:ln w="3175">
            <a:solidFill>
              <a:srgbClr val="3364A3"/>
            </a:solidFill>
          </a:ln>
        </p:spPr>
        <p:txBody>
          <a:bodyPr wrap="square" lIns="0" tIns="0" rIns="0" bIns="0" rtlCol="0"/>
          <a:lstStyle/>
          <a:p>
            <a:endParaRPr sz="2176"/>
          </a:p>
        </p:txBody>
      </p:sp>
      <p:sp>
        <p:nvSpPr>
          <p:cNvPr id="81" name="object 81"/>
          <p:cNvSpPr/>
          <p:nvPr/>
        </p:nvSpPr>
        <p:spPr>
          <a:xfrm>
            <a:off x="916703" y="3697715"/>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82" name="object 82"/>
          <p:cNvSpPr/>
          <p:nvPr/>
        </p:nvSpPr>
        <p:spPr>
          <a:xfrm>
            <a:off x="916703" y="3630153"/>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83" name="object 83"/>
          <p:cNvSpPr/>
          <p:nvPr/>
        </p:nvSpPr>
        <p:spPr>
          <a:xfrm>
            <a:off x="916703" y="36301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4" name="object 84"/>
          <p:cNvSpPr/>
          <p:nvPr/>
        </p:nvSpPr>
        <p:spPr>
          <a:xfrm>
            <a:off x="1580046" y="40723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5" name="object 85"/>
          <p:cNvSpPr/>
          <p:nvPr/>
        </p:nvSpPr>
        <p:spPr>
          <a:xfrm>
            <a:off x="221116" y="3630153"/>
            <a:ext cx="661806" cy="442229"/>
          </a:xfrm>
          <a:prstGeom prst="rect">
            <a:avLst/>
          </a:prstGeom>
          <a:blipFill>
            <a:blip r:embed="rId15" cstate="print"/>
            <a:stretch>
              <a:fillRect/>
            </a:stretch>
          </a:blipFill>
        </p:spPr>
        <p:txBody>
          <a:bodyPr wrap="square" lIns="0" tIns="0" rIns="0" bIns="0" rtlCol="0"/>
          <a:lstStyle/>
          <a:p>
            <a:endParaRPr sz="2176"/>
          </a:p>
        </p:txBody>
      </p:sp>
      <p:sp>
        <p:nvSpPr>
          <p:cNvPr id="86" name="object 86"/>
          <p:cNvSpPr/>
          <p:nvPr/>
        </p:nvSpPr>
        <p:spPr>
          <a:xfrm>
            <a:off x="287140" y="40723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87" name="object 87"/>
          <p:cNvSpPr/>
          <p:nvPr/>
        </p:nvSpPr>
        <p:spPr>
          <a:xfrm>
            <a:off x="283305" y="3630153"/>
            <a:ext cx="536663" cy="0"/>
          </a:xfrm>
          <a:custGeom>
            <a:avLst/>
            <a:gdLst/>
            <a:ahLst/>
            <a:cxnLst/>
            <a:rect l="l" t="t" r="r" b="b"/>
            <a:pathLst>
              <a:path w="443865">
                <a:moveTo>
                  <a:pt x="443864" y="0"/>
                </a:moveTo>
                <a:lnTo>
                  <a:pt x="0" y="0"/>
                </a:lnTo>
              </a:path>
            </a:pathLst>
          </a:custGeom>
          <a:ln w="3175">
            <a:solidFill>
              <a:srgbClr val="3364A3"/>
            </a:solidFill>
          </a:ln>
        </p:spPr>
        <p:txBody>
          <a:bodyPr wrap="square" lIns="0" tIns="0" rIns="0" bIns="0" rtlCol="0"/>
          <a:lstStyle/>
          <a:p>
            <a:endParaRPr sz="2176"/>
          </a:p>
        </p:txBody>
      </p:sp>
      <p:sp>
        <p:nvSpPr>
          <p:cNvPr id="88" name="object 88"/>
          <p:cNvSpPr/>
          <p:nvPr/>
        </p:nvSpPr>
        <p:spPr>
          <a:xfrm>
            <a:off x="221113" y="3697715"/>
            <a:ext cx="0" cy="308639"/>
          </a:xfrm>
          <a:custGeom>
            <a:avLst/>
            <a:gdLst/>
            <a:ahLst/>
            <a:cxnLst/>
            <a:rect l="l" t="t" r="r" b="b"/>
            <a:pathLst>
              <a:path h="255270">
                <a:moveTo>
                  <a:pt x="0" y="0"/>
                </a:moveTo>
                <a:lnTo>
                  <a:pt x="0" y="255269"/>
                </a:lnTo>
              </a:path>
            </a:pathLst>
          </a:custGeom>
          <a:ln w="3175">
            <a:solidFill>
              <a:srgbClr val="3364A3"/>
            </a:solidFill>
          </a:ln>
        </p:spPr>
        <p:txBody>
          <a:bodyPr wrap="square" lIns="0" tIns="0" rIns="0" bIns="0" rtlCol="0"/>
          <a:lstStyle/>
          <a:p>
            <a:endParaRPr sz="2176"/>
          </a:p>
        </p:txBody>
      </p:sp>
      <p:sp>
        <p:nvSpPr>
          <p:cNvPr id="89" name="object 89"/>
          <p:cNvSpPr/>
          <p:nvPr/>
        </p:nvSpPr>
        <p:spPr>
          <a:xfrm>
            <a:off x="221113" y="3630153"/>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59" y="0"/>
                </a:lnTo>
                <a:close/>
              </a:path>
            </a:pathLst>
          </a:custGeom>
          <a:ln w="3175">
            <a:solidFill>
              <a:srgbClr val="3364A3"/>
            </a:solidFill>
          </a:ln>
        </p:spPr>
        <p:txBody>
          <a:bodyPr wrap="square" lIns="0" tIns="0" rIns="0" bIns="0" rtlCol="0"/>
          <a:lstStyle/>
          <a:p>
            <a:endParaRPr sz="2176"/>
          </a:p>
        </p:txBody>
      </p:sp>
      <p:sp>
        <p:nvSpPr>
          <p:cNvPr id="90" name="object 90"/>
          <p:cNvSpPr/>
          <p:nvPr/>
        </p:nvSpPr>
        <p:spPr>
          <a:xfrm>
            <a:off x="221113" y="36301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1" name="object 91"/>
          <p:cNvSpPr/>
          <p:nvPr/>
        </p:nvSpPr>
        <p:spPr>
          <a:xfrm>
            <a:off x="884456" y="40723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2" name="object 92"/>
          <p:cNvSpPr/>
          <p:nvPr/>
        </p:nvSpPr>
        <p:spPr>
          <a:xfrm>
            <a:off x="1613828" y="3630153"/>
            <a:ext cx="661806" cy="442229"/>
          </a:xfrm>
          <a:prstGeom prst="rect">
            <a:avLst/>
          </a:prstGeom>
          <a:blipFill>
            <a:blip r:embed="rId16" cstate="print"/>
            <a:stretch>
              <a:fillRect/>
            </a:stretch>
          </a:blipFill>
        </p:spPr>
        <p:txBody>
          <a:bodyPr wrap="square" lIns="0" tIns="0" rIns="0" bIns="0" rtlCol="0"/>
          <a:lstStyle/>
          <a:p>
            <a:endParaRPr sz="2176"/>
          </a:p>
        </p:txBody>
      </p:sp>
      <p:sp>
        <p:nvSpPr>
          <p:cNvPr id="93" name="object 93"/>
          <p:cNvSpPr/>
          <p:nvPr/>
        </p:nvSpPr>
        <p:spPr>
          <a:xfrm>
            <a:off x="1679854" y="4072380"/>
            <a:ext cx="531289" cy="0"/>
          </a:xfrm>
          <a:custGeom>
            <a:avLst/>
            <a:gdLst/>
            <a:ahLst/>
            <a:cxnLst/>
            <a:rect l="l" t="t" r="r" b="b"/>
            <a:pathLst>
              <a:path w="439419">
                <a:moveTo>
                  <a:pt x="0" y="0"/>
                </a:moveTo>
                <a:lnTo>
                  <a:pt x="439420" y="0"/>
                </a:lnTo>
              </a:path>
            </a:pathLst>
          </a:custGeom>
          <a:ln w="3175">
            <a:solidFill>
              <a:srgbClr val="3364A3"/>
            </a:solidFill>
          </a:ln>
        </p:spPr>
        <p:txBody>
          <a:bodyPr wrap="square" lIns="0" tIns="0" rIns="0" bIns="0" rtlCol="0"/>
          <a:lstStyle/>
          <a:p>
            <a:endParaRPr sz="2176"/>
          </a:p>
        </p:txBody>
      </p:sp>
      <p:sp>
        <p:nvSpPr>
          <p:cNvPr id="94" name="object 94"/>
          <p:cNvSpPr/>
          <p:nvPr/>
        </p:nvSpPr>
        <p:spPr>
          <a:xfrm>
            <a:off x="1676786" y="3630153"/>
            <a:ext cx="536663" cy="0"/>
          </a:xfrm>
          <a:custGeom>
            <a:avLst/>
            <a:gdLst/>
            <a:ahLst/>
            <a:cxnLst/>
            <a:rect l="l" t="t" r="r" b="b"/>
            <a:pathLst>
              <a:path w="443864">
                <a:moveTo>
                  <a:pt x="443864" y="0"/>
                </a:moveTo>
                <a:lnTo>
                  <a:pt x="0" y="0"/>
                </a:lnTo>
              </a:path>
            </a:pathLst>
          </a:custGeom>
          <a:ln w="3175">
            <a:solidFill>
              <a:srgbClr val="3364A3"/>
            </a:solidFill>
          </a:ln>
        </p:spPr>
        <p:txBody>
          <a:bodyPr wrap="square" lIns="0" tIns="0" rIns="0" bIns="0" rtlCol="0"/>
          <a:lstStyle/>
          <a:p>
            <a:endParaRPr sz="2176"/>
          </a:p>
        </p:txBody>
      </p:sp>
      <p:sp>
        <p:nvSpPr>
          <p:cNvPr id="95" name="object 95"/>
          <p:cNvSpPr/>
          <p:nvPr/>
        </p:nvSpPr>
        <p:spPr>
          <a:xfrm>
            <a:off x="1613826" y="3697715"/>
            <a:ext cx="0" cy="308639"/>
          </a:xfrm>
          <a:custGeom>
            <a:avLst/>
            <a:gdLst/>
            <a:ahLst/>
            <a:cxnLst/>
            <a:rect l="l" t="t" r="r" b="b"/>
            <a:pathLst>
              <a:path h="255270">
                <a:moveTo>
                  <a:pt x="0" y="0"/>
                </a:moveTo>
                <a:lnTo>
                  <a:pt x="0" y="255269"/>
                </a:lnTo>
              </a:path>
            </a:pathLst>
          </a:custGeom>
          <a:ln w="3175">
            <a:solidFill>
              <a:srgbClr val="3364A3"/>
            </a:solidFill>
          </a:ln>
        </p:spPr>
        <p:txBody>
          <a:bodyPr wrap="square" lIns="0" tIns="0" rIns="0" bIns="0" rtlCol="0"/>
          <a:lstStyle/>
          <a:p>
            <a:endParaRPr sz="2176"/>
          </a:p>
        </p:txBody>
      </p:sp>
      <p:sp>
        <p:nvSpPr>
          <p:cNvPr id="96" name="object 96"/>
          <p:cNvSpPr/>
          <p:nvPr/>
        </p:nvSpPr>
        <p:spPr>
          <a:xfrm>
            <a:off x="1613827" y="3630153"/>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97" name="object 97"/>
          <p:cNvSpPr/>
          <p:nvPr/>
        </p:nvSpPr>
        <p:spPr>
          <a:xfrm>
            <a:off x="1613826" y="36301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98"/>
          <p:cNvSpPr/>
          <p:nvPr/>
        </p:nvSpPr>
        <p:spPr>
          <a:xfrm>
            <a:off x="2277171" y="40723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9" name="object 99"/>
          <p:cNvSpPr/>
          <p:nvPr/>
        </p:nvSpPr>
        <p:spPr>
          <a:xfrm>
            <a:off x="2309417" y="3630153"/>
            <a:ext cx="663343" cy="442229"/>
          </a:xfrm>
          <a:prstGeom prst="rect">
            <a:avLst/>
          </a:prstGeom>
          <a:blipFill>
            <a:blip r:embed="rId17" cstate="print"/>
            <a:stretch>
              <a:fillRect/>
            </a:stretch>
          </a:blipFill>
        </p:spPr>
        <p:txBody>
          <a:bodyPr wrap="square" lIns="0" tIns="0" rIns="0" bIns="0" rtlCol="0"/>
          <a:lstStyle/>
          <a:p>
            <a:endParaRPr sz="2176"/>
          </a:p>
        </p:txBody>
      </p:sp>
      <p:sp>
        <p:nvSpPr>
          <p:cNvPr id="100" name="object 100"/>
          <p:cNvSpPr/>
          <p:nvPr/>
        </p:nvSpPr>
        <p:spPr>
          <a:xfrm>
            <a:off x="2375443" y="40723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101" name="object 101"/>
          <p:cNvSpPr/>
          <p:nvPr/>
        </p:nvSpPr>
        <p:spPr>
          <a:xfrm>
            <a:off x="2972760" y="3697714"/>
            <a:ext cx="0" cy="308639"/>
          </a:xfrm>
          <a:custGeom>
            <a:avLst/>
            <a:gdLst/>
            <a:ahLst/>
            <a:cxnLst/>
            <a:rect l="l" t="t" r="r" b="b"/>
            <a:pathLst>
              <a:path h="255270">
                <a:moveTo>
                  <a:pt x="0" y="255270"/>
                </a:moveTo>
                <a:lnTo>
                  <a:pt x="0" y="0"/>
                </a:lnTo>
              </a:path>
            </a:pathLst>
          </a:custGeom>
          <a:ln w="3175">
            <a:solidFill>
              <a:srgbClr val="3364A3"/>
            </a:solidFill>
          </a:ln>
        </p:spPr>
        <p:txBody>
          <a:bodyPr wrap="square" lIns="0" tIns="0" rIns="0" bIns="0" rtlCol="0"/>
          <a:lstStyle/>
          <a:p>
            <a:endParaRPr sz="2176"/>
          </a:p>
        </p:txBody>
      </p:sp>
      <p:sp>
        <p:nvSpPr>
          <p:cNvPr id="102" name="object 102"/>
          <p:cNvSpPr/>
          <p:nvPr/>
        </p:nvSpPr>
        <p:spPr>
          <a:xfrm>
            <a:off x="2372375" y="3630153"/>
            <a:ext cx="536663" cy="0"/>
          </a:xfrm>
          <a:custGeom>
            <a:avLst/>
            <a:gdLst/>
            <a:ahLst/>
            <a:cxnLst/>
            <a:rect l="l" t="t" r="r" b="b"/>
            <a:pathLst>
              <a:path w="443864">
                <a:moveTo>
                  <a:pt x="443864" y="0"/>
                </a:moveTo>
                <a:lnTo>
                  <a:pt x="0" y="0"/>
                </a:lnTo>
              </a:path>
            </a:pathLst>
          </a:custGeom>
          <a:ln w="3175">
            <a:solidFill>
              <a:srgbClr val="3364A3"/>
            </a:solidFill>
          </a:ln>
        </p:spPr>
        <p:txBody>
          <a:bodyPr wrap="square" lIns="0" tIns="0" rIns="0" bIns="0" rtlCol="0"/>
          <a:lstStyle/>
          <a:p>
            <a:endParaRPr sz="2176"/>
          </a:p>
        </p:txBody>
      </p:sp>
      <p:sp>
        <p:nvSpPr>
          <p:cNvPr id="103" name="object 103"/>
          <p:cNvSpPr/>
          <p:nvPr/>
        </p:nvSpPr>
        <p:spPr>
          <a:xfrm>
            <a:off x="2309415" y="3630153"/>
            <a:ext cx="663343" cy="442229"/>
          </a:xfrm>
          <a:custGeom>
            <a:avLst/>
            <a:gdLst/>
            <a:ahLst/>
            <a:cxnLst/>
            <a:rect l="l" t="t" r="r" b="b"/>
            <a:pathLst>
              <a:path w="548639"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80"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80" y="0"/>
                </a:lnTo>
                <a:lnTo>
                  <a:pt x="60959" y="0"/>
                </a:lnTo>
                <a:close/>
              </a:path>
            </a:pathLst>
          </a:custGeom>
          <a:ln w="3175">
            <a:solidFill>
              <a:srgbClr val="3364A3"/>
            </a:solidFill>
          </a:ln>
        </p:spPr>
        <p:txBody>
          <a:bodyPr wrap="square" lIns="0" tIns="0" rIns="0" bIns="0" rtlCol="0"/>
          <a:lstStyle/>
          <a:p>
            <a:endParaRPr sz="2176"/>
          </a:p>
        </p:txBody>
      </p:sp>
      <p:sp>
        <p:nvSpPr>
          <p:cNvPr id="104" name="object 104"/>
          <p:cNvSpPr/>
          <p:nvPr/>
        </p:nvSpPr>
        <p:spPr>
          <a:xfrm>
            <a:off x="2309415" y="36301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5" name="object 105"/>
          <p:cNvSpPr/>
          <p:nvPr/>
        </p:nvSpPr>
        <p:spPr>
          <a:xfrm>
            <a:off x="2972760" y="40723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6" name="object 106"/>
          <p:cNvSpPr/>
          <p:nvPr/>
        </p:nvSpPr>
        <p:spPr>
          <a:xfrm>
            <a:off x="3020359" y="2176017"/>
            <a:ext cx="661808" cy="442229"/>
          </a:xfrm>
          <a:prstGeom prst="rect">
            <a:avLst/>
          </a:prstGeom>
          <a:blipFill>
            <a:blip r:embed="rId18" cstate="print"/>
            <a:stretch>
              <a:fillRect/>
            </a:stretch>
          </a:blipFill>
        </p:spPr>
        <p:txBody>
          <a:bodyPr wrap="square" lIns="0" tIns="0" rIns="0" bIns="0" rtlCol="0"/>
          <a:lstStyle/>
          <a:p>
            <a:endParaRPr sz="2176"/>
          </a:p>
        </p:txBody>
      </p:sp>
      <p:sp>
        <p:nvSpPr>
          <p:cNvPr id="107" name="object 107"/>
          <p:cNvSpPr/>
          <p:nvPr/>
        </p:nvSpPr>
        <p:spPr>
          <a:xfrm>
            <a:off x="3092529" y="2176017"/>
            <a:ext cx="515934" cy="0"/>
          </a:xfrm>
          <a:custGeom>
            <a:avLst/>
            <a:gdLst/>
            <a:ahLst/>
            <a:cxnLst/>
            <a:rect l="l" t="t" r="r" b="b"/>
            <a:pathLst>
              <a:path w="426719">
                <a:moveTo>
                  <a:pt x="426721" y="0"/>
                </a:moveTo>
                <a:lnTo>
                  <a:pt x="0" y="0"/>
                </a:lnTo>
              </a:path>
            </a:pathLst>
          </a:custGeom>
          <a:ln w="3175">
            <a:solidFill>
              <a:srgbClr val="3364A3"/>
            </a:solidFill>
          </a:ln>
        </p:spPr>
        <p:txBody>
          <a:bodyPr wrap="square" lIns="0" tIns="0" rIns="0" bIns="0" rtlCol="0"/>
          <a:lstStyle/>
          <a:p>
            <a:endParaRPr sz="2176"/>
          </a:p>
        </p:txBody>
      </p:sp>
      <p:sp>
        <p:nvSpPr>
          <p:cNvPr id="108" name="object 108"/>
          <p:cNvSpPr/>
          <p:nvPr/>
        </p:nvSpPr>
        <p:spPr>
          <a:xfrm>
            <a:off x="3020359" y="2235904"/>
            <a:ext cx="0" cy="322458"/>
          </a:xfrm>
          <a:custGeom>
            <a:avLst/>
            <a:gdLst/>
            <a:ahLst/>
            <a:cxnLst/>
            <a:rect l="l" t="t" r="r" b="b"/>
            <a:pathLst>
              <a:path h="266700">
                <a:moveTo>
                  <a:pt x="0" y="0"/>
                </a:moveTo>
                <a:lnTo>
                  <a:pt x="0" y="266699"/>
                </a:lnTo>
              </a:path>
            </a:pathLst>
          </a:custGeom>
          <a:ln w="3175">
            <a:solidFill>
              <a:srgbClr val="3364A3"/>
            </a:solidFill>
          </a:ln>
        </p:spPr>
        <p:txBody>
          <a:bodyPr wrap="square" lIns="0" tIns="0" rIns="0" bIns="0" rtlCol="0"/>
          <a:lstStyle/>
          <a:p>
            <a:endParaRPr sz="2176"/>
          </a:p>
        </p:txBody>
      </p:sp>
      <p:sp>
        <p:nvSpPr>
          <p:cNvPr id="109" name="object 109"/>
          <p:cNvSpPr/>
          <p:nvPr/>
        </p:nvSpPr>
        <p:spPr>
          <a:xfrm>
            <a:off x="3020360" y="2176017"/>
            <a:ext cx="663343" cy="442229"/>
          </a:xfrm>
          <a:custGeom>
            <a:avLst/>
            <a:gdLst/>
            <a:ahLst/>
            <a:cxnLst/>
            <a:rect l="l" t="t" r="r" b="b"/>
            <a:pathLst>
              <a:path w="548639" h="365760">
                <a:moveTo>
                  <a:pt x="60960" y="0"/>
                </a:moveTo>
                <a:lnTo>
                  <a:pt x="38040" y="5238"/>
                </a:lnTo>
                <a:lnTo>
                  <a:pt x="18573" y="19050"/>
                </a:lnTo>
                <a:lnTo>
                  <a:pt x="5060" y="38576"/>
                </a:lnTo>
                <a:lnTo>
                  <a:pt x="0" y="60960"/>
                </a:lnTo>
                <a:lnTo>
                  <a:pt x="0" y="304800"/>
                </a:lnTo>
                <a:lnTo>
                  <a:pt x="5060" y="327183"/>
                </a:lnTo>
                <a:lnTo>
                  <a:pt x="18573" y="346710"/>
                </a:lnTo>
                <a:lnTo>
                  <a:pt x="38040" y="360521"/>
                </a:lnTo>
                <a:lnTo>
                  <a:pt x="60960" y="365760"/>
                </a:lnTo>
                <a:lnTo>
                  <a:pt x="486410" y="365760"/>
                </a:lnTo>
                <a:lnTo>
                  <a:pt x="509527" y="360521"/>
                </a:lnTo>
                <a:lnTo>
                  <a:pt x="529431" y="346710"/>
                </a:lnTo>
                <a:lnTo>
                  <a:pt x="543381" y="327183"/>
                </a:lnTo>
                <a:lnTo>
                  <a:pt x="548640" y="304800"/>
                </a:lnTo>
                <a:lnTo>
                  <a:pt x="548640" y="60960"/>
                </a:lnTo>
                <a:lnTo>
                  <a:pt x="543381" y="38576"/>
                </a:lnTo>
                <a:lnTo>
                  <a:pt x="529431" y="19050"/>
                </a:lnTo>
                <a:lnTo>
                  <a:pt x="509527" y="5238"/>
                </a:lnTo>
                <a:lnTo>
                  <a:pt x="486410" y="0"/>
                </a:lnTo>
                <a:lnTo>
                  <a:pt x="60960" y="0"/>
                </a:lnTo>
                <a:close/>
              </a:path>
            </a:pathLst>
          </a:custGeom>
          <a:ln w="3175">
            <a:solidFill>
              <a:srgbClr val="3364A3"/>
            </a:solidFill>
          </a:ln>
        </p:spPr>
        <p:txBody>
          <a:bodyPr wrap="square" lIns="0" tIns="0" rIns="0" bIns="0" rtlCol="0"/>
          <a:lstStyle/>
          <a:p>
            <a:endParaRPr sz="2176"/>
          </a:p>
        </p:txBody>
      </p:sp>
      <p:sp>
        <p:nvSpPr>
          <p:cNvPr id="110" name="object 110"/>
          <p:cNvSpPr/>
          <p:nvPr/>
        </p:nvSpPr>
        <p:spPr>
          <a:xfrm>
            <a:off x="3020359" y="217601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1" name="object 111"/>
          <p:cNvSpPr/>
          <p:nvPr/>
        </p:nvSpPr>
        <p:spPr>
          <a:xfrm>
            <a:off x="3683703" y="26182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2" name="object 112"/>
          <p:cNvSpPr/>
          <p:nvPr/>
        </p:nvSpPr>
        <p:spPr>
          <a:xfrm>
            <a:off x="3715951" y="2176017"/>
            <a:ext cx="663342" cy="442229"/>
          </a:xfrm>
          <a:prstGeom prst="rect">
            <a:avLst/>
          </a:prstGeom>
          <a:blipFill>
            <a:blip r:embed="rId19" cstate="print"/>
            <a:stretch>
              <a:fillRect/>
            </a:stretch>
          </a:blipFill>
        </p:spPr>
        <p:txBody>
          <a:bodyPr wrap="square" lIns="0" tIns="0" rIns="0" bIns="0" rtlCol="0"/>
          <a:lstStyle/>
          <a:p>
            <a:endParaRPr sz="2176"/>
          </a:p>
        </p:txBody>
      </p:sp>
      <p:sp>
        <p:nvSpPr>
          <p:cNvPr id="113" name="object 113"/>
          <p:cNvSpPr/>
          <p:nvPr/>
        </p:nvSpPr>
        <p:spPr>
          <a:xfrm>
            <a:off x="4379293" y="2249722"/>
            <a:ext cx="0" cy="294819"/>
          </a:xfrm>
          <a:custGeom>
            <a:avLst/>
            <a:gdLst/>
            <a:ahLst/>
            <a:cxnLst/>
            <a:rect l="l" t="t" r="r" b="b"/>
            <a:pathLst>
              <a:path h="243839">
                <a:moveTo>
                  <a:pt x="0" y="243839"/>
                </a:moveTo>
                <a:lnTo>
                  <a:pt x="0" y="0"/>
                </a:lnTo>
              </a:path>
            </a:pathLst>
          </a:custGeom>
          <a:ln w="3175">
            <a:solidFill>
              <a:srgbClr val="3364A3"/>
            </a:solidFill>
          </a:ln>
        </p:spPr>
        <p:txBody>
          <a:bodyPr wrap="square" lIns="0" tIns="0" rIns="0" bIns="0" rtlCol="0"/>
          <a:lstStyle/>
          <a:p>
            <a:endParaRPr sz="2176"/>
          </a:p>
        </p:txBody>
      </p:sp>
      <p:sp>
        <p:nvSpPr>
          <p:cNvPr id="114" name="object 114"/>
          <p:cNvSpPr/>
          <p:nvPr/>
        </p:nvSpPr>
        <p:spPr>
          <a:xfrm>
            <a:off x="3789653" y="2176017"/>
            <a:ext cx="515934" cy="0"/>
          </a:xfrm>
          <a:custGeom>
            <a:avLst/>
            <a:gdLst/>
            <a:ahLst/>
            <a:cxnLst/>
            <a:rect l="l" t="t" r="r" b="b"/>
            <a:pathLst>
              <a:path w="426720">
                <a:moveTo>
                  <a:pt x="426721" y="0"/>
                </a:moveTo>
                <a:lnTo>
                  <a:pt x="0" y="0"/>
                </a:lnTo>
              </a:path>
            </a:pathLst>
          </a:custGeom>
          <a:ln w="3175">
            <a:solidFill>
              <a:srgbClr val="3364A3"/>
            </a:solidFill>
          </a:ln>
        </p:spPr>
        <p:txBody>
          <a:bodyPr wrap="square" lIns="0" tIns="0" rIns="0" bIns="0" rtlCol="0"/>
          <a:lstStyle/>
          <a:p>
            <a:endParaRPr sz="2176"/>
          </a:p>
        </p:txBody>
      </p:sp>
      <p:sp>
        <p:nvSpPr>
          <p:cNvPr id="115" name="object 115"/>
          <p:cNvSpPr/>
          <p:nvPr/>
        </p:nvSpPr>
        <p:spPr>
          <a:xfrm>
            <a:off x="3715950" y="2243580"/>
            <a:ext cx="0" cy="308639"/>
          </a:xfrm>
          <a:custGeom>
            <a:avLst/>
            <a:gdLst/>
            <a:ahLst/>
            <a:cxnLst/>
            <a:rect l="l" t="t" r="r" b="b"/>
            <a:pathLst>
              <a:path h="255269">
                <a:moveTo>
                  <a:pt x="0" y="0"/>
                </a:moveTo>
                <a:lnTo>
                  <a:pt x="0" y="255269"/>
                </a:lnTo>
              </a:path>
            </a:pathLst>
          </a:custGeom>
          <a:ln w="3175">
            <a:solidFill>
              <a:srgbClr val="3364A3"/>
            </a:solidFill>
          </a:ln>
        </p:spPr>
        <p:txBody>
          <a:bodyPr wrap="square" lIns="0" tIns="0" rIns="0" bIns="0" rtlCol="0"/>
          <a:lstStyle/>
          <a:p>
            <a:endParaRPr sz="2176"/>
          </a:p>
        </p:txBody>
      </p:sp>
      <p:sp>
        <p:nvSpPr>
          <p:cNvPr id="116" name="object 116"/>
          <p:cNvSpPr/>
          <p:nvPr/>
        </p:nvSpPr>
        <p:spPr>
          <a:xfrm>
            <a:off x="3715950" y="2176017"/>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117" name="object 117"/>
          <p:cNvSpPr/>
          <p:nvPr/>
        </p:nvSpPr>
        <p:spPr>
          <a:xfrm>
            <a:off x="3715950" y="217601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8" name="object 118"/>
          <p:cNvSpPr/>
          <p:nvPr/>
        </p:nvSpPr>
        <p:spPr>
          <a:xfrm>
            <a:off x="4379293" y="26182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9" name="object 119"/>
          <p:cNvSpPr/>
          <p:nvPr/>
        </p:nvSpPr>
        <p:spPr>
          <a:xfrm>
            <a:off x="4413073" y="2176017"/>
            <a:ext cx="661808" cy="442229"/>
          </a:xfrm>
          <a:prstGeom prst="rect">
            <a:avLst/>
          </a:prstGeom>
          <a:blipFill>
            <a:blip r:embed="rId20" cstate="print"/>
            <a:stretch>
              <a:fillRect/>
            </a:stretch>
          </a:blipFill>
        </p:spPr>
        <p:txBody>
          <a:bodyPr wrap="square" lIns="0" tIns="0" rIns="0" bIns="0" rtlCol="0"/>
          <a:lstStyle/>
          <a:p>
            <a:endParaRPr sz="2176"/>
          </a:p>
        </p:txBody>
      </p:sp>
      <p:sp>
        <p:nvSpPr>
          <p:cNvPr id="120" name="object 120"/>
          <p:cNvSpPr/>
          <p:nvPr/>
        </p:nvSpPr>
        <p:spPr>
          <a:xfrm>
            <a:off x="4485242" y="2176017"/>
            <a:ext cx="515934" cy="0"/>
          </a:xfrm>
          <a:custGeom>
            <a:avLst/>
            <a:gdLst/>
            <a:ahLst/>
            <a:cxnLst/>
            <a:rect l="l" t="t" r="r" b="b"/>
            <a:pathLst>
              <a:path w="426720">
                <a:moveTo>
                  <a:pt x="426721" y="0"/>
                </a:moveTo>
                <a:lnTo>
                  <a:pt x="0" y="0"/>
                </a:lnTo>
              </a:path>
            </a:pathLst>
          </a:custGeom>
          <a:ln w="3175">
            <a:solidFill>
              <a:srgbClr val="3364A3"/>
            </a:solidFill>
          </a:ln>
        </p:spPr>
        <p:txBody>
          <a:bodyPr wrap="square" lIns="0" tIns="0" rIns="0" bIns="0" rtlCol="0"/>
          <a:lstStyle/>
          <a:p>
            <a:endParaRPr sz="2176"/>
          </a:p>
        </p:txBody>
      </p:sp>
      <p:sp>
        <p:nvSpPr>
          <p:cNvPr id="121" name="object 121"/>
          <p:cNvSpPr/>
          <p:nvPr/>
        </p:nvSpPr>
        <p:spPr>
          <a:xfrm>
            <a:off x="4413073" y="2243581"/>
            <a:ext cx="0" cy="308639"/>
          </a:xfrm>
          <a:custGeom>
            <a:avLst/>
            <a:gdLst/>
            <a:ahLst/>
            <a:cxnLst/>
            <a:rect l="l" t="t" r="r" b="b"/>
            <a:pathLst>
              <a:path h="255269">
                <a:moveTo>
                  <a:pt x="0" y="0"/>
                </a:moveTo>
                <a:lnTo>
                  <a:pt x="0" y="255269"/>
                </a:lnTo>
              </a:path>
            </a:pathLst>
          </a:custGeom>
          <a:ln w="3175">
            <a:solidFill>
              <a:srgbClr val="3364A3"/>
            </a:solidFill>
          </a:ln>
        </p:spPr>
        <p:txBody>
          <a:bodyPr wrap="square" lIns="0" tIns="0" rIns="0" bIns="0" rtlCol="0"/>
          <a:lstStyle/>
          <a:p>
            <a:endParaRPr sz="2176"/>
          </a:p>
        </p:txBody>
      </p:sp>
      <p:sp>
        <p:nvSpPr>
          <p:cNvPr id="122" name="object 122"/>
          <p:cNvSpPr/>
          <p:nvPr/>
        </p:nvSpPr>
        <p:spPr>
          <a:xfrm>
            <a:off x="4413073" y="2176017"/>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123" name="object 123"/>
          <p:cNvSpPr/>
          <p:nvPr/>
        </p:nvSpPr>
        <p:spPr>
          <a:xfrm>
            <a:off x="4413073" y="217601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4" name="object 124"/>
          <p:cNvSpPr/>
          <p:nvPr/>
        </p:nvSpPr>
        <p:spPr>
          <a:xfrm>
            <a:off x="5076417" y="26182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5" name="object 125"/>
          <p:cNvSpPr/>
          <p:nvPr/>
        </p:nvSpPr>
        <p:spPr>
          <a:xfrm>
            <a:off x="5108664" y="2176017"/>
            <a:ext cx="663342" cy="442229"/>
          </a:xfrm>
          <a:prstGeom prst="rect">
            <a:avLst/>
          </a:prstGeom>
          <a:blipFill>
            <a:blip r:embed="rId21" cstate="print"/>
            <a:stretch>
              <a:fillRect/>
            </a:stretch>
          </a:blipFill>
        </p:spPr>
        <p:txBody>
          <a:bodyPr wrap="square" lIns="0" tIns="0" rIns="0" bIns="0" rtlCol="0"/>
          <a:lstStyle/>
          <a:p>
            <a:endParaRPr sz="2176"/>
          </a:p>
        </p:txBody>
      </p:sp>
      <p:sp>
        <p:nvSpPr>
          <p:cNvPr id="126" name="object 126"/>
          <p:cNvSpPr/>
          <p:nvPr/>
        </p:nvSpPr>
        <p:spPr>
          <a:xfrm>
            <a:off x="5772005" y="2239744"/>
            <a:ext cx="0" cy="315549"/>
          </a:xfrm>
          <a:custGeom>
            <a:avLst/>
            <a:gdLst/>
            <a:ahLst/>
            <a:cxnLst/>
            <a:rect l="l" t="t" r="r" b="b"/>
            <a:pathLst>
              <a:path h="260985">
                <a:moveTo>
                  <a:pt x="0" y="260984"/>
                </a:moveTo>
                <a:lnTo>
                  <a:pt x="0" y="0"/>
                </a:lnTo>
              </a:path>
            </a:pathLst>
          </a:custGeom>
          <a:ln w="3175">
            <a:solidFill>
              <a:srgbClr val="3364A3"/>
            </a:solidFill>
          </a:ln>
        </p:spPr>
        <p:txBody>
          <a:bodyPr wrap="square" lIns="0" tIns="0" rIns="0" bIns="0" rtlCol="0"/>
          <a:lstStyle/>
          <a:p>
            <a:endParaRPr sz="2176"/>
          </a:p>
        </p:txBody>
      </p:sp>
      <p:sp>
        <p:nvSpPr>
          <p:cNvPr id="127" name="object 127"/>
          <p:cNvSpPr/>
          <p:nvPr/>
        </p:nvSpPr>
        <p:spPr>
          <a:xfrm>
            <a:off x="5182366" y="2176017"/>
            <a:ext cx="515934" cy="0"/>
          </a:xfrm>
          <a:custGeom>
            <a:avLst/>
            <a:gdLst/>
            <a:ahLst/>
            <a:cxnLst/>
            <a:rect l="l" t="t" r="r" b="b"/>
            <a:pathLst>
              <a:path w="426720">
                <a:moveTo>
                  <a:pt x="426721" y="0"/>
                </a:moveTo>
                <a:lnTo>
                  <a:pt x="0" y="0"/>
                </a:lnTo>
              </a:path>
            </a:pathLst>
          </a:custGeom>
          <a:ln w="3175">
            <a:solidFill>
              <a:srgbClr val="3364A3"/>
            </a:solidFill>
          </a:ln>
        </p:spPr>
        <p:txBody>
          <a:bodyPr wrap="square" lIns="0" tIns="0" rIns="0" bIns="0" rtlCol="0"/>
          <a:lstStyle/>
          <a:p>
            <a:endParaRPr sz="2176"/>
          </a:p>
        </p:txBody>
      </p:sp>
      <p:sp>
        <p:nvSpPr>
          <p:cNvPr id="128" name="object 128"/>
          <p:cNvSpPr/>
          <p:nvPr/>
        </p:nvSpPr>
        <p:spPr>
          <a:xfrm>
            <a:off x="5108663" y="2243580"/>
            <a:ext cx="0" cy="308639"/>
          </a:xfrm>
          <a:custGeom>
            <a:avLst/>
            <a:gdLst/>
            <a:ahLst/>
            <a:cxnLst/>
            <a:rect l="l" t="t" r="r" b="b"/>
            <a:pathLst>
              <a:path h="255269">
                <a:moveTo>
                  <a:pt x="0" y="0"/>
                </a:moveTo>
                <a:lnTo>
                  <a:pt x="0" y="255271"/>
                </a:lnTo>
              </a:path>
            </a:pathLst>
          </a:custGeom>
          <a:ln w="3175">
            <a:solidFill>
              <a:srgbClr val="3364A3"/>
            </a:solidFill>
          </a:ln>
        </p:spPr>
        <p:txBody>
          <a:bodyPr wrap="square" lIns="0" tIns="0" rIns="0" bIns="0" rtlCol="0"/>
          <a:lstStyle/>
          <a:p>
            <a:endParaRPr sz="2176"/>
          </a:p>
        </p:txBody>
      </p:sp>
      <p:sp>
        <p:nvSpPr>
          <p:cNvPr id="129" name="object 129"/>
          <p:cNvSpPr/>
          <p:nvPr/>
        </p:nvSpPr>
        <p:spPr>
          <a:xfrm>
            <a:off x="5108663" y="2176017"/>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130" name="object 130"/>
          <p:cNvSpPr/>
          <p:nvPr/>
        </p:nvSpPr>
        <p:spPr>
          <a:xfrm>
            <a:off x="5108663" y="217601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1" name="object 131"/>
          <p:cNvSpPr/>
          <p:nvPr/>
        </p:nvSpPr>
        <p:spPr>
          <a:xfrm>
            <a:off x="5772005" y="26182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2" name="object 132"/>
          <p:cNvSpPr/>
          <p:nvPr/>
        </p:nvSpPr>
        <p:spPr>
          <a:xfrm>
            <a:off x="3715951" y="2655100"/>
            <a:ext cx="663342" cy="442229"/>
          </a:xfrm>
          <a:prstGeom prst="rect">
            <a:avLst/>
          </a:prstGeom>
          <a:blipFill>
            <a:blip r:embed="rId22" cstate="print"/>
            <a:stretch>
              <a:fillRect/>
            </a:stretch>
          </a:blipFill>
        </p:spPr>
        <p:txBody>
          <a:bodyPr wrap="square" lIns="0" tIns="0" rIns="0" bIns="0" rtlCol="0"/>
          <a:lstStyle/>
          <a:p>
            <a:endParaRPr sz="2176"/>
          </a:p>
        </p:txBody>
      </p:sp>
      <p:sp>
        <p:nvSpPr>
          <p:cNvPr id="133" name="object 133"/>
          <p:cNvSpPr/>
          <p:nvPr/>
        </p:nvSpPr>
        <p:spPr>
          <a:xfrm>
            <a:off x="3781976" y="309732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134" name="object 134"/>
          <p:cNvSpPr/>
          <p:nvPr/>
        </p:nvSpPr>
        <p:spPr>
          <a:xfrm>
            <a:off x="4379293" y="2728805"/>
            <a:ext cx="0" cy="294819"/>
          </a:xfrm>
          <a:custGeom>
            <a:avLst/>
            <a:gdLst/>
            <a:ahLst/>
            <a:cxnLst/>
            <a:rect l="l" t="t" r="r" b="b"/>
            <a:pathLst>
              <a:path h="243839">
                <a:moveTo>
                  <a:pt x="0" y="243839"/>
                </a:moveTo>
                <a:lnTo>
                  <a:pt x="0" y="0"/>
                </a:lnTo>
              </a:path>
            </a:pathLst>
          </a:custGeom>
          <a:ln w="3175">
            <a:solidFill>
              <a:srgbClr val="3364A3"/>
            </a:solidFill>
          </a:ln>
        </p:spPr>
        <p:txBody>
          <a:bodyPr wrap="square" lIns="0" tIns="0" rIns="0" bIns="0" rtlCol="0"/>
          <a:lstStyle/>
          <a:p>
            <a:endParaRPr sz="2176"/>
          </a:p>
        </p:txBody>
      </p:sp>
      <p:sp>
        <p:nvSpPr>
          <p:cNvPr id="135" name="object 135"/>
          <p:cNvSpPr/>
          <p:nvPr/>
        </p:nvSpPr>
        <p:spPr>
          <a:xfrm>
            <a:off x="3715950" y="2722663"/>
            <a:ext cx="0" cy="307103"/>
          </a:xfrm>
          <a:custGeom>
            <a:avLst/>
            <a:gdLst/>
            <a:ahLst/>
            <a:cxnLst/>
            <a:rect l="l" t="t" r="r" b="b"/>
            <a:pathLst>
              <a:path h="254000">
                <a:moveTo>
                  <a:pt x="0" y="0"/>
                </a:moveTo>
                <a:lnTo>
                  <a:pt x="0" y="254000"/>
                </a:lnTo>
              </a:path>
            </a:pathLst>
          </a:custGeom>
          <a:ln w="3175">
            <a:solidFill>
              <a:srgbClr val="3364A3"/>
            </a:solidFill>
          </a:ln>
        </p:spPr>
        <p:txBody>
          <a:bodyPr wrap="square" lIns="0" tIns="0" rIns="0" bIns="0" rtlCol="0"/>
          <a:lstStyle/>
          <a:p>
            <a:endParaRPr sz="2176"/>
          </a:p>
        </p:txBody>
      </p:sp>
      <p:sp>
        <p:nvSpPr>
          <p:cNvPr id="136" name="object 136"/>
          <p:cNvSpPr/>
          <p:nvPr/>
        </p:nvSpPr>
        <p:spPr>
          <a:xfrm>
            <a:off x="3715950" y="2655100"/>
            <a:ext cx="663343" cy="442229"/>
          </a:xfrm>
          <a:custGeom>
            <a:avLst/>
            <a:gdLst/>
            <a:ahLst/>
            <a:cxnLst/>
            <a:rect l="l" t="t" r="r" b="b"/>
            <a:pathLst>
              <a:path w="548639" h="365760">
                <a:moveTo>
                  <a:pt x="60960" y="0"/>
                </a:moveTo>
                <a:lnTo>
                  <a:pt x="38576" y="5238"/>
                </a:lnTo>
                <a:lnTo>
                  <a:pt x="19050" y="19050"/>
                </a:lnTo>
                <a:lnTo>
                  <a:pt x="5238" y="38576"/>
                </a:lnTo>
                <a:lnTo>
                  <a:pt x="0" y="60959"/>
                </a:lnTo>
                <a:lnTo>
                  <a:pt x="0" y="304799"/>
                </a:lnTo>
                <a:lnTo>
                  <a:pt x="5238" y="327183"/>
                </a:lnTo>
                <a:lnTo>
                  <a:pt x="19050" y="346709"/>
                </a:lnTo>
                <a:lnTo>
                  <a:pt x="38576" y="360521"/>
                </a:lnTo>
                <a:lnTo>
                  <a:pt x="60960" y="365759"/>
                </a:lnTo>
                <a:lnTo>
                  <a:pt x="487679" y="365759"/>
                </a:lnTo>
                <a:lnTo>
                  <a:pt x="510063" y="360521"/>
                </a:lnTo>
                <a:lnTo>
                  <a:pt x="529589" y="346709"/>
                </a:lnTo>
                <a:lnTo>
                  <a:pt x="543401" y="327183"/>
                </a:lnTo>
                <a:lnTo>
                  <a:pt x="548639" y="304799"/>
                </a:lnTo>
                <a:lnTo>
                  <a:pt x="548639" y="60959"/>
                </a:lnTo>
                <a:lnTo>
                  <a:pt x="543401" y="38576"/>
                </a:lnTo>
                <a:lnTo>
                  <a:pt x="529589"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137" name="object 137"/>
          <p:cNvSpPr/>
          <p:nvPr/>
        </p:nvSpPr>
        <p:spPr>
          <a:xfrm>
            <a:off x="3715950" y="265510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8" name="object 138"/>
          <p:cNvSpPr/>
          <p:nvPr/>
        </p:nvSpPr>
        <p:spPr>
          <a:xfrm>
            <a:off x="4379293" y="30973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9" name="object 139"/>
          <p:cNvSpPr/>
          <p:nvPr/>
        </p:nvSpPr>
        <p:spPr>
          <a:xfrm>
            <a:off x="3020359" y="2655100"/>
            <a:ext cx="661808" cy="442229"/>
          </a:xfrm>
          <a:prstGeom prst="rect">
            <a:avLst/>
          </a:prstGeom>
          <a:blipFill>
            <a:blip r:embed="rId23" cstate="print"/>
            <a:stretch>
              <a:fillRect/>
            </a:stretch>
          </a:blipFill>
        </p:spPr>
        <p:txBody>
          <a:bodyPr wrap="square" lIns="0" tIns="0" rIns="0" bIns="0" rtlCol="0"/>
          <a:lstStyle/>
          <a:p>
            <a:endParaRPr sz="2176"/>
          </a:p>
        </p:txBody>
      </p:sp>
      <p:sp>
        <p:nvSpPr>
          <p:cNvPr id="140" name="object 140"/>
          <p:cNvSpPr/>
          <p:nvPr/>
        </p:nvSpPr>
        <p:spPr>
          <a:xfrm>
            <a:off x="3086387" y="309732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141" name="object 141"/>
          <p:cNvSpPr/>
          <p:nvPr/>
        </p:nvSpPr>
        <p:spPr>
          <a:xfrm>
            <a:off x="3020359" y="2714985"/>
            <a:ext cx="0" cy="322458"/>
          </a:xfrm>
          <a:custGeom>
            <a:avLst/>
            <a:gdLst/>
            <a:ahLst/>
            <a:cxnLst/>
            <a:rect l="l" t="t" r="r" b="b"/>
            <a:pathLst>
              <a:path h="266700">
                <a:moveTo>
                  <a:pt x="0" y="0"/>
                </a:moveTo>
                <a:lnTo>
                  <a:pt x="0" y="266699"/>
                </a:lnTo>
              </a:path>
            </a:pathLst>
          </a:custGeom>
          <a:ln w="3175">
            <a:solidFill>
              <a:srgbClr val="3364A3"/>
            </a:solidFill>
          </a:ln>
        </p:spPr>
        <p:txBody>
          <a:bodyPr wrap="square" lIns="0" tIns="0" rIns="0" bIns="0" rtlCol="0"/>
          <a:lstStyle/>
          <a:p>
            <a:endParaRPr sz="2176"/>
          </a:p>
        </p:txBody>
      </p:sp>
      <p:sp>
        <p:nvSpPr>
          <p:cNvPr id="142" name="object 142"/>
          <p:cNvSpPr/>
          <p:nvPr/>
        </p:nvSpPr>
        <p:spPr>
          <a:xfrm>
            <a:off x="3020360" y="2655100"/>
            <a:ext cx="663343" cy="442229"/>
          </a:xfrm>
          <a:custGeom>
            <a:avLst/>
            <a:gdLst/>
            <a:ahLst/>
            <a:cxnLst/>
            <a:rect l="l" t="t" r="r" b="b"/>
            <a:pathLst>
              <a:path w="548639" h="365760">
                <a:moveTo>
                  <a:pt x="60960" y="0"/>
                </a:moveTo>
                <a:lnTo>
                  <a:pt x="38040" y="5238"/>
                </a:lnTo>
                <a:lnTo>
                  <a:pt x="18573" y="19050"/>
                </a:lnTo>
                <a:lnTo>
                  <a:pt x="5060" y="38576"/>
                </a:lnTo>
                <a:lnTo>
                  <a:pt x="0" y="60959"/>
                </a:lnTo>
                <a:lnTo>
                  <a:pt x="0" y="304799"/>
                </a:lnTo>
                <a:lnTo>
                  <a:pt x="5060" y="327183"/>
                </a:lnTo>
                <a:lnTo>
                  <a:pt x="18573" y="346709"/>
                </a:lnTo>
                <a:lnTo>
                  <a:pt x="38040" y="360521"/>
                </a:lnTo>
                <a:lnTo>
                  <a:pt x="60960" y="365759"/>
                </a:lnTo>
                <a:lnTo>
                  <a:pt x="486410" y="365759"/>
                </a:lnTo>
                <a:lnTo>
                  <a:pt x="509527" y="360521"/>
                </a:lnTo>
                <a:lnTo>
                  <a:pt x="529431" y="346709"/>
                </a:lnTo>
                <a:lnTo>
                  <a:pt x="543381" y="327183"/>
                </a:lnTo>
                <a:lnTo>
                  <a:pt x="548640" y="304799"/>
                </a:lnTo>
                <a:lnTo>
                  <a:pt x="548640" y="60959"/>
                </a:lnTo>
                <a:lnTo>
                  <a:pt x="543381" y="38576"/>
                </a:lnTo>
                <a:lnTo>
                  <a:pt x="529431" y="19050"/>
                </a:lnTo>
                <a:lnTo>
                  <a:pt x="509527" y="5238"/>
                </a:lnTo>
                <a:lnTo>
                  <a:pt x="486410" y="0"/>
                </a:lnTo>
                <a:lnTo>
                  <a:pt x="60960" y="0"/>
                </a:lnTo>
                <a:close/>
              </a:path>
            </a:pathLst>
          </a:custGeom>
          <a:ln w="3175">
            <a:solidFill>
              <a:srgbClr val="3364A3"/>
            </a:solidFill>
          </a:ln>
        </p:spPr>
        <p:txBody>
          <a:bodyPr wrap="square" lIns="0" tIns="0" rIns="0" bIns="0" rtlCol="0"/>
          <a:lstStyle/>
          <a:p>
            <a:endParaRPr sz="2176"/>
          </a:p>
        </p:txBody>
      </p:sp>
      <p:sp>
        <p:nvSpPr>
          <p:cNvPr id="143" name="object 143"/>
          <p:cNvSpPr/>
          <p:nvPr/>
        </p:nvSpPr>
        <p:spPr>
          <a:xfrm>
            <a:off x="3020359" y="265510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4" name="object 144"/>
          <p:cNvSpPr/>
          <p:nvPr/>
        </p:nvSpPr>
        <p:spPr>
          <a:xfrm>
            <a:off x="3683703" y="30973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5" name="object 145"/>
          <p:cNvSpPr/>
          <p:nvPr/>
        </p:nvSpPr>
        <p:spPr>
          <a:xfrm>
            <a:off x="4413073" y="2655100"/>
            <a:ext cx="661808" cy="442229"/>
          </a:xfrm>
          <a:prstGeom prst="rect">
            <a:avLst/>
          </a:prstGeom>
          <a:blipFill>
            <a:blip r:embed="rId24" cstate="print"/>
            <a:stretch>
              <a:fillRect/>
            </a:stretch>
          </a:blipFill>
        </p:spPr>
        <p:txBody>
          <a:bodyPr wrap="square" lIns="0" tIns="0" rIns="0" bIns="0" rtlCol="0"/>
          <a:lstStyle/>
          <a:p>
            <a:endParaRPr sz="2176"/>
          </a:p>
        </p:txBody>
      </p:sp>
      <p:sp>
        <p:nvSpPr>
          <p:cNvPr id="146" name="object 146"/>
          <p:cNvSpPr/>
          <p:nvPr/>
        </p:nvSpPr>
        <p:spPr>
          <a:xfrm>
            <a:off x="4479100" y="309732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147" name="object 147"/>
          <p:cNvSpPr/>
          <p:nvPr/>
        </p:nvSpPr>
        <p:spPr>
          <a:xfrm>
            <a:off x="4413073" y="2722663"/>
            <a:ext cx="0" cy="307103"/>
          </a:xfrm>
          <a:custGeom>
            <a:avLst/>
            <a:gdLst/>
            <a:ahLst/>
            <a:cxnLst/>
            <a:rect l="l" t="t" r="r" b="b"/>
            <a:pathLst>
              <a:path h="254000">
                <a:moveTo>
                  <a:pt x="0" y="0"/>
                </a:moveTo>
                <a:lnTo>
                  <a:pt x="0" y="253999"/>
                </a:lnTo>
              </a:path>
            </a:pathLst>
          </a:custGeom>
          <a:ln w="3175">
            <a:solidFill>
              <a:srgbClr val="3364A3"/>
            </a:solidFill>
          </a:ln>
        </p:spPr>
        <p:txBody>
          <a:bodyPr wrap="square" lIns="0" tIns="0" rIns="0" bIns="0" rtlCol="0"/>
          <a:lstStyle/>
          <a:p>
            <a:endParaRPr sz="2176"/>
          </a:p>
        </p:txBody>
      </p:sp>
      <p:sp>
        <p:nvSpPr>
          <p:cNvPr id="148" name="object 148"/>
          <p:cNvSpPr/>
          <p:nvPr/>
        </p:nvSpPr>
        <p:spPr>
          <a:xfrm>
            <a:off x="4413073" y="2655100"/>
            <a:ext cx="663343" cy="442229"/>
          </a:xfrm>
          <a:custGeom>
            <a:avLst/>
            <a:gdLst/>
            <a:ahLst/>
            <a:cxnLst/>
            <a:rect l="l" t="t" r="r" b="b"/>
            <a:pathLst>
              <a:path w="548639" h="365760">
                <a:moveTo>
                  <a:pt x="60960" y="0"/>
                </a:moveTo>
                <a:lnTo>
                  <a:pt x="38576" y="5238"/>
                </a:lnTo>
                <a:lnTo>
                  <a:pt x="19050" y="19050"/>
                </a:lnTo>
                <a:lnTo>
                  <a:pt x="5238" y="38576"/>
                </a:lnTo>
                <a:lnTo>
                  <a:pt x="0" y="60959"/>
                </a:lnTo>
                <a:lnTo>
                  <a:pt x="0" y="304799"/>
                </a:lnTo>
                <a:lnTo>
                  <a:pt x="5238" y="327183"/>
                </a:lnTo>
                <a:lnTo>
                  <a:pt x="19050" y="346709"/>
                </a:lnTo>
                <a:lnTo>
                  <a:pt x="38576" y="360521"/>
                </a:lnTo>
                <a:lnTo>
                  <a:pt x="60960" y="365759"/>
                </a:lnTo>
                <a:lnTo>
                  <a:pt x="487680" y="365759"/>
                </a:lnTo>
                <a:lnTo>
                  <a:pt x="510063" y="360521"/>
                </a:lnTo>
                <a:lnTo>
                  <a:pt x="529590" y="346709"/>
                </a:lnTo>
                <a:lnTo>
                  <a:pt x="543401" y="327183"/>
                </a:lnTo>
                <a:lnTo>
                  <a:pt x="548640" y="304799"/>
                </a:lnTo>
                <a:lnTo>
                  <a:pt x="548640" y="60959"/>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149" name="object 149"/>
          <p:cNvSpPr/>
          <p:nvPr/>
        </p:nvSpPr>
        <p:spPr>
          <a:xfrm>
            <a:off x="4413073" y="265510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0" name="object 150"/>
          <p:cNvSpPr/>
          <p:nvPr/>
        </p:nvSpPr>
        <p:spPr>
          <a:xfrm>
            <a:off x="5076417" y="30973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1" name="object 151"/>
          <p:cNvSpPr/>
          <p:nvPr/>
        </p:nvSpPr>
        <p:spPr>
          <a:xfrm>
            <a:off x="5108664" y="2655100"/>
            <a:ext cx="663342" cy="442229"/>
          </a:xfrm>
          <a:prstGeom prst="rect">
            <a:avLst/>
          </a:prstGeom>
          <a:blipFill>
            <a:blip r:embed="rId25" cstate="print"/>
            <a:stretch>
              <a:fillRect/>
            </a:stretch>
          </a:blipFill>
        </p:spPr>
        <p:txBody>
          <a:bodyPr wrap="square" lIns="0" tIns="0" rIns="0" bIns="0" rtlCol="0"/>
          <a:lstStyle/>
          <a:p>
            <a:endParaRPr sz="2176"/>
          </a:p>
        </p:txBody>
      </p:sp>
      <p:sp>
        <p:nvSpPr>
          <p:cNvPr id="152" name="object 152"/>
          <p:cNvSpPr/>
          <p:nvPr/>
        </p:nvSpPr>
        <p:spPr>
          <a:xfrm>
            <a:off x="5174689" y="309732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153" name="object 153"/>
          <p:cNvSpPr/>
          <p:nvPr/>
        </p:nvSpPr>
        <p:spPr>
          <a:xfrm>
            <a:off x="5772005" y="2718824"/>
            <a:ext cx="0" cy="314781"/>
          </a:xfrm>
          <a:custGeom>
            <a:avLst/>
            <a:gdLst/>
            <a:ahLst/>
            <a:cxnLst/>
            <a:rect l="l" t="t" r="r" b="b"/>
            <a:pathLst>
              <a:path h="260350">
                <a:moveTo>
                  <a:pt x="0" y="260349"/>
                </a:moveTo>
                <a:lnTo>
                  <a:pt x="0" y="0"/>
                </a:lnTo>
              </a:path>
            </a:pathLst>
          </a:custGeom>
          <a:ln w="3175">
            <a:solidFill>
              <a:srgbClr val="3364A3"/>
            </a:solidFill>
          </a:ln>
        </p:spPr>
        <p:txBody>
          <a:bodyPr wrap="square" lIns="0" tIns="0" rIns="0" bIns="0" rtlCol="0"/>
          <a:lstStyle/>
          <a:p>
            <a:endParaRPr sz="2176"/>
          </a:p>
        </p:txBody>
      </p:sp>
      <p:sp>
        <p:nvSpPr>
          <p:cNvPr id="154" name="object 154"/>
          <p:cNvSpPr/>
          <p:nvPr/>
        </p:nvSpPr>
        <p:spPr>
          <a:xfrm>
            <a:off x="5108663" y="2722661"/>
            <a:ext cx="0" cy="307103"/>
          </a:xfrm>
          <a:custGeom>
            <a:avLst/>
            <a:gdLst/>
            <a:ahLst/>
            <a:cxnLst/>
            <a:rect l="l" t="t" r="r" b="b"/>
            <a:pathLst>
              <a:path h="254000">
                <a:moveTo>
                  <a:pt x="0" y="0"/>
                </a:moveTo>
                <a:lnTo>
                  <a:pt x="0" y="254001"/>
                </a:lnTo>
              </a:path>
            </a:pathLst>
          </a:custGeom>
          <a:ln w="3175">
            <a:solidFill>
              <a:srgbClr val="3364A3"/>
            </a:solidFill>
          </a:ln>
        </p:spPr>
        <p:txBody>
          <a:bodyPr wrap="square" lIns="0" tIns="0" rIns="0" bIns="0" rtlCol="0"/>
          <a:lstStyle/>
          <a:p>
            <a:endParaRPr sz="2176"/>
          </a:p>
        </p:txBody>
      </p:sp>
      <p:sp>
        <p:nvSpPr>
          <p:cNvPr id="155" name="object 155"/>
          <p:cNvSpPr/>
          <p:nvPr/>
        </p:nvSpPr>
        <p:spPr>
          <a:xfrm>
            <a:off x="5108663" y="2655100"/>
            <a:ext cx="663343" cy="442229"/>
          </a:xfrm>
          <a:custGeom>
            <a:avLst/>
            <a:gdLst/>
            <a:ahLst/>
            <a:cxnLst/>
            <a:rect l="l" t="t" r="r" b="b"/>
            <a:pathLst>
              <a:path w="548639" h="365760">
                <a:moveTo>
                  <a:pt x="60960" y="0"/>
                </a:moveTo>
                <a:lnTo>
                  <a:pt x="38576" y="5238"/>
                </a:lnTo>
                <a:lnTo>
                  <a:pt x="19050" y="19050"/>
                </a:lnTo>
                <a:lnTo>
                  <a:pt x="5238" y="38576"/>
                </a:lnTo>
                <a:lnTo>
                  <a:pt x="0" y="60959"/>
                </a:lnTo>
                <a:lnTo>
                  <a:pt x="0" y="304799"/>
                </a:lnTo>
                <a:lnTo>
                  <a:pt x="5238" y="327183"/>
                </a:lnTo>
                <a:lnTo>
                  <a:pt x="19050" y="346709"/>
                </a:lnTo>
                <a:lnTo>
                  <a:pt x="38576" y="360521"/>
                </a:lnTo>
                <a:lnTo>
                  <a:pt x="60960" y="365759"/>
                </a:lnTo>
                <a:lnTo>
                  <a:pt x="487680" y="365759"/>
                </a:lnTo>
                <a:lnTo>
                  <a:pt x="510063" y="360521"/>
                </a:lnTo>
                <a:lnTo>
                  <a:pt x="529589" y="346709"/>
                </a:lnTo>
                <a:lnTo>
                  <a:pt x="543401" y="327183"/>
                </a:lnTo>
                <a:lnTo>
                  <a:pt x="548639" y="304799"/>
                </a:lnTo>
                <a:lnTo>
                  <a:pt x="548639" y="60959"/>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156" name="object 156"/>
          <p:cNvSpPr/>
          <p:nvPr/>
        </p:nvSpPr>
        <p:spPr>
          <a:xfrm>
            <a:off x="5108663" y="265510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7" name="object 157"/>
          <p:cNvSpPr/>
          <p:nvPr/>
        </p:nvSpPr>
        <p:spPr>
          <a:xfrm>
            <a:off x="5772005" y="30973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8" name="object 158"/>
          <p:cNvSpPr/>
          <p:nvPr/>
        </p:nvSpPr>
        <p:spPr>
          <a:xfrm>
            <a:off x="3009614" y="3131110"/>
            <a:ext cx="661806" cy="442229"/>
          </a:xfrm>
          <a:prstGeom prst="rect">
            <a:avLst/>
          </a:prstGeom>
          <a:blipFill>
            <a:blip r:embed="rId26" cstate="print"/>
            <a:stretch>
              <a:fillRect/>
            </a:stretch>
          </a:blipFill>
        </p:spPr>
        <p:txBody>
          <a:bodyPr wrap="square" lIns="0" tIns="0" rIns="0" bIns="0" rtlCol="0"/>
          <a:lstStyle/>
          <a:p>
            <a:endParaRPr sz="2176"/>
          </a:p>
        </p:txBody>
      </p:sp>
      <p:sp>
        <p:nvSpPr>
          <p:cNvPr id="159" name="object 159"/>
          <p:cNvSpPr/>
          <p:nvPr/>
        </p:nvSpPr>
        <p:spPr>
          <a:xfrm>
            <a:off x="3074103" y="357333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160" name="object 160"/>
          <p:cNvSpPr/>
          <p:nvPr/>
        </p:nvSpPr>
        <p:spPr>
          <a:xfrm>
            <a:off x="3009612" y="3190995"/>
            <a:ext cx="0" cy="322458"/>
          </a:xfrm>
          <a:custGeom>
            <a:avLst/>
            <a:gdLst/>
            <a:ahLst/>
            <a:cxnLst/>
            <a:rect l="l" t="t" r="r" b="b"/>
            <a:pathLst>
              <a:path h="266700">
                <a:moveTo>
                  <a:pt x="0" y="0"/>
                </a:moveTo>
                <a:lnTo>
                  <a:pt x="0" y="266700"/>
                </a:lnTo>
              </a:path>
            </a:pathLst>
          </a:custGeom>
          <a:ln w="3175">
            <a:solidFill>
              <a:srgbClr val="3364A3"/>
            </a:solidFill>
          </a:ln>
        </p:spPr>
        <p:txBody>
          <a:bodyPr wrap="square" lIns="0" tIns="0" rIns="0" bIns="0" rtlCol="0"/>
          <a:lstStyle/>
          <a:p>
            <a:endParaRPr sz="2176"/>
          </a:p>
        </p:txBody>
      </p:sp>
      <p:sp>
        <p:nvSpPr>
          <p:cNvPr id="161" name="object 161"/>
          <p:cNvSpPr/>
          <p:nvPr/>
        </p:nvSpPr>
        <p:spPr>
          <a:xfrm>
            <a:off x="3009612" y="3131110"/>
            <a:ext cx="663343" cy="442229"/>
          </a:xfrm>
          <a:custGeom>
            <a:avLst/>
            <a:gdLst/>
            <a:ahLst/>
            <a:cxnLst/>
            <a:rect l="l" t="t" r="r" b="b"/>
            <a:pathLst>
              <a:path w="548639" h="365760">
                <a:moveTo>
                  <a:pt x="59689" y="0"/>
                </a:moveTo>
                <a:lnTo>
                  <a:pt x="37504" y="5238"/>
                </a:lnTo>
                <a:lnTo>
                  <a:pt x="18414" y="19050"/>
                </a:lnTo>
                <a:lnTo>
                  <a:pt x="5040" y="38576"/>
                </a:lnTo>
                <a:lnTo>
                  <a:pt x="0" y="60960"/>
                </a:lnTo>
                <a:lnTo>
                  <a:pt x="0" y="304800"/>
                </a:lnTo>
                <a:lnTo>
                  <a:pt x="5040" y="327183"/>
                </a:lnTo>
                <a:lnTo>
                  <a:pt x="18414" y="346710"/>
                </a:lnTo>
                <a:lnTo>
                  <a:pt x="37504" y="360521"/>
                </a:lnTo>
                <a:lnTo>
                  <a:pt x="59689" y="365760"/>
                </a:lnTo>
                <a:lnTo>
                  <a:pt x="486410" y="365760"/>
                </a:lnTo>
                <a:lnTo>
                  <a:pt x="508992" y="360521"/>
                </a:lnTo>
                <a:lnTo>
                  <a:pt x="528955" y="346710"/>
                </a:lnTo>
                <a:lnTo>
                  <a:pt x="543202" y="327183"/>
                </a:lnTo>
                <a:lnTo>
                  <a:pt x="548639" y="304800"/>
                </a:lnTo>
                <a:lnTo>
                  <a:pt x="548639" y="60960"/>
                </a:lnTo>
                <a:lnTo>
                  <a:pt x="543202" y="38576"/>
                </a:lnTo>
                <a:lnTo>
                  <a:pt x="528955" y="19050"/>
                </a:lnTo>
                <a:lnTo>
                  <a:pt x="508992" y="5238"/>
                </a:lnTo>
                <a:lnTo>
                  <a:pt x="486410" y="0"/>
                </a:lnTo>
                <a:lnTo>
                  <a:pt x="59689" y="0"/>
                </a:lnTo>
                <a:close/>
              </a:path>
            </a:pathLst>
          </a:custGeom>
          <a:ln w="3175">
            <a:solidFill>
              <a:srgbClr val="3364A3"/>
            </a:solidFill>
          </a:ln>
        </p:spPr>
        <p:txBody>
          <a:bodyPr wrap="square" lIns="0" tIns="0" rIns="0" bIns="0" rtlCol="0"/>
          <a:lstStyle/>
          <a:p>
            <a:endParaRPr sz="2176"/>
          </a:p>
        </p:txBody>
      </p:sp>
      <p:sp>
        <p:nvSpPr>
          <p:cNvPr id="162" name="object 162"/>
          <p:cNvSpPr/>
          <p:nvPr/>
        </p:nvSpPr>
        <p:spPr>
          <a:xfrm>
            <a:off x="3009612" y="3131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3" name="object 163"/>
          <p:cNvSpPr/>
          <p:nvPr/>
        </p:nvSpPr>
        <p:spPr>
          <a:xfrm>
            <a:off x="3672954" y="357333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4" name="object 164"/>
          <p:cNvSpPr/>
          <p:nvPr/>
        </p:nvSpPr>
        <p:spPr>
          <a:xfrm>
            <a:off x="3705203" y="3131110"/>
            <a:ext cx="663342" cy="442229"/>
          </a:xfrm>
          <a:prstGeom prst="rect">
            <a:avLst/>
          </a:prstGeom>
          <a:blipFill>
            <a:blip r:embed="rId27" cstate="print"/>
            <a:stretch>
              <a:fillRect/>
            </a:stretch>
          </a:blipFill>
        </p:spPr>
        <p:txBody>
          <a:bodyPr wrap="square" lIns="0" tIns="0" rIns="0" bIns="0" rtlCol="0"/>
          <a:lstStyle/>
          <a:p>
            <a:endParaRPr sz="2176"/>
          </a:p>
        </p:txBody>
      </p:sp>
      <p:sp>
        <p:nvSpPr>
          <p:cNvPr id="165" name="object 165"/>
          <p:cNvSpPr/>
          <p:nvPr/>
        </p:nvSpPr>
        <p:spPr>
          <a:xfrm>
            <a:off x="3771227" y="357333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166" name="object 166"/>
          <p:cNvSpPr/>
          <p:nvPr/>
        </p:nvSpPr>
        <p:spPr>
          <a:xfrm>
            <a:off x="3705201" y="3198671"/>
            <a:ext cx="0" cy="307103"/>
          </a:xfrm>
          <a:custGeom>
            <a:avLst/>
            <a:gdLst/>
            <a:ahLst/>
            <a:cxnLst/>
            <a:rect l="l" t="t" r="r" b="b"/>
            <a:pathLst>
              <a:path h="254000">
                <a:moveTo>
                  <a:pt x="0" y="0"/>
                </a:moveTo>
                <a:lnTo>
                  <a:pt x="0" y="254000"/>
                </a:lnTo>
              </a:path>
            </a:pathLst>
          </a:custGeom>
          <a:ln w="3175">
            <a:solidFill>
              <a:srgbClr val="3364A3"/>
            </a:solidFill>
          </a:ln>
        </p:spPr>
        <p:txBody>
          <a:bodyPr wrap="square" lIns="0" tIns="0" rIns="0" bIns="0" rtlCol="0"/>
          <a:lstStyle/>
          <a:p>
            <a:endParaRPr sz="2176"/>
          </a:p>
        </p:txBody>
      </p:sp>
      <p:sp>
        <p:nvSpPr>
          <p:cNvPr id="167" name="object 167"/>
          <p:cNvSpPr/>
          <p:nvPr/>
        </p:nvSpPr>
        <p:spPr>
          <a:xfrm>
            <a:off x="3705201" y="3131110"/>
            <a:ext cx="663343" cy="442229"/>
          </a:xfrm>
          <a:custGeom>
            <a:avLst/>
            <a:gdLst/>
            <a:ahLst/>
            <a:cxnLst/>
            <a:rect l="l" t="t" r="r" b="b"/>
            <a:pathLst>
              <a:path w="548639"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168" name="object 168"/>
          <p:cNvSpPr/>
          <p:nvPr/>
        </p:nvSpPr>
        <p:spPr>
          <a:xfrm>
            <a:off x="3705201" y="3131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9" name="object 169"/>
          <p:cNvSpPr/>
          <p:nvPr/>
        </p:nvSpPr>
        <p:spPr>
          <a:xfrm>
            <a:off x="4368544" y="357333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0" name="object 170"/>
          <p:cNvSpPr/>
          <p:nvPr/>
        </p:nvSpPr>
        <p:spPr>
          <a:xfrm>
            <a:off x="4402324" y="3131110"/>
            <a:ext cx="661808" cy="442229"/>
          </a:xfrm>
          <a:prstGeom prst="rect">
            <a:avLst/>
          </a:prstGeom>
          <a:blipFill>
            <a:blip r:embed="rId28" cstate="print"/>
            <a:stretch>
              <a:fillRect/>
            </a:stretch>
          </a:blipFill>
        </p:spPr>
        <p:txBody>
          <a:bodyPr wrap="square" lIns="0" tIns="0" rIns="0" bIns="0" rtlCol="0"/>
          <a:lstStyle/>
          <a:p>
            <a:endParaRPr sz="2176"/>
          </a:p>
        </p:txBody>
      </p:sp>
      <p:sp>
        <p:nvSpPr>
          <p:cNvPr id="171" name="object 171"/>
          <p:cNvSpPr/>
          <p:nvPr/>
        </p:nvSpPr>
        <p:spPr>
          <a:xfrm>
            <a:off x="4468352" y="357333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172" name="object 172"/>
          <p:cNvSpPr/>
          <p:nvPr/>
        </p:nvSpPr>
        <p:spPr>
          <a:xfrm>
            <a:off x="4402325" y="3190994"/>
            <a:ext cx="0" cy="322458"/>
          </a:xfrm>
          <a:custGeom>
            <a:avLst/>
            <a:gdLst/>
            <a:ahLst/>
            <a:cxnLst/>
            <a:rect l="l" t="t" r="r" b="b"/>
            <a:pathLst>
              <a:path h="266700">
                <a:moveTo>
                  <a:pt x="0" y="0"/>
                </a:moveTo>
                <a:lnTo>
                  <a:pt x="0" y="266701"/>
                </a:lnTo>
              </a:path>
            </a:pathLst>
          </a:custGeom>
          <a:ln w="3175">
            <a:solidFill>
              <a:srgbClr val="3364A3"/>
            </a:solidFill>
          </a:ln>
        </p:spPr>
        <p:txBody>
          <a:bodyPr wrap="square" lIns="0" tIns="0" rIns="0" bIns="0" rtlCol="0"/>
          <a:lstStyle/>
          <a:p>
            <a:endParaRPr sz="2176"/>
          </a:p>
        </p:txBody>
      </p:sp>
      <p:sp>
        <p:nvSpPr>
          <p:cNvPr id="173" name="object 173"/>
          <p:cNvSpPr/>
          <p:nvPr/>
        </p:nvSpPr>
        <p:spPr>
          <a:xfrm>
            <a:off x="4402325" y="3131110"/>
            <a:ext cx="663343" cy="442229"/>
          </a:xfrm>
          <a:custGeom>
            <a:avLst/>
            <a:gdLst/>
            <a:ahLst/>
            <a:cxnLst/>
            <a:rect l="l" t="t" r="r" b="b"/>
            <a:pathLst>
              <a:path w="548639" h="365760">
                <a:moveTo>
                  <a:pt x="60960" y="0"/>
                </a:moveTo>
                <a:lnTo>
                  <a:pt x="38040" y="5238"/>
                </a:lnTo>
                <a:lnTo>
                  <a:pt x="18573" y="19050"/>
                </a:lnTo>
                <a:lnTo>
                  <a:pt x="5060" y="38576"/>
                </a:lnTo>
                <a:lnTo>
                  <a:pt x="0" y="60960"/>
                </a:lnTo>
                <a:lnTo>
                  <a:pt x="0" y="304800"/>
                </a:lnTo>
                <a:lnTo>
                  <a:pt x="5060" y="327183"/>
                </a:lnTo>
                <a:lnTo>
                  <a:pt x="18573" y="346710"/>
                </a:lnTo>
                <a:lnTo>
                  <a:pt x="38040" y="360521"/>
                </a:lnTo>
                <a:lnTo>
                  <a:pt x="60960" y="365760"/>
                </a:lnTo>
                <a:lnTo>
                  <a:pt x="486410" y="365760"/>
                </a:lnTo>
                <a:lnTo>
                  <a:pt x="509527" y="360521"/>
                </a:lnTo>
                <a:lnTo>
                  <a:pt x="529431" y="346710"/>
                </a:lnTo>
                <a:lnTo>
                  <a:pt x="543381" y="327183"/>
                </a:lnTo>
                <a:lnTo>
                  <a:pt x="548639" y="304800"/>
                </a:lnTo>
                <a:lnTo>
                  <a:pt x="548639" y="60960"/>
                </a:lnTo>
                <a:lnTo>
                  <a:pt x="543381" y="38576"/>
                </a:lnTo>
                <a:lnTo>
                  <a:pt x="529431" y="19050"/>
                </a:lnTo>
                <a:lnTo>
                  <a:pt x="509527" y="5238"/>
                </a:lnTo>
                <a:lnTo>
                  <a:pt x="486410" y="0"/>
                </a:lnTo>
                <a:lnTo>
                  <a:pt x="60960" y="0"/>
                </a:lnTo>
                <a:close/>
              </a:path>
            </a:pathLst>
          </a:custGeom>
          <a:ln w="3175">
            <a:solidFill>
              <a:srgbClr val="3364A3"/>
            </a:solidFill>
          </a:ln>
        </p:spPr>
        <p:txBody>
          <a:bodyPr wrap="square" lIns="0" tIns="0" rIns="0" bIns="0" rtlCol="0"/>
          <a:lstStyle/>
          <a:p>
            <a:endParaRPr sz="2176"/>
          </a:p>
        </p:txBody>
      </p:sp>
      <p:sp>
        <p:nvSpPr>
          <p:cNvPr id="174" name="object 174"/>
          <p:cNvSpPr/>
          <p:nvPr/>
        </p:nvSpPr>
        <p:spPr>
          <a:xfrm>
            <a:off x="4402325" y="3131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5" name="object 175"/>
          <p:cNvSpPr/>
          <p:nvPr/>
        </p:nvSpPr>
        <p:spPr>
          <a:xfrm>
            <a:off x="5065667" y="357333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6" name="object 176"/>
          <p:cNvSpPr/>
          <p:nvPr/>
        </p:nvSpPr>
        <p:spPr>
          <a:xfrm>
            <a:off x="5097916" y="3131110"/>
            <a:ext cx="663342" cy="442229"/>
          </a:xfrm>
          <a:prstGeom prst="rect">
            <a:avLst/>
          </a:prstGeom>
          <a:blipFill>
            <a:blip r:embed="rId29" cstate="print"/>
            <a:stretch>
              <a:fillRect/>
            </a:stretch>
          </a:blipFill>
        </p:spPr>
        <p:txBody>
          <a:bodyPr wrap="square" lIns="0" tIns="0" rIns="0" bIns="0" rtlCol="0"/>
          <a:lstStyle/>
          <a:p>
            <a:endParaRPr sz="2176"/>
          </a:p>
        </p:txBody>
      </p:sp>
      <p:sp>
        <p:nvSpPr>
          <p:cNvPr id="177" name="object 177"/>
          <p:cNvSpPr/>
          <p:nvPr/>
        </p:nvSpPr>
        <p:spPr>
          <a:xfrm>
            <a:off x="5163940" y="357333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178" name="object 178"/>
          <p:cNvSpPr/>
          <p:nvPr/>
        </p:nvSpPr>
        <p:spPr>
          <a:xfrm>
            <a:off x="5761257" y="3204815"/>
            <a:ext cx="0" cy="294819"/>
          </a:xfrm>
          <a:custGeom>
            <a:avLst/>
            <a:gdLst/>
            <a:ahLst/>
            <a:cxnLst/>
            <a:rect l="l" t="t" r="r" b="b"/>
            <a:pathLst>
              <a:path h="243839">
                <a:moveTo>
                  <a:pt x="0" y="243839"/>
                </a:moveTo>
                <a:lnTo>
                  <a:pt x="0" y="0"/>
                </a:lnTo>
              </a:path>
            </a:pathLst>
          </a:custGeom>
          <a:ln w="3175">
            <a:solidFill>
              <a:srgbClr val="3364A3"/>
            </a:solidFill>
          </a:ln>
        </p:spPr>
        <p:txBody>
          <a:bodyPr wrap="square" lIns="0" tIns="0" rIns="0" bIns="0" rtlCol="0"/>
          <a:lstStyle/>
          <a:p>
            <a:endParaRPr sz="2176"/>
          </a:p>
        </p:txBody>
      </p:sp>
      <p:sp>
        <p:nvSpPr>
          <p:cNvPr id="179" name="object 179"/>
          <p:cNvSpPr/>
          <p:nvPr/>
        </p:nvSpPr>
        <p:spPr>
          <a:xfrm>
            <a:off x="5097914" y="3198673"/>
            <a:ext cx="0" cy="307103"/>
          </a:xfrm>
          <a:custGeom>
            <a:avLst/>
            <a:gdLst/>
            <a:ahLst/>
            <a:cxnLst/>
            <a:rect l="l" t="t" r="r" b="b"/>
            <a:pathLst>
              <a:path h="254000">
                <a:moveTo>
                  <a:pt x="0" y="0"/>
                </a:moveTo>
                <a:lnTo>
                  <a:pt x="0" y="253999"/>
                </a:lnTo>
              </a:path>
            </a:pathLst>
          </a:custGeom>
          <a:ln w="3175">
            <a:solidFill>
              <a:srgbClr val="3364A3"/>
            </a:solidFill>
          </a:ln>
        </p:spPr>
        <p:txBody>
          <a:bodyPr wrap="square" lIns="0" tIns="0" rIns="0" bIns="0" rtlCol="0"/>
          <a:lstStyle/>
          <a:p>
            <a:endParaRPr sz="2176"/>
          </a:p>
        </p:txBody>
      </p:sp>
      <p:sp>
        <p:nvSpPr>
          <p:cNvPr id="180" name="object 180"/>
          <p:cNvSpPr/>
          <p:nvPr/>
        </p:nvSpPr>
        <p:spPr>
          <a:xfrm>
            <a:off x="5097914" y="3131110"/>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181" name="object 181"/>
          <p:cNvSpPr/>
          <p:nvPr/>
        </p:nvSpPr>
        <p:spPr>
          <a:xfrm>
            <a:off x="5097914" y="3131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2" name="object 182"/>
          <p:cNvSpPr/>
          <p:nvPr/>
        </p:nvSpPr>
        <p:spPr>
          <a:xfrm>
            <a:off x="5761257" y="357333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3" name="object 183"/>
          <p:cNvSpPr/>
          <p:nvPr/>
        </p:nvSpPr>
        <p:spPr>
          <a:xfrm>
            <a:off x="3705203" y="3610191"/>
            <a:ext cx="663342" cy="442228"/>
          </a:xfrm>
          <a:prstGeom prst="rect">
            <a:avLst/>
          </a:prstGeom>
          <a:blipFill>
            <a:blip r:embed="rId30" cstate="print"/>
            <a:stretch>
              <a:fillRect/>
            </a:stretch>
          </a:blipFill>
        </p:spPr>
        <p:txBody>
          <a:bodyPr wrap="square" lIns="0" tIns="0" rIns="0" bIns="0" rtlCol="0"/>
          <a:lstStyle/>
          <a:p>
            <a:endParaRPr sz="2176"/>
          </a:p>
        </p:txBody>
      </p:sp>
      <p:sp>
        <p:nvSpPr>
          <p:cNvPr id="184" name="object 184"/>
          <p:cNvSpPr/>
          <p:nvPr/>
        </p:nvSpPr>
        <p:spPr>
          <a:xfrm>
            <a:off x="3771227" y="3610191"/>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185" name="object 185"/>
          <p:cNvSpPr/>
          <p:nvPr/>
        </p:nvSpPr>
        <p:spPr>
          <a:xfrm>
            <a:off x="3705201" y="3677753"/>
            <a:ext cx="0" cy="307103"/>
          </a:xfrm>
          <a:custGeom>
            <a:avLst/>
            <a:gdLst/>
            <a:ahLst/>
            <a:cxnLst/>
            <a:rect l="l" t="t" r="r" b="b"/>
            <a:pathLst>
              <a:path h="254000">
                <a:moveTo>
                  <a:pt x="0" y="0"/>
                </a:moveTo>
                <a:lnTo>
                  <a:pt x="0" y="254000"/>
                </a:lnTo>
              </a:path>
            </a:pathLst>
          </a:custGeom>
          <a:ln w="3175">
            <a:solidFill>
              <a:srgbClr val="3364A3"/>
            </a:solidFill>
          </a:ln>
        </p:spPr>
        <p:txBody>
          <a:bodyPr wrap="square" lIns="0" tIns="0" rIns="0" bIns="0" rtlCol="0"/>
          <a:lstStyle/>
          <a:p>
            <a:endParaRPr sz="2176"/>
          </a:p>
        </p:txBody>
      </p:sp>
      <p:sp>
        <p:nvSpPr>
          <p:cNvPr id="186" name="object 186"/>
          <p:cNvSpPr/>
          <p:nvPr/>
        </p:nvSpPr>
        <p:spPr>
          <a:xfrm>
            <a:off x="3705201" y="3610191"/>
            <a:ext cx="663343" cy="442229"/>
          </a:xfrm>
          <a:custGeom>
            <a:avLst/>
            <a:gdLst/>
            <a:ahLst/>
            <a:cxnLst/>
            <a:rect l="l" t="t" r="r" b="b"/>
            <a:pathLst>
              <a:path w="548639"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79"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187" name="object 187"/>
          <p:cNvSpPr/>
          <p:nvPr/>
        </p:nvSpPr>
        <p:spPr>
          <a:xfrm>
            <a:off x="3705201" y="361019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8" name="object 188"/>
          <p:cNvSpPr/>
          <p:nvPr/>
        </p:nvSpPr>
        <p:spPr>
          <a:xfrm>
            <a:off x="4368544" y="405242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9" name="object 189"/>
          <p:cNvSpPr/>
          <p:nvPr/>
        </p:nvSpPr>
        <p:spPr>
          <a:xfrm>
            <a:off x="3009614" y="3610191"/>
            <a:ext cx="661806" cy="442228"/>
          </a:xfrm>
          <a:prstGeom prst="rect">
            <a:avLst/>
          </a:prstGeom>
          <a:blipFill>
            <a:blip r:embed="rId31" cstate="print"/>
            <a:stretch>
              <a:fillRect/>
            </a:stretch>
          </a:blipFill>
        </p:spPr>
        <p:txBody>
          <a:bodyPr wrap="square" lIns="0" tIns="0" rIns="0" bIns="0" rtlCol="0"/>
          <a:lstStyle/>
          <a:p>
            <a:endParaRPr sz="2176"/>
          </a:p>
        </p:txBody>
      </p:sp>
      <p:sp>
        <p:nvSpPr>
          <p:cNvPr id="190" name="object 190"/>
          <p:cNvSpPr/>
          <p:nvPr/>
        </p:nvSpPr>
        <p:spPr>
          <a:xfrm>
            <a:off x="3074103" y="3610191"/>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191" name="object 191"/>
          <p:cNvSpPr/>
          <p:nvPr/>
        </p:nvSpPr>
        <p:spPr>
          <a:xfrm>
            <a:off x="3009612" y="3670075"/>
            <a:ext cx="0" cy="322458"/>
          </a:xfrm>
          <a:custGeom>
            <a:avLst/>
            <a:gdLst/>
            <a:ahLst/>
            <a:cxnLst/>
            <a:rect l="l" t="t" r="r" b="b"/>
            <a:pathLst>
              <a:path h="266700">
                <a:moveTo>
                  <a:pt x="0" y="0"/>
                </a:moveTo>
                <a:lnTo>
                  <a:pt x="0" y="266700"/>
                </a:lnTo>
              </a:path>
            </a:pathLst>
          </a:custGeom>
          <a:ln w="3175">
            <a:solidFill>
              <a:srgbClr val="3364A3"/>
            </a:solidFill>
          </a:ln>
        </p:spPr>
        <p:txBody>
          <a:bodyPr wrap="square" lIns="0" tIns="0" rIns="0" bIns="0" rtlCol="0"/>
          <a:lstStyle/>
          <a:p>
            <a:endParaRPr sz="2176"/>
          </a:p>
        </p:txBody>
      </p:sp>
      <p:sp>
        <p:nvSpPr>
          <p:cNvPr id="192" name="object 192"/>
          <p:cNvSpPr/>
          <p:nvPr/>
        </p:nvSpPr>
        <p:spPr>
          <a:xfrm>
            <a:off x="3009612" y="3610191"/>
            <a:ext cx="663343" cy="442229"/>
          </a:xfrm>
          <a:custGeom>
            <a:avLst/>
            <a:gdLst/>
            <a:ahLst/>
            <a:cxnLst/>
            <a:rect l="l" t="t" r="r" b="b"/>
            <a:pathLst>
              <a:path w="548639" h="365760">
                <a:moveTo>
                  <a:pt x="59689" y="0"/>
                </a:moveTo>
                <a:lnTo>
                  <a:pt x="37504" y="5060"/>
                </a:lnTo>
                <a:lnTo>
                  <a:pt x="18414" y="18573"/>
                </a:lnTo>
                <a:lnTo>
                  <a:pt x="5040" y="38040"/>
                </a:lnTo>
                <a:lnTo>
                  <a:pt x="0" y="60959"/>
                </a:lnTo>
                <a:lnTo>
                  <a:pt x="0" y="303529"/>
                </a:lnTo>
                <a:lnTo>
                  <a:pt x="5040" y="326647"/>
                </a:lnTo>
                <a:lnTo>
                  <a:pt x="18414" y="346551"/>
                </a:lnTo>
                <a:lnTo>
                  <a:pt x="37504" y="360501"/>
                </a:lnTo>
                <a:lnTo>
                  <a:pt x="59689" y="365759"/>
                </a:lnTo>
                <a:lnTo>
                  <a:pt x="486410" y="365759"/>
                </a:lnTo>
                <a:lnTo>
                  <a:pt x="508992" y="360501"/>
                </a:lnTo>
                <a:lnTo>
                  <a:pt x="528955" y="346551"/>
                </a:lnTo>
                <a:lnTo>
                  <a:pt x="543202" y="326647"/>
                </a:lnTo>
                <a:lnTo>
                  <a:pt x="548639" y="303529"/>
                </a:lnTo>
                <a:lnTo>
                  <a:pt x="548639" y="60959"/>
                </a:lnTo>
                <a:lnTo>
                  <a:pt x="543202" y="38040"/>
                </a:lnTo>
                <a:lnTo>
                  <a:pt x="528955" y="18573"/>
                </a:lnTo>
                <a:lnTo>
                  <a:pt x="508992" y="5060"/>
                </a:lnTo>
                <a:lnTo>
                  <a:pt x="486410" y="0"/>
                </a:lnTo>
                <a:lnTo>
                  <a:pt x="59689" y="0"/>
                </a:lnTo>
                <a:close/>
              </a:path>
            </a:pathLst>
          </a:custGeom>
          <a:ln w="3175">
            <a:solidFill>
              <a:srgbClr val="3364A3"/>
            </a:solidFill>
          </a:ln>
        </p:spPr>
        <p:txBody>
          <a:bodyPr wrap="square" lIns="0" tIns="0" rIns="0" bIns="0" rtlCol="0"/>
          <a:lstStyle/>
          <a:p>
            <a:endParaRPr sz="2176"/>
          </a:p>
        </p:txBody>
      </p:sp>
      <p:sp>
        <p:nvSpPr>
          <p:cNvPr id="193" name="object 193"/>
          <p:cNvSpPr/>
          <p:nvPr/>
        </p:nvSpPr>
        <p:spPr>
          <a:xfrm>
            <a:off x="3009612" y="361019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94" name="object 194"/>
          <p:cNvSpPr/>
          <p:nvPr/>
        </p:nvSpPr>
        <p:spPr>
          <a:xfrm>
            <a:off x="3672954" y="405242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95" name="object 195"/>
          <p:cNvSpPr/>
          <p:nvPr/>
        </p:nvSpPr>
        <p:spPr>
          <a:xfrm>
            <a:off x="4402324" y="3610190"/>
            <a:ext cx="661808" cy="442229"/>
          </a:xfrm>
          <a:prstGeom prst="rect">
            <a:avLst/>
          </a:prstGeom>
          <a:blipFill>
            <a:blip r:embed="rId32" cstate="print"/>
            <a:stretch>
              <a:fillRect/>
            </a:stretch>
          </a:blipFill>
        </p:spPr>
        <p:txBody>
          <a:bodyPr wrap="square" lIns="0" tIns="0" rIns="0" bIns="0" rtlCol="0"/>
          <a:lstStyle/>
          <a:p>
            <a:endParaRPr sz="2176"/>
          </a:p>
        </p:txBody>
      </p:sp>
      <p:sp>
        <p:nvSpPr>
          <p:cNvPr id="196" name="object 196"/>
          <p:cNvSpPr/>
          <p:nvPr/>
        </p:nvSpPr>
        <p:spPr>
          <a:xfrm>
            <a:off x="4468352" y="3610191"/>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197" name="object 197"/>
          <p:cNvSpPr/>
          <p:nvPr/>
        </p:nvSpPr>
        <p:spPr>
          <a:xfrm>
            <a:off x="4402325" y="3670075"/>
            <a:ext cx="0" cy="322458"/>
          </a:xfrm>
          <a:custGeom>
            <a:avLst/>
            <a:gdLst/>
            <a:ahLst/>
            <a:cxnLst/>
            <a:rect l="l" t="t" r="r" b="b"/>
            <a:pathLst>
              <a:path h="266700">
                <a:moveTo>
                  <a:pt x="0" y="0"/>
                </a:moveTo>
                <a:lnTo>
                  <a:pt x="0" y="266701"/>
                </a:lnTo>
              </a:path>
            </a:pathLst>
          </a:custGeom>
          <a:ln w="3175">
            <a:solidFill>
              <a:srgbClr val="3364A3"/>
            </a:solidFill>
          </a:ln>
        </p:spPr>
        <p:txBody>
          <a:bodyPr wrap="square" lIns="0" tIns="0" rIns="0" bIns="0" rtlCol="0"/>
          <a:lstStyle/>
          <a:p>
            <a:endParaRPr sz="2176"/>
          </a:p>
        </p:txBody>
      </p:sp>
      <p:sp>
        <p:nvSpPr>
          <p:cNvPr id="198" name="object 198"/>
          <p:cNvSpPr/>
          <p:nvPr/>
        </p:nvSpPr>
        <p:spPr>
          <a:xfrm>
            <a:off x="4402325" y="3610191"/>
            <a:ext cx="663343" cy="442229"/>
          </a:xfrm>
          <a:custGeom>
            <a:avLst/>
            <a:gdLst/>
            <a:ahLst/>
            <a:cxnLst/>
            <a:rect l="l" t="t" r="r" b="b"/>
            <a:pathLst>
              <a:path w="548639" h="365760">
                <a:moveTo>
                  <a:pt x="60960" y="0"/>
                </a:moveTo>
                <a:lnTo>
                  <a:pt x="38040" y="5060"/>
                </a:lnTo>
                <a:lnTo>
                  <a:pt x="18573" y="18573"/>
                </a:lnTo>
                <a:lnTo>
                  <a:pt x="5060" y="38040"/>
                </a:lnTo>
                <a:lnTo>
                  <a:pt x="0" y="60959"/>
                </a:lnTo>
                <a:lnTo>
                  <a:pt x="0" y="303529"/>
                </a:lnTo>
                <a:lnTo>
                  <a:pt x="5060" y="326647"/>
                </a:lnTo>
                <a:lnTo>
                  <a:pt x="18573" y="346551"/>
                </a:lnTo>
                <a:lnTo>
                  <a:pt x="38040" y="360501"/>
                </a:lnTo>
                <a:lnTo>
                  <a:pt x="60960" y="365759"/>
                </a:lnTo>
                <a:lnTo>
                  <a:pt x="486410" y="365759"/>
                </a:lnTo>
                <a:lnTo>
                  <a:pt x="509527" y="360501"/>
                </a:lnTo>
                <a:lnTo>
                  <a:pt x="529431" y="346551"/>
                </a:lnTo>
                <a:lnTo>
                  <a:pt x="543381" y="326647"/>
                </a:lnTo>
                <a:lnTo>
                  <a:pt x="548639" y="303529"/>
                </a:lnTo>
                <a:lnTo>
                  <a:pt x="548639" y="60959"/>
                </a:lnTo>
                <a:lnTo>
                  <a:pt x="543381" y="38040"/>
                </a:lnTo>
                <a:lnTo>
                  <a:pt x="529431" y="18573"/>
                </a:lnTo>
                <a:lnTo>
                  <a:pt x="509527" y="5060"/>
                </a:lnTo>
                <a:lnTo>
                  <a:pt x="486410" y="0"/>
                </a:lnTo>
                <a:lnTo>
                  <a:pt x="60960" y="0"/>
                </a:lnTo>
                <a:close/>
              </a:path>
            </a:pathLst>
          </a:custGeom>
          <a:ln w="3175">
            <a:solidFill>
              <a:srgbClr val="3364A3"/>
            </a:solidFill>
          </a:ln>
        </p:spPr>
        <p:txBody>
          <a:bodyPr wrap="square" lIns="0" tIns="0" rIns="0" bIns="0" rtlCol="0"/>
          <a:lstStyle/>
          <a:p>
            <a:endParaRPr sz="2176"/>
          </a:p>
        </p:txBody>
      </p:sp>
      <p:sp>
        <p:nvSpPr>
          <p:cNvPr id="199" name="object 199"/>
          <p:cNvSpPr/>
          <p:nvPr/>
        </p:nvSpPr>
        <p:spPr>
          <a:xfrm>
            <a:off x="4402325" y="361019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00" name="object 200"/>
          <p:cNvSpPr/>
          <p:nvPr/>
        </p:nvSpPr>
        <p:spPr>
          <a:xfrm>
            <a:off x="5065667" y="405242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01" name="object 201"/>
          <p:cNvSpPr/>
          <p:nvPr/>
        </p:nvSpPr>
        <p:spPr>
          <a:xfrm>
            <a:off x="5097916" y="3610191"/>
            <a:ext cx="663342" cy="442228"/>
          </a:xfrm>
          <a:prstGeom prst="rect">
            <a:avLst/>
          </a:prstGeom>
          <a:blipFill>
            <a:blip r:embed="rId33" cstate="print"/>
            <a:stretch>
              <a:fillRect/>
            </a:stretch>
          </a:blipFill>
        </p:spPr>
        <p:txBody>
          <a:bodyPr wrap="square" lIns="0" tIns="0" rIns="0" bIns="0" rtlCol="0"/>
          <a:lstStyle/>
          <a:p>
            <a:endParaRPr sz="2176"/>
          </a:p>
        </p:txBody>
      </p:sp>
      <p:sp>
        <p:nvSpPr>
          <p:cNvPr id="202" name="object 202"/>
          <p:cNvSpPr/>
          <p:nvPr/>
        </p:nvSpPr>
        <p:spPr>
          <a:xfrm>
            <a:off x="5761257" y="3683895"/>
            <a:ext cx="0" cy="294819"/>
          </a:xfrm>
          <a:custGeom>
            <a:avLst/>
            <a:gdLst/>
            <a:ahLst/>
            <a:cxnLst/>
            <a:rect l="l" t="t" r="r" b="b"/>
            <a:pathLst>
              <a:path h="243839">
                <a:moveTo>
                  <a:pt x="0" y="243839"/>
                </a:moveTo>
                <a:lnTo>
                  <a:pt x="0" y="0"/>
                </a:lnTo>
              </a:path>
            </a:pathLst>
          </a:custGeom>
          <a:ln w="3175">
            <a:solidFill>
              <a:srgbClr val="3364A3"/>
            </a:solidFill>
          </a:ln>
        </p:spPr>
        <p:txBody>
          <a:bodyPr wrap="square" lIns="0" tIns="0" rIns="0" bIns="0" rtlCol="0"/>
          <a:lstStyle/>
          <a:p>
            <a:endParaRPr sz="2176"/>
          </a:p>
        </p:txBody>
      </p:sp>
      <p:sp>
        <p:nvSpPr>
          <p:cNvPr id="203" name="object 203"/>
          <p:cNvSpPr/>
          <p:nvPr/>
        </p:nvSpPr>
        <p:spPr>
          <a:xfrm>
            <a:off x="5163940" y="3610191"/>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204" name="object 204"/>
          <p:cNvSpPr/>
          <p:nvPr/>
        </p:nvSpPr>
        <p:spPr>
          <a:xfrm>
            <a:off x="5097914" y="3677753"/>
            <a:ext cx="0" cy="307103"/>
          </a:xfrm>
          <a:custGeom>
            <a:avLst/>
            <a:gdLst/>
            <a:ahLst/>
            <a:cxnLst/>
            <a:rect l="l" t="t" r="r" b="b"/>
            <a:pathLst>
              <a:path h="254000">
                <a:moveTo>
                  <a:pt x="0" y="0"/>
                </a:moveTo>
                <a:lnTo>
                  <a:pt x="0" y="253999"/>
                </a:lnTo>
              </a:path>
            </a:pathLst>
          </a:custGeom>
          <a:ln w="3175">
            <a:solidFill>
              <a:srgbClr val="3364A3"/>
            </a:solidFill>
          </a:ln>
        </p:spPr>
        <p:txBody>
          <a:bodyPr wrap="square" lIns="0" tIns="0" rIns="0" bIns="0" rtlCol="0"/>
          <a:lstStyle/>
          <a:p>
            <a:endParaRPr sz="2176"/>
          </a:p>
        </p:txBody>
      </p:sp>
      <p:sp>
        <p:nvSpPr>
          <p:cNvPr id="205" name="object 205"/>
          <p:cNvSpPr/>
          <p:nvPr/>
        </p:nvSpPr>
        <p:spPr>
          <a:xfrm>
            <a:off x="5097914" y="3610191"/>
            <a:ext cx="663343" cy="442229"/>
          </a:xfrm>
          <a:custGeom>
            <a:avLst/>
            <a:gdLst/>
            <a:ahLst/>
            <a:cxnLst/>
            <a:rect l="l" t="t" r="r" b="b"/>
            <a:pathLst>
              <a:path w="548639"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79"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206" name="object 206"/>
          <p:cNvSpPr/>
          <p:nvPr/>
        </p:nvSpPr>
        <p:spPr>
          <a:xfrm>
            <a:off x="5097914" y="361019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07" name="object 207"/>
          <p:cNvSpPr/>
          <p:nvPr/>
        </p:nvSpPr>
        <p:spPr>
          <a:xfrm>
            <a:off x="5761257" y="405242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08" name="object 208"/>
          <p:cNvSpPr/>
          <p:nvPr/>
        </p:nvSpPr>
        <p:spPr>
          <a:xfrm>
            <a:off x="5825748" y="2195979"/>
            <a:ext cx="663343" cy="442229"/>
          </a:xfrm>
          <a:prstGeom prst="rect">
            <a:avLst/>
          </a:prstGeom>
          <a:blipFill>
            <a:blip r:embed="rId34" cstate="print"/>
            <a:stretch>
              <a:fillRect/>
            </a:stretch>
          </a:blipFill>
        </p:spPr>
        <p:txBody>
          <a:bodyPr wrap="square" lIns="0" tIns="0" rIns="0" bIns="0" rtlCol="0"/>
          <a:lstStyle/>
          <a:p>
            <a:endParaRPr sz="2176"/>
          </a:p>
        </p:txBody>
      </p:sp>
      <p:sp>
        <p:nvSpPr>
          <p:cNvPr id="209" name="object 209"/>
          <p:cNvSpPr/>
          <p:nvPr/>
        </p:nvSpPr>
        <p:spPr>
          <a:xfrm>
            <a:off x="5891776" y="263820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210" name="object 210"/>
          <p:cNvSpPr/>
          <p:nvPr/>
        </p:nvSpPr>
        <p:spPr>
          <a:xfrm>
            <a:off x="6489092" y="2262007"/>
            <a:ext cx="0" cy="310174"/>
          </a:xfrm>
          <a:custGeom>
            <a:avLst/>
            <a:gdLst/>
            <a:ahLst/>
            <a:cxnLst/>
            <a:rect l="l" t="t" r="r" b="b"/>
            <a:pathLst>
              <a:path h="256539">
                <a:moveTo>
                  <a:pt x="0" y="256540"/>
                </a:moveTo>
                <a:lnTo>
                  <a:pt x="0" y="0"/>
                </a:lnTo>
              </a:path>
            </a:pathLst>
          </a:custGeom>
          <a:ln w="3175">
            <a:solidFill>
              <a:srgbClr val="3364A3"/>
            </a:solidFill>
          </a:ln>
        </p:spPr>
        <p:txBody>
          <a:bodyPr wrap="square" lIns="0" tIns="0" rIns="0" bIns="0" rtlCol="0"/>
          <a:lstStyle/>
          <a:p>
            <a:endParaRPr sz="2176"/>
          </a:p>
        </p:txBody>
      </p:sp>
      <p:sp>
        <p:nvSpPr>
          <p:cNvPr id="211" name="object 211"/>
          <p:cNvSpPr/>
          <p:nvPr/>
        </p:nvSpPr>
        <p:spPr>
          <a:xfrm>
            <a:off x="5899454" y="2195979"/>
            <a:ext cx="515934" cy="0"/>
          </a:xfrm>
          <a:custGeom>
            <a:avLst/>
            <a:gdLst/>
            <a:ahLst/>
            <a:cxnLst/>
            <a:rect l="l" t="t" r="r" b="b"/>
            <a:pathLst>
              <a:path w="426720">
                <a:moveTo>
                  <a:pt x="426720" y="0"/>
                </a:moveTo>
                <a:lnTo>
                  <a:pt x="0" y="0"/>
                </a:lnTo>
              </a:path>
            </a:pathLst>
          </a:custGeom>
          <a:ln w="3175">
            <a:solidFill>
              <a:srgbClr val="3364A3"/>
            </a:solidFill>
          </a:ln>
        </p:spPr>
        <p:txBody>
          <a:bodyPr wrap="square" lIns="0" tIns="0" rIns="0" bIns="0" rtlCol="0"/>
          <a:lstStyle/>
          <a:p>
            <a:endParaRPr sz="2176"/>
          </a:p>
        </p:txBody>
      </p:sp>
      <p:sp>
        <p:nvSpPr>
          <p:cNvPr id="212" name="object 212"/>
          <p:cNvSpPr/>
          <p:nvPr/>
        </p:nvSpPr>
        <p:spPr>
          <a:xfrm>
            <a:off x="5825748" y="2195979"/>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213" name="object 213"/>
          <p:cNvSpPr/>
          <p:nvPr/>
        </p:nvSpPr>
        <p:spPr>
          <a:xfrm>
            <a:off x="5825748" y="219597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4" name="object 214"/>
          <p:cNvSpPr/>
          <p:nvPr/>
        </p:nvSpPr>
        <p:spPr>
          <a:xfrm>
            <a:off x="6489092" y="26382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5" name="object 215"/>
          <p:cNvSpPr/>
          <p:nvPr/>
        </p:nvSpPr>
        <p:spPr>
          <a:xfrm>
            <a:off x="6522875" y="2195979"/>
            <a:ext cx="663342" cy="442229"/>
          </a:xfrm>
          <a:prstGeom prst="rect">
            <a:avLst/>
          </a:prstGeom>
          <a:blipFill>
            <a:blip r:embed="rId35" cstate="print"/>
            <a:stretch>
              <a:fillRect/>
            </a:stretch>
          </a:blipFill>
        </p:spPr>
        <p:txBody>
          <a:bodyPr wrap="square" lIns="0" tIns="0" rIns="0" bIns="0" rtlCol="0"/>
          <a:lstStyle/>
          <a:p>
            <a:endParaRPr sz="2176"/>
          </a:p>
        </p:txBody>
      </p:sp>
      <p:sp>
        <p:nvSpPr>
          <p:cNvPr id="216" name="object 216"/>
          <p:cNvSpPr/>
          <p:nvPr/>
        </p:nvSpPr>
        <p:spPr>
          <a:xfrm>
            <a:off x="6588901" y="263820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217" name="object 217"/>
          <p:cNvSpPr/>
          <p:nvPr/>
        </p:nvSpPr>
        <p:spPr>
          <a:xfrm>
            <a:off x="7186217" y="2262007"/>
            <a:ext cx="0" cy="310174"/>
          </a:xfrm>
          <a:custGeom>
            <a:avLst/>
            <a:gdLst/>
            <a:ahLst/>
            <a:cxnLst/>
            <a:rect l="l" t="t" r="r" b="b"/>
            <a:pathLst>
              <a:path h="256539">
                <a:moveTo>
                  <a:pt x="0" y="256540"/>
                </a:moveTo>
                <a:lnTo>
                  <a:pt x="0" y="0"/>
                </a:lnTo>
              </a:path>
            </a:pathLst>
          </a:custGeom>
          <a:ln w="3175">
            <a:solidFill>
              <a:srgbClr val="3364A3"/>
            </a:solidFill>
          </a:ln>
        </p:spPr>
        <p:txBody>
          <a:bodyPr wrap="square" lIns="0" tIns="0" rIns="0" bIns="0" rtlCol="0"/>
          <a:lstStyle/>
          <a:p>
            <a:endParaRPr sz="2176"/>
          </a:p>
        </p:txBody>
      </p:sp>
      <p:sp>
        <p:nvSpPr>
          <p:cNvPr id="218" name="object 218"/>
          <p:cNvSpPr/>
          <p:nvPr/>
        </p:nvSpPr>
        <p:spPr>
          <a:xfrm>
            <a:off x="6595043" y="2195979"/>
            <a:ext cx="515934" cy="0"/>
          </a:xfrm>
          <a:custGeom>
            <a:avLst/>
            <a:gdLst/>
            <a:ahLst/>
            <a:cxnLst/>
            <a:rect l="l" t="t" r="r" b="b"/>
            <a:pathLst>
              <a:path w="426720">
                <a:moveTo>
                  <a:pt x="426720" y="0"/>
                </a:moveTo>
                <a:lnTo>
                  <a:pt x="0" y="0"/>
                </a:lnTo>
              </a:path>
            </a:pathLst>
          </a:custGeom>
          <a:ln w="3175">
            <a:solidFill>
              <a:srgbClr val="3364A3"/>
            </a:solidFill>
          </a:ln>
        </p:spPr>
        <p:txBody>
          <a:bodyPr wrap="square" lIns="0" tIns="0" rIns="0" bIns="0" rtlCol="0"/>
          <a:lstStyle/>
          <a:p>
            <a:endParaRPr sz="2176"/>
          </a:p>
        </p:txBody>
      </p:sp>
      <p:sp>
        <p:nvSpPr>
          <p:cNvPr id="219" name="object 219"/>
          <p:cNvSpPr/>
          <p:nvPr/>
        </p:nvSpPr>
        <p:spPr>
          <a:xfrm>
            <a:off x="6522872" y="2195979"/>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220" name="object 220"/>
          <p:cNvSpPr/>
          <p:nvPr/>
        </p:nvSpPr>
        <p:spPr>
          <a:xfrm>
            <a:off x="6522872" y="219597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1" name="object 221"/>
          <p:cNvSpPr/>
          <p:nvPr/>
        </p:nvSpPr>
        <p:spPr>
          <a:xfrm>
            <a:off x="7186217" y="26382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2" name="object 222"/>
          <p:cNvSpPr/>
          <p:nvPr/>
        </p:nvSpPr>
        <p:spPr>
          <a:xfrm>
            <a:off x="7219997" y="2195979"/>
            <a:ext cx="661808" cy="442229"/>
          </a:xfrm>
          <a:prstGeom prst="rect">
            <a:avLst/>
          </a:prstGeom>
          <a:blipFill>
            <a:blip r:embed="rId36" cstate="print"/>
            <a:stretch>
              <a:fillRect/>
            </a:stretch>
          </a:blipFill>
        </p:spPr>
        <p:txBody>
          <a:bodyPr wrap="square" lIns="0" tIns="0" rIns="0" bIns="0" rtlCol="0"/>
          <a:lstStyle/>
          <a:p>
            <a:endParaRPr sz="2176"/>
          </a:p>
        </p:txBody>
      </p:sp>
      <p:sp>
        <p:nvSpPr>
          <p:cNvPr id="223" name="object 223"/>
          <p:cNvSpPr/>
          <p:nvPr/>
        </p:nvSpPr>
        <p:spPr>
          <a:xfrm>
            <a:off x="7284488" y="2638209"/>
            <a:ext cx="531289" cy="0"/>
          </a:xfrm>
          <a:custGeom>
            <a:avLst/>
            <a:gdLst/>
            <a:ahLst/>
            <a:cxnLst/>
            <a:rect l="l" t="t" r="r" b="b"/>
            <a:pathLst>
              <a:path w="439420">
                <a:moveTo>
                  <a:pt x="0" y="0"/>
                </a:moveTo>
                <a:lnTo>
                  <a:pt x="439420" y="0"/>
                </a:lnTo>
              </a:path>
            </a:pathLst>
          </a:custGeom>
          <a:ln w="3175">
            <a:solidFill>
              <a:srgbClr val="3364A3"/>
            </a:solidFill>
          </a:ln>
        </p:spPr>
        <p:txBody>
          <a:bodyPr wrap="square" lIns="0" tIns="0" rIns="0" bIns="0" rtlCol="0"/>
          <a:lstStyle/>
          <a:p>
            <a:endParaRPr sz="2176"/>
          </a:p>
        </p:txBody>
      </p:sp>
      <p:sp>
        <p:nvSpPr>
          <p:cNvPr id="224" name="object 224"/>
          <p:cNvSpPr/>
          <p:nvPr/>
        </p:nvSpPr>
        <p:spPr>
          <a:xfrm>
            <a:off x="7219998" y="2255865"/>
            <a:ext cx="0" cy="322458"/>
          </a:xfrm>
          <a:custGeom>
            <a:avLst/>
            <a:gdLst/>
            <a:ahLst/>
            <a:cxnLst/>
            <a:rect l="l" t="t" r="r" b="b"/>
            <a:pathLst>
              <a:path h="266700">
                <a:moveTo>
                  <a:pt x="0" y="0"/>
                </a:moveTo>
                <a:lnTo>
                  <a:pt x="0" y="266701"/>
                </a:lnTo>
              </a:path>
            </a:pathLst>
          </a:custGeom>
          <a:ln w="3175">
            <a:solidFill>
              <a:srgbClr val="3364A3"/>
            </a:solidFill>
          </a:ln>
        </p:spPr>
        <p:txBody>
          <a:bodyPr wrap="square" lIns="0" tIns="0" rIns="0" bIns="0" rtlCol="0"/>
          <a:lstStyle/>
          <a:p>
            <a:endParaRPr sz="2176"/>
          </a:p>
        </p:txBody>
      </p:sp>
      <p:sp>
        <p:nvSpPr>
          <p:cNvPr id="225" name="object 225"/>
          <p:cNvSpPr/>
          <p:nvPr/>
        </p:nvSpPr>
        <p:spPr>
          <a:xfrm>
            <a:off x="7293703" y="2195979"/>
            <a:ext cx="514398" cy="0"/>
          </a:xfrm>
          <a:custGeom>
            <a:avLst/>
            <a:gdLst/>
            <a:ahLst/>
            <a:cxnLst/>
            <a:rect l="l" t="t" r="r" b="b"/>
            <a:pathLst>
              <a:path w="425450">
                <a:moveTo>
                  <a:pt x="425450" y="0"/>
                </a:moveTo>
                <a:lnTo>
                  <a:pt x="0" y="0"/>
                </a:lnTo>
              </a:path>
            </a:pathLst>
          </a:custGeom>
          <a:ln w="3175">
            <a:solidFill>
              <a:srgbClr val="3364A3"/>
            </a:solidFill>
          </a:ln>
        </p:spPr>
        <p:txBody>
          <a:bodyPr wrap="square" lIns="0" tIns="0" rIns="0" bIns="0" rtlCol="0"/>
          <a:lstStyle/>
          <a:p>
            <a:endParaRPr sz="2176"/>
          </a:p>
        </p:txBody>
      </p:sp>
      <p:sp>
        <p:nvSpPr>
          <p:cNvPr id="226" name="object 226"/>
          <p:cNvSpPr/>
          <p:nvPr/>
        </p:nvSpPr>
        <p:spPr>
          <a:xfrm>
            <a:off x="7219998" y="2195979"/>
            <a:ext cx="663343" cy="442229"/>
          </a:xfrm>
          <a:custGeom>
            <a:avLst/>
            <a:gdLst/>
            <a:ahLst/>
            <a:cxnLst/>
            <a:rect l="l" t="t" r="r" b="b"/>
            <a:pathLst>
              <a:path w="548640" h="365760">
                <a:moveTo>
                  <a:pt x="59689" y="0"/>
                </a:moveTo>
                <a:lnTo>
                  <a:pt x="37504" y="5238"/>
                </a:lnTo>
                <a:lnTo>
                  <a:pt x="18414" y="19050"/>
                </a:lnTo>
                <a:lnTo>
                  <a:pt x="5040" y="38576"/>
                </a:lnTo>
                <a:lnTo>
                  <a:pt x="0" y="60960"/>
                </a:lnTo>
                <a:lnTo>
                  <a:pt x="0" y="304800"/>
                </a:lnTo>
                <a:lnTo>
                  <a:pt x="5040" y="327183"/>
                </a:lnTo>
                <a:lnTo>
                  <a:pt x="18415" y="346710"/>
                </a:lnTo>
                <a:lnTo>
                  <a:pt x="37504" y="360521"/>
                </a:lnTo>
                <a:lnTo>
                  <a:pt x="59689" y="365760"/>
                </a:lnTo>
                <a:lnTo>
                  <a:pt x="486410" y="365760"/>
                </a:lnTo>
                <a:lnTo>
                  <a:pt x="508992" y="360521"/>
                </a:lnTo>
                <a:lnTo>
                  <a:pt x="528954" y="346710"/>
                </a:lnTo>
                <a:lnTo>
                  <a:pt x="543202" y="327183"/>
                </a:lnTo>
                <a:lnTo>
                  <a:pt x="548639" y="304800"/>
                </a:lnTo>
                <a:lnTo>
                  <a:pt x="548639" y="60960"/>
                </a:lnTo>
                <a:lnTo>
                  <a:pt x="543202" y="38576"/>
                </a:lnTo>
                <a:lnTo>
                  <a:pt x="528954" y="19050"/>
                </a:lnTo>
                <a:lnTo>
                  <a:pt x="508992" y="5238"/>
                </a:lnTo>
                <a:lnTo>
                  <a:pt x="486410" y="0"/>
                </a:lnTo>
                <a:lnTo>
                  <a:pt x="59689" y="0"/>
                </a:lnTo>
                <a:close/>
              </a:path>
            </a:pathLst>
          </a:custGeom>
          <a:ln w="3175">
            <a:solidFill>
              <a:srgbClr val="3364A3"/>
            </a:solidFill>
          </a:ln>
        </p:spPr>
        <p:txBody>
          <a:bodyPr wrap="square" lIns="0" tIns="0" rIns="0" bIns="0" rtlCol="0"/>
          <a:lstStyle/>
          <a:p>
            <a:endParaRPr sz="2176"/>
          </a:p>
        </p:txBody>
      </p:sp>
      <p:sp>
        <p:nvSpPr>
          <p:cNvPr id="227" name="object 227"/>
          <p:cNvSpPr/>
          <p:nvPr/>
        </p:nvSpPr>
        <p:spPr>
          <a:xfrm>
            <a:off x="7219998" y="219597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8" name="object 228"/>
          <p:cNvSpPr/>
          <p:nvPr/>
        </p:nvSpPr>
        <p:spPr>
          <a:xfrm>
            <a:off x="7883341" y="26382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9" name="object 229"/>
          <p:cNvSpPr/>
          <p:nvPr/>
        </p:nvSpPr>
        <p:spPr>
          <a:xfrm>
            <a:off x="7915587" y="2195979"/>
            <a:ext cx="663343" cy="442229"/>
          </a:xfrm>
          <a:prstGeom prst="rect">
            <a:avLst/>
          </a:prstGeom>
          <a:blipFill>
            <a:blip r:embed="rId37" cstate="print"/>
            <a:stretch>
              <a:fillRect/>
            </a:stretch>
          </a:blipFill>
        </p:spPr>
        <p:txBody>
          <a:bodyPr wrap="square" lIns="0" tIns="0" rIns="0" bIns="0" rtlCol="0"/>
          <a:lstStyle/>
          <a:p>
            <a:endParaRPr sz="2176"/>
          </a:p>
        </p:txBody>
      </p:sp>
      <p:sp>
        <p:nvSpPr>
          <p:cNvPr id="230" name="object 230"/>
          <p:cNvSpPr/>
          <p:nvPr/>
        </p:nvSpPr>
        <p:spPr>
          <a:xfrm>
            <a:off x="7981613" y="263820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231" name="object 231"/>
          <p:cNvSpPr/>
          <p:nvPr/>
        </p:nvSpPr>
        <p:spPr>
          <a:xfrm>
            <a:off x="8578930" y="2269685"/>
            <a:ext cx="0" cy="294819"/>
          </a:xfrm>
          <a:custGeom>
            <a:avLst/>
            <a:gdLst/>
            <a:ahLst/>
            <a:cxnLst/>
            <a:rect l="l" t="t" r="r" b="b"/>
            <a:pathLst>
              <a:path h="243839">
                <a:moveTo>
                  <a:pt x="0" y="243840"/>
                </a:moveTo>
                <a:lnTo>
                  <a:pt x="0" y="0"/>
                </a:lnTo>
              </a:path>
            </a:pathLst>
          </a:custGeom>
          <a:ln w="3175">
            <a:solidFill>
              <a:srgbClr val="3364A3"/>
            </a:solidFill>
          </a:ln>
        </p:spPr>
        <p:txBody>
          <a:bodyPr wrap="square" lIns="0" tIns="0" rIns="0" bIns="0" rtlCol="0"/>
          <a:lstStyle/>
          <a:p>
            <a:endParaRPr sz="2176"/>
          </a:p>
        </p:txBody>
      </p:sp>
      <p:sp>
        <p:nvSpPr>
          <p:cNvPr id="232" name="object 232"/>
          <p:cNvSpPr/>
          <p:nvPr/>
        </p:nvSpPr>
        <p:spPr>
          <a:xfrm>
            <a:off x="7915587" y="2262008"/>
            <a:ext cx="0" cy="310174"/>
          </a:xfrm>
          <a:custGeom>
            <a:avLst/>
            <a:gdLst/>
            <a:ahLst/>
            <a:cxnLst/>
            <a:rect l="l" t="t" r="r" b="b"/>
            <a:pathLst>
              <a:path h="256539">
                <a:moveTo>
                  <a:pt x="0" y="0"/>
                </a:moveTo>
                <a:lnTo>
                  <a:pt x="0" y="256539"/>
                </a:lnTo>
              </a:path>
            </a:pathLst>
          </a:custGeom>
          <a:ln w="3175">
            <a:solidFill>
              <a:srgbClr val="3364A3"/>
            </a:solidFill>
          </a:ln>
        </p:spPr>
        <p:txBody>
          <a:bodyPr wrap="square" lIns="0" tIns="0" rIns="0" bIns="0" rtlCol="0"/>
          <a:lstStyle/>
          <a:p>
            <a:endParaRPr sz="2176"/>
          </a:p>
        </p:txBody>
      </p:sp>
      <p:sp>
        <p:nvSpPr>
          <p:cNvPr id="233" name="object 233"/>
          <p:cNvSpPr/>
          <p:nvPr/>
        </p:nvSpPr>
        <p:spPr>
          <a:xfrm>
            <a:off x="7987756" y="2195979"/>
            <a:ext cx="515934" cy="0"/>
          </a:xfrm>
          <a:custGeom>
            <a:avLst/>
            <a:gdLst/>
            <a:ahLst/>
            <a:cxnLst/>
            <a:rect l="l" t="t" r="r" b="b"/>
            <a:pathLst>
              <a:path w="426720">
                <a:moveTo>
                  <a:pt x="426719" y="0"/>
                </a:moveTo>
                <a:lnTo>
                  <a:pt x="0" y="0"/>
                </a:lnTo>
              </a:path>
            </a:pathLst>
          </a:custGeom>
          <a:ln w="3175">
            <a:solidFill>
              <a:srgbClr val="3364A3"/>
            </a:solidFill>
          </a:ln>
        </p:spPr>
        <p:txBody>
          <a:bodyPr wrap="square" lIns="0" tIns="0" rIns="0" bIns="0" rtlCol="0"/>
          <a:lstStyle/>
          <a:p>
            <a:endParaRPr sz="2176"/>
          </a:p>
        </p:txBody>
      </p:sp>
      <p:sp>
        <p:nvSpPr>
          <p:cNvPr id="234" name="object 234"/>
          <p:cNvSpPr/>
          <p:nvPr/>
        </p:nvSpPr>
        <p:spPr>
          <a:xfrm>
            <a:off x="7915587" y="2195979"/>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235" name="object 235"/>
          <p:cNvSpPr/>
          <p:nvPr/>
        </p:nvSpPr>
        <p:spPr>
          <a:xfrm>
            <a:off x="7915587" y="219597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6" name="object 236"/>
          <p:cNvSpPr/>
          <p:nvPr/>
        </p:nvSpPr>
        <p:spPr>
          <a:xfrm>
            <a:off x="8578930" y="26382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7" name="object 237"/>
          <p:cNvSpPr/>
          <p:nvPr/>
        </p:nvSpPr>
        <p:spPr>
          <a:xfrm>
            <a:off x="6522875" y="2675061"/>
            <a:ext cx="663342" cy="442229"/>
          </a:xfrm>
          <a:prstGeom prst="rect">
            <a:avLst/>
          </a:prstGeom>
          <a:blipFill>
            <a:blip r:embed="rId38" cstate="print"/>
            <a:stretch>
              <a:fillRect/>
            </a:stretch>
          </a:blipFill>
        </p:spPr>
        <p:txBody>
          <a:bodyPr wrap="square" lIns="0" tIns="0" rIns="0" bIns="0" rtlCol="0"/>
          <a:lstStyle/>
          <a:p>
            <a:endParaRPr sz="2176"/>
          </a:p>
        </p:txBody>
      </p:sp>
      <p:sp>
        <p:nvSpPr>
          <p:cNvPr id="238" name="object 238"/>
          <p:cNvSpPr/>
          <p:nvPr/>
        </p:nvSpPr>
        <p:spPr>
          <a:xfrm>
            <a:off x="6588901" y="311728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239" name="object 239"/>
          <p:cNvSpPr/>
          <p:nvPr/>
        </p:nvSpPr>
        <p:spPr>
          <a:xfrm>
            <a:off x="7186217" y="2742623"/>
            <a:ext cx="0" cy="308639"/>
          </a:xfrm>
          <a:custGeom>
            <a:avLst/>
            <a:gdLst/>
            <a:ahLst/>
            <a:cxnLst/>
            <a:rect l="l" t="t" r="r" b="b"/>
            <a:pathLst>
              <a:path h="255269">
                <a:moveTo>
                  <a:pt x="0" y="255270"/>
                </a:moveTo>
                <a:lnTo>
                  <a:pt x="0" y="0"/>
                </a:lnTo>
              </a:path>
            </a:pathLst>
          </a:custGeom>
          <a:ln w="3175">
            <a:solidFill>
              <a:srgbClr val="3364A3"/>
            </a:solidFill>
          </a:ln>
        </p:spPr>
        <p:txBody>
          <a:bodyPr wrap="square" lIns="0" tIns="0" rIns="0" bIns="0" rtlCol="0"/>
          <a:lstStyle/>
          <a:p>
            <a:endParaRPr sz="2176"/>
          </a:p>
        </p:txBody>
      </p:sp>
      <p:sp>
        <p:nvSpPr>
          <p:cNvPr id="240" name="object 240"/>
          <p:cNvSpPr/>
          <p:nvPr/>
        </p:nvSpPr>
        <p:spPr>
          <a:xfrm>
            <a:off x="6522872" y="2675060"/>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241" name="object 241"/>
          <p:cNvSpPr/>
          <p:nvPr/>
        </p:nvSpPr>
        <p:spPr>
          <a:xfrm>
            <a:off x="6522872" y="26750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2" name="object 242"/>
          <p:cNvSpPr/>
          <p:nvPr/>
        </p:nvSpPr>
        <p:spPr>
          <a:xfrm>
            <a:off x="7186217" y="31172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3" name="object 243"/>
          <p:cNvSpPr/>
          <p:nvPr/>
        </p:nvSpPr>
        <p:spPr>
          <a:xfrm>
            <a:off x="5825748" y="2675061"/>
            <a:ext cx="663343" cy="442229"/>
          </a:xfrm>
          <a:prstGeom prst="rect">
            <a:avLst/>
          </a:prstGeom>
          <a:blipFill>
            <a:blip r:embed="rId39" cstate="print"/>
            <a:stretch>
              <a:fillRect/>
            </a:stretch>
          </a:blipFill>
        </p:spPr>
        <p:txBody>
          <a:bodyPr wrap="square" lIns="0" tIns="0" rIns="0" bIns="0" rtlCol="0"/>
          <a:lstStyle/>
          <a:p>
            <a:endParaRPr sz="2176"/>
          </a:p>
        </p:txBody>
      </p:sp>
      <p:sp>
        <p:nvSpPr>
          <p:cNvPr id="244" name="object 244"/>
          <p:cNvSpPr/>
          <p:nvPr/>
        </p:nvSpPr>
        <p:spPr>
          <a:xfrm>
            <a:off x="5891775" y="311728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245" name="object 245"/>
          <p:cNvSpPr/>
          <p:nvPr/>
        </p:nvSpPr>
        <p:spPr>
          <a:xfrm>
            <a:off x="6489092" y="2742623"/>
            <a:ext cx="0" cy="308639"/>
          </a:xfrm>
          <a:custGeom>
            <a:avLst/>
            <a:gdLst/>
            <a:ahLst/>
            <a:cxnLst/>
            <a:rect l="l" t="t" r="r" b="b"/>
            <a:pathLst>
              <a:path h="255269">
                <a:moveTo>
                  <a:pt x="0" y="255270"/>
                </a:moveTo>
                <a:lnTo>
                  <a:pt x="0" y="0"/>
                </a:lnTo>
              </a:path>
            </a:pathLst>
          </a:custGeom>
          <a:ln w="3175">
            <a:solidFill>
              <a:srgbClr val="3364A3"/>
            </a:solidFill>
          </a:ln>
        </p:spPr>
        <p:txBody>
          <a:bodyPr wrap="square" lIns="0" tIns="0" rIns="0" bIns="0" rtlCol="0"/>
          <a:lstStyle/>
          <a:p>
            <a:endParaRPr sz="2176"/>
          </a:p>
        </p:txBody>
      </p:sp>
      <p:sp>
        <p:nvSpPr>
          <p:cNvPr id="246" name="object 246"/>
          <p:cNvSpPr/>
          <p:nvPr/>
        </p:nvSpPr>
        <p:spPr>
          <a:xfrm>
            <a:off x="5825748" y="2675060"/>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247" name="object 247"/>
          <p:cNvSpPr/>
          <p:nvPr/>
        </p:nvSpPr>
        <p:spPr>
          <a:xfrm>
            <a:off x="5825748" y="26750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8" name="object 248"/>
          <p:cNvSpPr/>
          <p:nvPr/>
        </p:nvSpPr>
        <p:spPr>
          <a:xfrm>
            <a:off x="6489092" y="31172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9" name="object 249"/>
          <p:cNvSpPr/>
          <p:nvPr/>
        </p:nvSpPr>
        <p:spPr>
          <a:xfrm>
            <a:off x="7219997" y="2675061"/>
            <a:ext cx="661808" cy="442229"/>
          </a:xfrm>
          <a:prstGeom prst="rect">
            <a:avLst/>
          </a:prstGeom>
          <a:blipFill>
            <a:blip r:embed="rId40" cstate="print"/>
            <a:stretch>
              <a:fillRect/>
            </a:stretch>
          </a:blipFill>
        </p:spPr>
        <p:txBody>
          <a:bodyPr wrap="square" lIns="0" tIns="0" rIns="0" bIns="0" rtlCol="0"/>
          <a:lstStyle/>
          <a:p>
            <a:endParaRPr sz="2176"/>
          </a:p>
        </p:txBody>
      </p:sp>
      <p:sp>
        <p:nvSpPr>
          <p:cNvPr id="250" name="object 250"/>
          <p:cNvSpPr/>
          <p:nvPr/>
        </p:nvSpPr>
        <p:spPr>
          <a:xfrm>
            <a:off x="7284488" y="3117289"/>
            <a:ext cx="531289" cy="0"/>
          </a:xfrm>
          <a:custGeom>
            <a:avLst/>
            <a:gdLst/>
            <a:ahLst/>
            <a:cxnLst/>
            <a:rect l="l" t="t" r="r" b="b"/>
            <a:pathLst>
              <a:path w="439420">
                <a:moveTo>
                  <a:pt x="0" y="0"/>
                </a:moveTo>
                <a:lnTo>
                  <a:pt x="439420" y="0"/>
                </a:lnTo>
              </a:path>
            </a:pathLst>
          </a:custGeom>
          <a:ln w="3175">
            <a:solidFill>
              <a:srgbClr val="3364A3"/>
            </a:solidFill>
          </a:ln>
        </p:spPr>
        <p:txBody>
          <a:bodyPr wrap="square" lIns="0" tIns="0" rIns="0" bIns="0" rtlCol="0"/>
          <a:lstStyle/>
          <a:p>
            <a:endParaRPr sz="2176"/>
          </a:p>
        </p:txBody>
      </p:sp>
      <p:sp>
        <p:nvSpPr>
          <p:cNvPr id="251" name="object 251"/>
          <p:cNvSpPr/>
          <p:nvPr/>
        </p:nvSpPr>
        <p:spPr>
          <a:xfrm>
            <a:off x="7219998" y="2734946"/>
            <a:ext cx="0" cy="322458"/>
          </a:xfrm>
          <a:custGeom>
            <a:avLst/>
            <a:gdLst/>
            <a:ahLst/>
            <a:cxnLst/>
            <a:rect l="l" t="t" r="r" b="b"/>
            <a:pathLst>
              <a:path h="266700">
                <a:moveTo>
                  <a:pt x="0" y="0"/>
                </a:moveTo>
                <a:lnTo>
                  <a:pt x="0" y="266701"/>
                </a:lnTo>
              </a:path>
            </a:pathLst>
          </a:custGeom>
          <a:ln w="3175">
            <a:solidFill>
              <a:srgbClr val="3364A3"/>
            </a:solidFill>
          </a:ln>
        </p:spPr>
        <p:txBody>
          <a:bodyPr wrap="square" lIns="0" tIns="0" rIns="0" bIns="0" rtlCol="0"/>
          <a:lstStyle/>
          <a:p>
            <a:endParaRPr sz="2176"/>
          </a:p>
        </p:txBody>
      </p:sp>
      <p:sp>
        <p:nvSpPr>
          <p:cNvPr id="252" name="object 252"/>
          <p:cNvSpPr/>
          <p:nvPr/>
        </p:nvSpPr>
        <p:spPr>
          <a:xfrm>
            <a:off x="7219998" y="2675060"/>
            <a:ext cx="663343" cy="442229"/>
          </a:xfrm>
          <a:custGeom>
            <a:avLst/>
            <a:gdLst/>
            <a:ahLst/>
            <a:cxnLst/>
            <a:rect l="l" t="t" r="r" b="b"/>
            <a:pathLst>
              <a:path w="548640" h="365760">
                <a:moveTo>
                  <a:pt x="59689" y="0"/>
                </a:moveTo>
                <a:lnTo>
                  <a:pt x="37504" y="5238"/>
                </a:lnTo>
                <a:lnTo>
                  <a:pt x="18414" y="19050"/>
                </a:lnTo>
                <a:lnTo>
                  <a:pt x="5040" y="38576"/>
                </a:lnTo>
                <a:lnTo>
                  <a:pt x="0" y="60960"/>
                </a:lnTo>
                <a:lnTo>
                  <a:pt x="0" y="304800"/>
                </a:lnTo>
                <a:lnTo>
                  <a:pt x="5040" y="327183"/>
                </a:lnTo>
                <a:lnTo>
                  <a:pt x="18415" y="346710"/>
                </a:lnTo>
                <a:lnTo>
                  <a:pt x="37504" y="360521"/>
                </a:lnTo>
                <a:lnTo>
                  <a:pt x="59689" y="365760"/>
                </a:lnTo>
                <a:lnTo>
                  <a:pt x="486410" y="365760"/>
                </a:lnTo>
                <a:lnTo>
                  <a:pt x="508992" y="360521"/>
                </a:lnTo>
                <a:lnTo>
                  <a:pt x="528954" y="346710"/>
                </a:lnTo>
                <a:lnTo>
                  <a:pt x="543202" y="327183"/>
                </a:lnTo>
                <a:lnTo>
                  <a:pt x="548639" y="304800"/>
                </a:lnTo>
                <a:lnTo>
                  <a:pt x="548639" y="60960"/>
                </a:lnTo>
                <a:lnTo>
                  <a:pt x="543202" y="38576"/>
                </a:lnTo>
                <a:lnTo>
                  <a:pt x="528954" y="19050"/>
                </a:lnTo>
                <a:lnTo>
                  <a:pt x="508992" y="5238"/>
                </a:lnTo>
                <a:lnTo>
                  <a:pt x="486410" y="0"/>
                </a:lnTo>
                <a:lnTo>
                  <a:pt x="59689" y="0"/>
                </a:lnTo>
                <a:close/>
              </a:path>
            </a:pathLst>
          </a:custGeom>
          <a:ln w="3175">
            <a:solidFill>
              <a:srgbClr val="3364A3"/>
            </a:solidFill>
          </a:ln>
        </p:spPr>
        <p:txBody>
          <a:bodyPr wrap="square" lIns="0" tIns="0" rIns="0" bIns="0" rtlCol="0"/>
          <a:lstStyle/>
          <a:p>
            <a:endParaRPr sz="2176"/>
          </a:p>
        </p:txBody>
      </p:sp>
      <p:sp>
        <p:nvSpPr>
          <p:cNvPr id="253" name="object 253"/>
          <p:cNvSpPr/>
          <p:nvPr/>
        </p:nvSpPr>
        <p:spPr>
          <a:xfrm>
            <a:off x="7219998" y="26750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4" name="object 254"/>
          <p:cNvSpPr/>
          <p:nvPr/>
        </p:nvSpPr>
        <p:spPr>
          <a:xfrm>
            <a:off x="7883341" y="31172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5" name="object 255"/>
          <p:cNvSpPr/>
          <p:nvPr/>
        </p:nvSpPr>
        <p:spPr>
          <a:xfrm>
            <a:off x="7915587" y="2675061"/>
            <a:ext cx="663343" cy="442229"/>
          </a:xfrm>
          <a:prstGeom prst="rect">
            <a:avLst/>
          </a:prstGeom>
          <a:blipFill>
            <a:blip r:embed="rId41" cstate="print"/>
            <a:stretch>
              <a:fillRect/>
            </a:stretch>
          </a:blipFill>
        </p:spPr>
        <p:txBody>
          <a:bodyPr wrap="square" lIns="0" tIns="0" rIns="0" bIns="0" rtlCol="0"/>
          <a:lstStyle/>
          <a:p>
            <a:endParaRPr sz="2176"/>
          </a:p>
        </p:txBody>
      </p:sp>
      <p:sp>
        <p:nvSpPr>
          <p:cNvPr id="256" name="object 256"/>
          <p:cNvSpPr/>
          <p:nvPr/>
        </p:nvSpPr>
        <p:spPr>
          <a:xfrm>
            <a:off x="7981613" y="311728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257" name="object 257"/>
          <p:cNvSpPr/>
          <p:nvPr/>
        </p:nvSpPr>
        <p:spPr>
          <a:xfrm>
            <a:off x="8578930" y="2748765"/>
            <a:ext cx="0" cy="294819"/>
          </a:xfrm>
          <a:custGeom>
            <a:avLst/>
            <a:gdLst/>
            <a:ahLst/>
            <a:cxnLst/>
            <a:rect l="l" t="t" r="r" b="b"/>
            <a:pathLst>
              <a:path h="243839">
                <a:moveTo>
                  <a:pt x="0" y="243840"/>
                </a:moveTo>
                <a:lnTo>
                  <a:pt x="0" y="0"/>
                </a:lnTo>
              </a:path>
            </a:pathLst>
          </a:custGeom>
          <a:ln w="3175">
            <a:solidFill>
              <a:srgbClr val="3364A3"/>
            </a:solidFill>
          </a:ln>
        </p:spPr>
        <p:txBody>
          <a:bodyPr wrap="square" lIns="0" tIns="0" rIns="0" bIns="0" rtlCol="0"/>
          <a:lstStyle/>
          <a:p>
            <a:endParaRPr sz="2176"/>
          </a:p>
        </p:txBody>
      </p:sp>
      <p:sp>
        <p:nvSpPr>
          <p:cNvPr id="258" name="object 258"/>
          <p:cNvSpPr/>
          <p:nvPr/>
        </p:nvSpPr>
        <p:spPr>
          <a:xfrm>
            <a:off x="7915587" y="2742624"/>
            <a:ext cx="0" cy="308639"/>
          </a:xfrm>
          <a:custGeom>
            <a:avLst/>
            <a:gdLst/>
            <a:ahLst/>
            <a:cxnLst/>
            <a:rect l="l" t="t" r="r" b="b"/>
            <a:pathLst>
              <a:path h="255269">
                <a:moveTo>
                  <a:pt x="0" y="0"/>
                </a:moveTo>
                <a:lnTo>
                  <a:pt x="0" y="255269"/>
                </a:lnTo>
              </a:path>
            </a:pathLst>
          </a:custGeom>
          <a:ln w="3175">
            <a:solidFill>
              <a:srgbClr val="3364A3"/>
            </a:solidFill>
          </a:ln>
        </p:spPr>
        <p:txBody>
          <a:bodyPr wrap="square" lIns="0" tIns="0" rIns="0" bIns="0" rtlCol="0"/>
          <a:lstStyle/>
          <a:p>
            <a:endParaRPr sz="2176"/>
          </a:p>
        </p:txBody>
      </p:sp>
      <p:sp>
        <p:nvSpPr>
          <p:cNvPr id="259" name="object 259"/>
          <p:cNvSpPr/>
          <p:nvPr/>
        </p:nvSpPr>
        <p:spPr>
          <a:xfrm>
            <a:off x="7915587" y="2675060"/>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260" name="object 260"/>
          <p:cNvSpPr/>
          <p:nvPr/>
        </p:nvSpPr>
        <p:spPr>
          <a:xfrm>
            <a:off x="7915587" y="26750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1" name="object 261"/>
          <p:cNvSpPr/>
          <p:nvPr/>
        </p:nvSpPr>
        <p:spPr>
          <a:xfrm>
            <a:off x="8578930" y="31172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2" name="object 262"/>
          <p:cNvSpPr/>
          <p:nvPr/>
        </p:nvSpPr>
        <p:spPr>
          <a:xfrm>
            <a:off x="5815001" y="3151073"/>
            <a:ext cx="663342" cy="442228"/>
          </a:xfrm>
          <a:prstGeom prst="rect">
            <a:avLst/>
          </a:prstGeom>
          <a:blipFill>
            <a:blip r:embed="rId42" cstate="print"/>
            <a:stretch>
              <a:fillRect/>
            </a:stretch>
          </a:blipFill>
        </p:spPr>
        <p:txBody>
          <a:bodyPr wrap="square" lIns="0" tIns="0" rIns="0" bIns="0" rtlCol="0"/>
          <a:lstStyle/>
          <a:p>
            <a:endParaRPr sz="2176"/>
          </a:p>
        </p:txBody>
      </p:sp>
      <p:sp>
        <p:nvSpPr>
          <p:cNvPr id="263" name="object 263"/>
          <p:cNvSpPr/>
          <p:nvPr/>
        </p:nvSpPr>
        <p:spPr>
          <a:xfrm>
            <a:off x="5881027" y="359329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264" name="object 264"/>
          <p:cNvSpPr/>
          <p:nvPr/>
        </p:nvSpPr>
        <p:spPr>
          <a:xfrm>
            <a:off x="6478342" y="3214797"/>
            <a:ext cx="0" cy="315549"/>
          </a:xfrm>
          <a:custGeom>
            <a:avLst/>
            <a:gdLst/>
            <a:ahLst/>
            <a:cxnLst/>
            <a:rect l="l" t="t" r="r" b="b"/>
            <a:pathLst>
              <a:path h="260985">
                <a:moveTo>
                  <a:pt x="0" y="260984"/>
                </a:moveTo>
                <a:lnTo>
                  <a:pt x="0" y="0"/>
                </a:lnTo>
              </a:path>
            </a:pathLst>
          </a:custGeom>
          <a:ln w="3175">
            <a:solidFill>
              <a:srgbClr val="3364A3"/>
            </a:solidFill>
          </a:ln>
        </p:spPr>
        <p:txBody>
          <a:bodyPr wrap="square" lIns="0" tIns="0" rIns="0" bIns="0" rtlCol="0"/>
          <a:lstStyle/>
          <a:p>
            <a:endParaRPr sz="2176"/>
          </a:p>
        </p:txBody>
      </p:sp>
      <p:sp>
        <p:nvSpPr>
          <p:cNvPr id="265" name="object 265"/>
          <p:cNvSpPr/>
          <p:nvPr/>
        </p:nvSpPr>
        <p:spPr>
          <a:xfrm>
            <a:off x="5815001" y="3218633"/>
            <a:ext cx="0" cy="308639"/>
          </a:xfrm>
          <a:custGeom>
            <a:avLst/>
            <a:gdLst/>
            <a:ahLst/>
            <a:cxnLst/>
            <a:rect l="l" t="t" r="r" b="b"/>
            <a:pathLst>
              <a:path h="255269">
                <a:moveTo>
                  <a:pt x="0" y="0"/>
                </a:moveTo>
                <a:lnTo>
                  <a:pt x="0" y="255271"/>
                </a:lnTo>
              </a:path>
            </a:pathLst>
          </a:custGeom>
          <a:ln w="3175">
            <a:solidFill>
              <a:srgbClr val="3364A3"/>
            </a:solidFill>
          </a:ln>
        </p:spPr>
        <p:txBody>
          <a:bodyPr wrap="square" lIns="0" tIns="0" rIns="0" bIns="0" rtlCol="0"/>
          <a:lstStyle/>
          <a:p>
            <a:endParaRPr sz="2176"/>
          </a:p>
        </p:txBody>
      </p:sp>
      <p:sp>
        <p:nvSpPr>
          <p:cNvPr id="266" name="object 266"/>
          <p:cNvSpPr/>
          <p:nvPr/>
        </p:nvSpPr>
        <p:spPr>
          <a:xfrm>
            <a:off x="5815001" y="3151070"/>
            <a:ext cx="663343" cy="442229"/>
          </a:xfrm>
          <a:custGeom>
            <a:avLst/>
            <a:gdLst/>
            <a:ahLst/>
            <a:cxnLst/>
            <a:rect l="l" t="t" r="r" b="b"/>
            <a:pathLst>
              <a:path w="548639" h="365760">
                <a:moveTo>
                  <a:pt x="60960" y="0"/>
                </a:moveTo>
                <a:lnTo>
                  <a:pt x="38576" y="5238"/>
                </a:lnTo>
                <a:lnTo>
                  <a:pt x="19050" y="19050"/>
                </a:lnTo>
                <a:lnTo>
                  <a:pt x="5238" y="38576"/>
                </a:lnTo>
                <a:lnTo>
                  <a:pt x="0" y="60959"/>
                </a:lnTo>
                <a:lnTo>
                  <a:pt x="0" y="304800"/>
                </a:lnTo>
                <a:lnTo>
                  <a:pt x="5238" y="327183"/>
                </a:lnTo>
                <a:lnTo>
                  <a:pt x="19050" y="346709"/>
                </a:lnTo>
                <a:lnTo>
                  <a:pt x="38576" y="360521"/>
                </a:lnTo>
                <a:lnTo>
                  <a:pt x="60960" y="365759"/>
                </a:lnTo>
                <a:lnTo>
                  <a:pt x="487680" y="365759"/>
                </a:lnTo>
                <a:lnTo>
                  <a:pt x="510063" y="360521"/>
                </a:lnTo>
                <a:lnTo>
                  <a:pt x="529589" y="346709"/>
                </a:lnTo>
                <a:lnTo>
                  <a:pt x="543401" y="327183"/>
                </a:lnTo>
                <a:lnTo>
                  <a:pt x="548639" y="304800"/>
                </a:lnTo>
                <a:lnTo>
                  <a:pt x="548639" y="60959"/>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267" name="object 267"/>
          <p:cNvSpPr/>
          <p:nvPr/>
        </p:nvSpPr>
        <p:spPr>
          <a:xfrm>
            <a:off x="5815001" y="315107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8" name="object 268"/>
          <p:cNvSpPr/>
          <p:nvPr/>
        </p:nvSpPr>
        <p:spPr>
          <a:xfrm>
            <a:off x="6478342" y="359329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9" name="object 269"/>
          <p:cNvSpPr/>
          <p:nvPr/>
        </p:nvSpPr>
        <p:spPr>
          <a:xfrm>
            <a:off x="6512127" y="3151073"/>
            <a:ext cx="661806" cy="442228"/>
          </a:xfrm>
          <a:prstGeom prst="rect">
            <a:avLst/>
          </a:prstGeom>
          <a:blipFill>
            <a:blip r:embed="rId43" cstate="print"/>
            <a:stretch>
              <a:fillRect/>
            </a:stretch>
          </a:blipFill>
        </p:spPr>
        <p:txBody>
          <a:bodyPr wrap="square" lIns="0" tIns="0" rIns="0" bIns="0" rtlCol="0"/>
          <a:lstStyle/>
          <a:p>
            <a:endParaRPr sz="2176"/>
          </a:p>
        </p:txBody>
      </p:sp>
      <p:sp>
        <p:nvSpPr>
          <p:cNvPr id="270" name="object 270"/>
          <p:cNvSpPr/>
          <p:nvPr/>
        </p:nvSpPr>
        <p:spPr>
          <a:xfrm>
            <a:off x="6578151" y="3593299"/>
            <a:ext cx="531289" cy="0"/>
          </a:xfrm>
          <a:custGeom>
            <a:avLst/>
            <a:gdLst/>
            <a:ahLst/>
            <a:cxnLst/>
            <a:rect l="l" t="t" r="r" b="b"/>
            <a:pathLst>
              <a:path w="439420">
                <a:moveTo>
                  <a:pt x="0" y="0"/>
                </a:moveTo>
                <a:lnTo>
                  <a:pt x="439420" y="0"/>
                </a:lnTo>
              </a:path>
            </a:pathLst>
          </a:custGeom>
          <a:ln w="3175">
            <a:solidFill>
              <a:srgbClr val="3364A3"/>
            </a:solidFill>
          </a:ln>
        </p:spPr>
        <p:txBody>
          <a:bodyPr wrap="square" lIns="0" tIns="0" rIns="0" bIns="0" rtlCol="0"/>
          <a:lstStyle/>
          <a:p>
            <a:endParaRPr sz="2176"/>
          </a:p>
        </p:txBody>
      </p:sp>
      <p:sp>
        <p:nvSpPr>
          <p:cNvPr id="271" name="object 271"/>
          <p:cNvSpPr/>
          <p:nvPr/>
        </p:nvSpPr>
        <p:spPr>
          <a:xfrm>
            <a:off x="6512125" y="3218633"/>
            <a:ext cx="0" cy="308639"/>
          </a:xfrm>
          <a:custGeom>
            <a:avLst/>
            <a:gdLst/>
            <a:ahLst/>
            <a:cxnLst/>
            <a:rect l="l" t="t" r="r" b="b"/>
            <a:pathLst>
              <a:path h="255269">
                <a:moveTo>
                  <a:pt x="0" y="0"/>
                </a:moveTo>
                <a:lnTo>
                  <a:pt x="0" y="255270"/>
                </a:lnTo>
              </a:path>
            </a:pathLst>
          </a:custGeom>
          <a:ln w="3175">
            <a:solidFill>
              <a:srgbClr val="3364A3"/>
            </a:solidFill>
          </a:ln>
        </p:spPr>
        <p:txBody>
          <a:bodyPr wrap="square" lIns="0" tIns="0" rIns="0" bIns="0" rtlCol="0"/>
          <a:lstStyle/>
          <a:p>
            <a:endParaRPr sz="2176"/>
          </a:p>
        </p:txBody>
      </p:sp>
      <p:sp>
        <p:nvSpPr>
          <p:cNvPr id="272" name="object 272"/>
          <p:cNvSpPr/>
          <p:nvPr/>
        </p:nvSpPr>
        <p:spPr>
          <a:xfrm>
            <a:off x="6512125" y="3151070"/>
            <a:ext cx="663343" cy="442229"/>
          </a:xfrm>
          <a:custGeom>
            <a:avLst/>
            <a:gdLst/>
            <a:ahLst/>
            <a:cxnLst/>
            <a:rect l="l" t="t" r="r" b="b"/>
            <a:pathLst>
              <a:path w="548639" h="365760">
                <a:moveTo>
                  <a:pt x="60959" y="0"/>
                </a:moveTo>
                <a:lnTo>
                  <a:pt x="38576" y="5238"/>
                </a:lnTo>
                <a:lnTo>
                  <a:pt x="19050" y="19050"/>
                </a:lnTo>
                <a:lnTo>
                  <a:pt x="5238" y="38576"/>
                </a:lnTo>
                <a:lnTo>
                  <a:pt x="0" y="60959"/>
                </a:lnTo>
                <a:lnTo>
                  <a:pt x="0" y="304800"/>
                </a:lnTo>
                <a:lnTo>
                  <a:pt x="5238" y="327183"/>
                </a:lnTo>
                <a:lnTo>
                  <a:pt x="19050" y="346709"/>
                </a:lnTo>
                <a:lnTo>
                  <a:pt x="38576" y="360521"/>
                </a:lnTo>
                <a:lnTo>
                  <a:pt x="60959" y="365759"/>
                </a:lnTo>
                <a:lnTo>
                  <a:pt x="487679" y="365759"/>
                </a:lnTo>
                <a:lnTo>
                  <a:pt x="510063" y="360521"/>
                </a:lnTo>
                <a:lnTo>
                  <a:pt x="529589" y="346709"/>
                </a:lnTo>
                <a:lnTo>
                  <a:pt x="543401" y="327183"/>
                </a:lnTo>
                <a:lnTo>
                  <a:pt x="548639" y="304800"/>
                </a:lnTo>
                <a:lnTo>
                  <a:pt x="548639" y="60959"/>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273" name="object 273"/>
          <p:cNvSpPr/>
          <p:nvPr/>
        </p:nvSpPr>
        <p:spPr>
          <a:xfrm>
            <a:off x="6512125" y="315107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4" name="object 274"/>
          <p:cNvSpPr/>
          <p:nvPr/>
        </p:nvSpPr>
        <p:spPr>
          <a:xfrm>
            <a:off x="7175467" y="359329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5" name="object 275"/>
          <p:cNvSpPr/>
          <p:nvPr/>
        </p:nvSpPr>
        <p:spPr>
          <a:xfrm>
            <a:off x="7207713" y="3151073"/>
            <a:ext cx="663343" cy="442228"/>
          </a:xfrm>
          <a:prstGeom prst="rect">
            <a:avLst/>
          </a:prstGeom>
          <a:blipFill>
            <a:blip r:embed="rId44" cstate="print"/>
            <a:stretch>
              <a:fillRect/>
            </a:stretch>
          </a:blipFill>
        </p:spPr>
        <p:txBody>
          <a:bodyPr wrap="square" lIns="0" tIns="0" rIns="0" bIns="0" rtlCol="0"/>
          <a:lstStyle/>
          <a:p>
            <a:endParaRPr sz="2176"/>
          </a:p>
        </p:txBody>
      </p:sp>
      <p:sp>
        <p:nvSpPr>
          <p:cNvPr id="276" name="object 276"/>
          <p:cNvSpPr/>
          <p:nvPr/>
        </p:nvSpPr>
        <p:spPr>
          <a:xfrm>
            <a:off x="7273740" y="359329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277" name="object 277"/>
          <p:cNvSpPr/>
          <p:nvPr/>
        </p:nvSpPr>
        <p:spPr>
          <a:xfrm>
            <a:off x="7871056" y="3218633"/>
            <a:ext cx="0" cy="308639"/>
          </a:xfrm>
          <a:custGeom>
            <a:avLst/>
            <a:gdLst/>
            <a:ahLst/>
            <a:cxnLst/>
            <a:rect l="l" t="t" r="r" b="b"/>
            <a:pathLst>
              <a:path h="255269">
                <a:moveTo>
                  <a:pt x="0" y="255270"/>
                </a:moveTo>
                <a:lnTo>
                  <a:pt x="0" y="0"/>
                </a:lnTo>
              </a:path>
            </a:pathLst>
          </a:custGeom>
          <a:ln w="3175">
            <a:solidFill>
              <a:srgbClr val="3364A3"/>
            </a:solidFill>
          </a:ln>
        </p:spPr>
        <p:txBody>
          <a:bodyPr wrap="square" lIns="0" tIns="0" rIns="0" bIns="0" rtlCol="0"/>
          <a:lstStyle/>
          <a:p>
            <a:endParaRPr sz="2176"/>
          </a:p>
        </p:txBody>
      </p:sp>
      <p:sp>
        <p:nvSpPr>
          <p:cNvPr id="278" name="object 278"/>
          <p:cNvSpPr/>
          <p:nvPr/>
        </p:nvSpPr>
        <p:spPr>
          <a:xfrm>
            <a:off x="7207713" y="3151070"/>
            <a:ext cx="663343" cy="442229"/>
          </a:xfrm>
          <a:custGeom>
            <a:avLst/>
            <a:gdLst/>
            <a:ahLst/>
            <a:cxnLst/>
            <a:rect l="l" t="t" r="r" b="b"/>
            <a:pathLst>
              <a:path w="548640" h="365760">
                <a:moveTo>
                  <a:pt x="60960" y="0"/>
                </a:moveTo>
                <a:lnTo>
                  <a:pt x="38576" y="5238"/>
                </a:lnTo>
                <a:lnTo>
                  <a:pt x="19050" y="19050"/>
                </a:lnTo>
                <a:lnTo>
                  <a:pt x="5238" y="38576"/>
                </a:lnTo>
                <a:lnTo>
                  <a:pt x="0" y="60959"/>
                </a:lnTo>
                <a:lnTo>
                  <a:pt x="0" y="304800"/>
                </a:lnTo>
                <a:lnTo>
                  <a:pt x="5238" y="327183"/>
                </a:lnTo>
                <a:lnTo>
                  <a:pt x="19050" y="346709"/>
                </a:lnTo>
                <a:lnTo>
                  <a:pt x="38576" y="360521"/>
                </a:lnTo>
                <a:lnTo>
                  <a:pt x="60960" y="365759"/>
                </a:lnTo>
                <a:lnTo>
                  <a:pt x="487680" y="365759"/>
                </a:lnTo>
                <a:lnTo>
                  <a:pt x="510063" y="360521"/>
                </a:lnTo>
                <a:lnTo>
                  <a:pt x="529590" y="346709"/>
                </a:lnTo>
                <a:lnTo>
                  <a:pt x="543401" y="327183"/>
                </a:lnTo>
                <a:lnTo>
                  <a:pt x="548640" y="304800"/>
                </a:lnTo>
                <a:lnTo>
                  <a:pt x="548640" y="60959"/>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279" name="object 279"/>
          <p:cNvSpPr/>
          <p:nvPr/>
        </p:nvSpPr>
        <p:spPr>
          <a:xfrm>
            <a:off x="7207713" y="315107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0" name="object 280"/>
          <p:cNvSpPr/>
          <p:nvPr/>
        </p:nvSpPr>
        <p:spPr>
          <a:xfrm>
            <a:off x="7871056" y="359329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1" name="object 281"/>
          <p:cNvSpPr/>
          <p:nvPr/>
        </p:nvSpPr>
        <p:spPr>
          <a:xfrm>
            <a:off x="7904837" y="3151073"/>
            <a:ext cx="663343" cy="442228"/>
          </a:xfrm>
          <a:prstGeom prst="rect">
            <a:avLst/>
          </a:prstGeom>
          <a:blipFill>
            <a:blip r:embed="rId45" cstate="print"/>
            <a:stretch>
              <a:fillRect/>
            </a:stretch>
          </a:blipFill>
        </p:spPr>
        <p:txBody>
          <a:bodyPr wrap="square" lIns="0" tIns="0" rIns="0" bIns="0" rtlCol="0"/>
          <a:lstStyle/>
          <a:p>
            <a:endParaRPr sz="2176"/>
          </a:p>
        </p:txBody>
      </p:sp>
      <p:sp>
        <p:nvSpPr>
          <p:cNvPr id="282" name="object 282"/>
          <p:cNvSpPr/>
          <p:nvPr/>
        </p:nvSpPr>
        <p:spPr>
          <a:xfrm>
            <a:off x="7970864" y="3593299"/>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283" name="object 283"/>
          <p:cNvSpPr/>
          <p:nvPr/>
        </p:nvSpPr>
        <p:spPr>
          <a:xfrm>
            <a:off x="8568181" y="3218633"/>
            <a:ext cx="0" cy="308639"/>
          </a:xfrm>
          <a:custGeom>
            <a:avLst/>
            <a:gdLst/>
            <a:ahLst/>
            <a:cxnLst/>
            <a:rect l="l" t="t" r="r" b="b"/>
            <a:pathLst>
              <a:path h="255269">
                <a:moveTo>
                  <a:pt x="0" y="255270"/>
                </a:moveTo>
                <a:lnTo>
                  <a:pt x="0" y="0"/>
                </a:lnTo>
              </a:path>
            </a:pathLst>
          </a:custGeom>
          <a:ln w="3175">
            <a:solidFill>
              <a:srgbClr val="3364A3"/>
            </a:solidFill>
          </a:ln>
        </p:spPr>
        <p:txBody>
          <a:bodyPr wrap="square" lIns="0" tIns="0" rIns="0" bIns="0" rtlCol="0"/>
          <a:lstStyle/>
          <a:p>
            <a:endParaRPr sz="2176"/>
          </a:p>
        </p:txBody>
      </p:sp>
      <p:sp>
        <p:nvSpPr>
          <p:cNvPr id="284" name="object 284"/>
          <p:cNvSpPr/>
          <p:nvPr/>
        </p:nvSpPr>
        <p:spPr>
          <a:xfrm>
            <a:off x="7904837" y="3218634"/>
            <a:ext cx="0" cy="308639"/>
          </a:xfrm>
          <a:custGeom>
            <a:avLst/>
            <a:gdLst/>
            <a:ahLst/>
            <a:cxnLst/>
            <a:rect l="l" t="t" r="r" b="b"/>
            <a:pathLst>
              <a:path h="255269">
                <a:moveTo>
                  <a:pt x="0" y="0"/>
                </a:moveTo>
                <a:lnTo>
                  <a:pt x="0" y="255268"/>
                </a:lnTo>
              </a:path>
            </a:pathLst>
          </a:custGeom>
          <a:ln w="3175">
            <a:solidFill>
              <a:srgbClr val="3364A3"/>
            </a:solidFill>
          </a:ln>
        </p:spPr>
        <p:txBody>
          <a:bodyPr wrap="square" lIns="0" tIns="0" rIns="0" bIns="0" rtlCol="0"/>
          <a:lstStyle/>
          <a:p>
            <a:endParaRPr sz="2176"/>
          </a:p>
        </p:txBody>
      </p:sp>
      <p:sp>
        <p:nvSpPr>
          <p:cNvPr id="285" name="object 285"/>
          <p:cNvSpPr/>
          <p:nvPr/>
        </p:nvSpPr>
        <p:spPr>
          <a:xfrm>
            <a:off x="7904837" y="3151070"/>
            <a:ext cx="663343" cy="442229"/>
          </a:xfrm>
          <a:custGeom>
            <a:avLst/>
            <a:gdLst/>
            <a:ahLst/>
            <a:cxnLst/>
            <a:rect l="l" t="t" r="r" b="b"/>
            <a:pathLst>
              <a:path w="548640" h="365760">
                <a:moveTo>
                  <a:pt x="60960" y="0"/>
                </a:moveTo>
                <a:lnTo>
                  <a:pt x="38576" y="5238"/>
                </a:lnTo>
                <a:lnTo>
                  <a:pt x="19050" y="19050"/>
                </a:lnTo>
                <a:lnTo>
                  <a:pt x="5238" y="38576"/>
                </a:lnTo>
                <a:lnTo>
                  <a:pt x="0" y="60959"/>
                </a:lnTo>
                <a:lnTo>
                  <a:pt x="0" y="304800"/>
                </a:lnTo>
                <a:lnTo>
                  <a:pt x="5238" y="327183"/>
                </a:lnTo>
                <a:lnTo>
                  <a:pt x="19050" y="346709"/>
                </a:lnTo>
                <a:lnTo>
                  <a:pt x="38576" y="360521"/>
                </a:lnTo>
                <a:lnTo>
                  <a:pt x="60960" y="365759"/>
                </a:lnTo>
                <a:lnTo>
                  <a:pt x="487680" y="365759"/>
                </a:lnTo>
                <a:lnTo>
                  <a:pt x="510063" y="360521"/>
                </a:lnTo>
                <a:lnTo>
                  <a:pt x="529590" y="346709"/>
                </a:lnTo>
                <a:lnTo>
                  <a:pt x="543401" y="327183"/>
                </a:lnTo>
                <a:lnTo>
                  <a:pt x="548640" y="304800"/>
                </a:lnTo>
                <a:lnTo>
                  <a:pt x="548640" y="60959"/>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286" name="object 286"/>
          <p:cNvSpPr/>
          <p:nvPr/>
        </p:nvSpPr>
        <p:spPr>
          <a:xfrm>
            <a:off x="7904837" y="315107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7" name="object 287"/>
          <p:cNvSpPr/>
          <p:nvPr/>
        </p:nvSpPr>
        <p:spPr>
          <a:xfrm>
            <a:off x="8568181" y="359329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8" name="object 288"/>
          <p:cNvSpPr/>
          <p:nvPr/>
        </p:nvSpPr>
        <p:spPr>
          <a:xfrm>
            <a:off x="6512127" y="3630153"/>
            <a:ext cx="661806" cy="442229"/>
          </a:xfrm>
          <a:prstGeom prst="rect">
            <a:avLst/>
          </a:prstGeom>
          <a:blipFill>
            <a:blip r:embed="rId46" cstate="print"/>
            <a:stretch>
              <a:fillRect/>
            </a:stretch>
          </a:blipFill>
        </p:spPr>
        <p:txBody>
          <a:bodyPr wrap="square" lIns="0" tIns="0" rIns="0" bIns="0" rtlCol="0"/>
          <a:lstStyle/>
          <a:p>
            <a:endParaRPr sz="2176"/>
          </a:p>
        </p:txBody>
      </p:sp>
      <p:sp>
        <p:nvSpPr>
          <p:cNvPr id="289" name="object 289"/>
          <p:cNvSpPr/>
          <p:nvPr/>
        </p:nvSpPr>
        <p:spPr>
          <a:xfrm>
            <a:off x="6578151" y="4072380"/>
            <a:ext cx="531289" cy="0"/>
          </a:xfrm>
          <a:custGeom>
            <a:avLst/>
            <a:gdLst/>
            <a:ahLst/>
            <a:cxnLst/>
            <a:rect l="l" t="t" r="r" b="b"/>
            <a:pathLst>
              <a:path w="439420">
                <a:moveTo>
                  <a:pt x="0" y="0"/>
                </a:moveTo>
                <a:lnTo>
                  <a:pt x="439420" y="0"/>
                </a:lnTo>
              </a:path>
            </a:pathLst>
          </a:custGeom>
          <a:ln w="3175">
            <a:solidFill>
              <a:srgbClr val="3364A3"/>
            </a:solidFill>
          </a:ln>
        </p:spPr>
        <p:txBody>
          <a:bodyPr wrap="square" lIns="0" tIns="0" rIns="0" bIns="0" rtlCol="0"/>
          <a:lstStyle/>
          <a:p>
            <a:endParaRPr sz="2176"/>
          </a:p>
        </p:txBody>
      </p:sp>
      <p:sp>
        <p:nvSpPr>
          <p:cNvPr id="290" name="object 290"/>
          <p:cNvSpPr/>
          <p:nvPr/>
        </p:nvSpPr>
        <p:spPr>
          <a:xfrm>
            <a:off x="6575083" y="3630153"/>
            <a:ext cx="536663" cy="0"/>
          </a:xfrm>
          <a:custGeom>
            <a:avLst/>
            <a:gdLst/>
            <a:ahLst/>
            <a:cxnLst/>
            <a:rect l="l" t="t" r="r" b="b"/>
            <a:pathLst>
              <a:path w="443864">
                <a:moveTo>
                  <a:pt x="443864" y="0"/>
                </a:moveTo>
                <a:lnTo>
                  <a:pt x="0" y="0"/>
                </a:lnTo>
              </a:path>
            </a:pathLst>
          </a:custGeom>
          <a:ln w="3175">
            <a:solidFill>
              <a:srgbClr val="3364A3"/>
            </a:solidFill>
          </a:ln>
        </p:spPr>
        <p:txBody>
          <a:bodyPr wrap="square" lIns="0" tIns="0" rIns="0" bIns="0" rtlCol="0"/>
          <a:lstStyle/>
          <a:p>
            <a:endParaRPr sz="2176"/>
          </a:p>
        </p:txBody>
      </p:sp>
      <p:sp>
        <p:nvSpPr>
          <p:cNvPr id="291" name="object 291"/>
          <p:cNvSpPr/>
          <p:nvPr/>
        </p:nvSpPr>
        <p:spPr>
          <a:xfrm>
            <a:off x="6512125" y="3697714"/>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292" name="object 292"/>
          <p:cNvSpPr/>
          <p:nvPr/>
        </p:nvSpPr>
        <p:spPr>
          <a:xfrm>
            <a:off x="6512125" y="3630153"/>
            <a:ext cx="663343" cy="442229"/>
          </a:xfrm>
          <a:custGeom>
            <a:avLst/>
            <a:gdLst/>
            <a:ahLst/>
            <a:cxnLst/>
            <a:rect l="l" t="t" r="r" b="b"/>
            <a:pathLst>
              <a:path w="548639"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293" name="object 293"/>
          <p:cNvSpPr/>
          <p:nvPr/>
        </p:nvSpPr>
        <p:spPr>
          <a:xfrm>
            <a:off x="6512125" y="36301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94" name="object 294"/>
          <p:cNvSpPr/>
          <p:nvPr/>
        </p:nvSpPr>
        <p:spPr>
          <a:xfrm>
            <a:off x="7175467" y="40723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95" name="object 295"/>
          <p:cNvSpPr/>
          <p:nvPr/>
        </p:nvSpPr>
        <p:spPr>
          <a:xfrm>
            <a:off x="5815001" y="3630153"/>
            <a:ext cx="663342" cy="442229"/>
          </a:xfrm>
          <a:prstGeom prst="rect">
            <a:avLst/>
          </a:prstGeom>
          <a:blipFill>
            <a:blip r:embed="rId47" cstate="print"/>
            <a:stretch>
              <a:fillRect/>
            </a:stretch>
          </a:blipFill>
        </p:spPr>
        <p:txBody>
          <a:bodyPr wrap="square" lIns="0" tIns="0" rIns="0" bIns="0" rtlCol="0"/>
          <a:lstStyle/>
          <a:p>
            <a:endParaRPr sz="2176"/>
          </a:p>
        </p:txBody>
      </p:sp>
      <p:sp>
        <p:nvSpPr>
          <p:cNvPr id="296" name="object 296"/>
          <p:cNvSpPr/>
          <p:nvPr/>
        </p:nvSpPr>
        <p:spPr>
          <a:xfrm>
            <a:off x="5881027" y="40723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297" name="object 297"/>
          <p:cNvSpPr/>
          <p:nvPr/>
        </p:nvSpPr>
        <p:spPr>
          <a:xfrm>
            <a:off x="6478342" y="3693878"/>
            <a:ext cx="0" cy="315549"/>
          </a:xfrm>
          <a:custGeom>
            <a:avLst/>
            <a:gdLst/>
            <a:ahLst/>
            <a:cxnLst/>
            <a:rect l="l" t="t" r="r" b="b"/>
            <a:pathLst>
              <a:path h="260985">
                <a:moveTo>
                  <a:pt x="0" y="260984"/>
                </a:moveTo>
                <a:lnTo>
                  <a:pt x="0" y="0"/>
                </a:lnTo>
              </a:path>
            </a:pathLst>
          </a:custGeom>
          <a:ln w="3175">
            <a:solidFill>
              <a:srgbClr val="3364A3"/>
            </a:solidFill>
          </a:ln>
        </p:spPr>
        <p:txBody>
          <a:bodyPr wrap="square" lIns="0" tIns="0" rIns="0" bIns="0" rtlCol="0"/>
          <a:lstStyle/>
          <a:p>
            <a:endParaRPr sz="2176"/>
          </a:p>
        </p:txBody>
      </p:sp>
      <p:sp>
        <p:nvSpPr>
          <p:cNvPr id="298" name="object 298"/>
          <p:cNvSpPr/>
          <p:nvPr/>
        </p:nvSpPr>
        <p:spPr>
          <a:xfrm>
            <a:off x="5877957" y="3630153"/>
            <a:ext cx="536663" cy="0"/>
          </a:xfrm>
          <a:custGeom>
            <a:avLst/>
            <a:gdLst/>
            <a:ahLst/>
            <a:cxnLst/>
            <a:rect l="l" t="t" r="r" b="b"/>
            <a:pathLst>
              <a:path w="443864">
                <a:moveTo>
                  <a:pt x="443864" y="0"/>
                </a:moveTo>
                <a:lnTo>
                  <a:pt x="0" y="0"/>
                </a:lnTo>
              </a:path>
            </a:pathLst>
          </a:custGeom>
          <a:ln w="3175">
            <a:solidFill>
              <a:srgbClr val="3364A3"/>
            </a:solidFill>
          </a:ln>
        </p:spPr>
        <p:txBody>
          <a:bodyPr wrap="square" lIns="0" tIns="0" rIns="0" bIns="0" rtlCol="0"/>
          <a:lstStyle/>
          <a:p>
            <a:endParaRPr sz="2176"/>
          </a:p>
        </p:txBody>
      </p:sp>
      <p:sp>
        <p:nvSpPr>
          <p:cNvPr id="299" name="object 299"/>
          <p:cNvSpPr/>
          <p:nvPr/>
        </p:nvSpPr>
        <p:spPr>
          <a:xfrm>
            <a:off x="5815001" y="3697714"/>
            <a:ext cx="0" cy="308639"/>
          </a:xfrm>
          <a:custGeom>
            <a:avLst/>
            <a:gdLst/>
            <a:ahLst/>
            <a:cxnLst/>
            <a:rect l="l" t="t" r="r" b="b"/>
            <a:pathLst>
              <a:path h="255270">
                <a:moveTo>
                  <a:pt x="0" y="0"/>
                </a:moveTo>
                <a:lnTo>
                  <a:pt x="0" y="255271"/>
                </a:lnTo>
              </a:path>
            </a:pathLst>
          </a:custGeom>
          <a:ln w="3175">
            <a:solidFill>
              <a:srgbClr val="3364A3"/>
            </a:solidFill>
          </a:ln>
        </p:spPr>
        <p:txBody>
          <a:bodyPr wrap="square" lIns="0" tIns="0" rIns="0" bIns="0" rtlCol="0"/>
          <a:lstStyle/>
          <a:p>
            <a:endParaRPr sz="2176"/>
          </a:p>
        </p:txBody>
      </p:sp>
      <p:sp>
        <p:nvSpPr>
          <p:cNvPr id="300" name="object 300"/>
          <p:cNvSpPr/>
          <p:nvPr/>
        </p:nvSpPr>
        <p:spPr>
          <a:xfrm>
            <a:off x="5815001" y="3630153"/>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301" name="object 301"/>
          <p:cNvSpPr/>
          <p:nvPr/>
        </p:nvSpPr>
        <p:spPr>
          <a:xfrm>
            <a:off x="5815001" y="36301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02" name="object 302"/>
          <p:cNvSpPr/>
          <p:nvPr/>
        </p:nvSpPr>
        <p:spPr>
          <a:xfrm>
            <a:off x="6478342" y="40723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03" name="object 303"/>
          <p:cNvSpPr/>
          <p:nvPr/>
        </p:nvSpPr>
        <p:spPr>
          <a:xfrm>
            <a:off x="7207713" y="3630153"/>
            <a:ext cx="663343" cy="442229"/>
          </a:xfrm>
          <a:prstGeom prst="rect">
            <a:avLst/>
          </a:prstGeom>
          <a:blipFill>
            <a:blip r:embed="rId48" cstate="print"/>
            <a:stretch>
              <a:fillRect/>
            </a:stretch>
          </a:blipFill>
        </p:spPr>
        <p:txBody>
          <a:bodyPr wrap="square" lIns="0" tIns="0" rIns="0" bIns="0" rtlCol="0"/>
          <a:lstStyle/>
          <a:p>
            <a:endParaRPr sz="2176"/>
          </a:p>
        </p:txBody>
      </p:sp>
      <p:sp>
        <p:nvSpPr>
          <p:cNvPr id="304" name="object 304"/>
          <p:cNvSpPr/>
          <p:nvPr/>
        </p:nvSpPr>
        <p:spPr>
          <a:xfrm>
            <a:off x="7273740" y="40723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305" name="object 305"/>
          <p:cNvSpPr/>
          <p:nvPr/>
        </p:nvSpPr>
        <p:spPr>
          <a:xfrm>
            <a:off x="7871056" y="3697714"/>
            <a:ext cx="0" cy="308639"/>
          </a:xfrm>
          <a:custGeom>
            <a:avLst/>
            <a:gdLst/>
            <a:ahLst/>
            <a:cxnLst/>
            <a:rect l="l" t="t" r="r" b="b"/>
            <a:pathLst>
              <a:path h="255270">
                <a:moveTo>
                  <a:pt x="0" y="255270"/>
                </a:moveTo>
                <a:lnTo>
                  <a:pt x="0" y="0"/>
                </a:lnTo>
              </a:path>
            </a:pathLst>
          </a:custGeom>
          <a:ln w="3175">
            <a:solidFill>
              <a:srgbClr val="3364A3"/>
            </a:solidFill>
          </a:ln>
        </p:spPr>
        <p:txBody>
          <a:bodyPr wrap="square" lIns="0" tIns="0" rIns="0" bIns="0" rtlCol="0"/>
          <a:lstStyle/>
          <a:p>
            <a:endParaRPr sz="2176"/>
          </a:p>
        </p:txBody>
      </p:sp>
      <p:sp>
        <p:nvSpPr>
          <p:cNvPr id="306" name="object 306"/>
          <p:cNvSpPr/>
          <p:nvPr/>
        </p:nvSpPr>
        <p:spPr>
          <a:xfrm>
            <a:off x="7270672" y="3630153"/>
            <a:ext cx="536663" cy="0"/>
          </a:xfrm>
          <a:custGeom>
            <a:avLst/>
            <a:gdLst/>
            <a:ahLst/>
            <a:cxnLst/>
            <a:rect l="l" t="t" r="r" b="b"/>
            <a:pathLst>
              <a:path w="443864">
                <a:moveTo>
                  <a:pt x="443864" y="0"/>
                </a:moveTo>
                <a:lnTo>
                  <a:pt x="0" y="0"/>
                </a:lnTo>
              </a:path>
            </a:pathLst>
          </a:custGeom>
          <a:ln w="3175">
            <a:solidFill>
              <a:srgbClr val="3364A3"/>
            </a:solidFill>
          </a:ln>
        </p:spPr>
        <p:txBody>
          <a:bodyPr wrap="square" lIns="0" tIns="0" rIns="0" bIns="0" rtlCol="0"/>
          <a:lstStyle/>
          <a:p>
            <a:endParaRPr sz="2176"/>
          </a:p>
        </p:txBody>
      </p:sp>
      <p:sp>
        <p:nvSpPr>
          <p:cNvPr id="307" name="object 307"/>
          <p:cNvSpPr/>
          <p:nvPr/>
        </p:nvSpPr>
        <p:spPr>
          <a:xfrm>
            <a:off x="7207713" y="3630153"/>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308" name="object 308"/>
          <p:cNvSpPr/>
          <p:nvPr/>
        </p:nvSpPr>
        <p:spPr>
          <a:xfrm>
            <a:off x="7207713" y="36301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09" name="object 309"/>
          <p:cNvSpPr/>
          <p:nvPr/>
        </p:nvSpPr>
        <p:spPr>
          <a:xfrm>
            <a:off x="7871056" y="40723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0" name="object 310"/>
          <p:cNvSpPr/>
          <p:nvPr/>
        </p:nvSpPr>
        <p:spPr>
          <a:xfrm>
            <a:off x="7904837" y="3630153"/>
            <a:ext cx="663343" cy="442229"/>
          </a:xfrm>
          <a:prstGeom prst="rect">
            <a:avLst/>
          </a:prstGeom>
          <a:blipFill>
            <a:blip r:embed="rId49" cstate="print"/>
            <a:stretch>
              <a:fillRect/>
            </a:stretch>
          </a:blipFill>
        </p:spPr>
        <p:txBody>
          <a:bodyPr wrap="square" lIns="0" tIns="0" rIns="0" bIns="0" rtlCol="0"/>
          <a:lstStyle/>
          <a:p>
            <a:endParaRPr sz="2176"/>
          </a:p>
        </p:txBody>
      </p:sp>
      <p:sp>
        <p:nvSpPr>
          <p:cNvPr id="311" name="object 311"/>
          <p:cNvSpPr/>
          <p:nvPr/>
        </p:nvSpPr>
        <p:spPr>
          <a:xfrm>
            <a:off x="7970864" y="40723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312" name="object 312"/>
          <p:cNvSpPr/>
          <p:nvPr/>
        </p:nvSpPr>
        <p:spPr>
          <a:xfrm>
            <a:off x="8568181" y="3697714"/>
            <a:ext cx="0" cy="308639"/>
          </a:xfrm>
          <a:custGeom>
            <a:avLst/>
            <a:gdLst/>
            <a:ahLst/>
            <a:cxnLst/>
            <a:rect l="l" t="t" r="r" b="b"/>
            <a:pathLst>
              <a:path h="255270">
                <a:moveTo>
                  <a:pt x="0" y="255270"/>
                </a:moveTo>
                <a:lnTo>
                  <a:pt x="0" y="0"/>
                </a:lnTo>
              </a:path>
            </a:pathLst>
          </a:custGeom>
          <a:ln w="3175">
            <a:solidFill>
              <a:srgbClr val="3364A3"/>
            </a:solidFill>
          </a:ln>
        </p:spPr>
        <p:txBody>
          <a:bodyPr wrap="square" lIns="0" tIns="0" rIns="0" bIns="0" rtlCol="0"/>
          <a:lstStyle/>
          <a:p>
            <a:endParaRPr sz="2176"/>
          </a:p>
        </p:txBody>
      </p:sp>
      <p:sp>
        <p:nvSpPr>
          <p:cNvPr id="313" name="object 313"/>
          <p:cNvSpPr/>
          <p:nvPr/>
        </p:nvSpPr>
        <p:spPr>
          <a:xfrm>
            <a:off x="7967029" y="3630153"/>
            <a:ext cx="536663" cy="0"/>
          </a:xfrm>
          <a:custGeom>
            <a:avLst/>
            <a:gdLst/>
            <a:ahLst/>
            <a:cxnLst/>
            <a:rect l="l" t="t" r="r" b="b"/>
            <a:pathLst>
              <a:path w="443865">
                <a:moveTo>
                  <a:pt x="443864" y="0"/>
                </a:moveTo>
                <a:lnTo>
                  <a:pt x="0" y="0"/>
                </a:lnTo>
              </a:path>
            </a:pathLst>
          </a:custGeom>
          <a:ln w="3175">
            <a:solidFill>
              <a:srgbClr val="3364A3"/>
            </a:solidFill>
          </a:ln>
        </p:spPr>
        <p:txBody>
          <a:bodyPr wrap="square" lIns="0" tIns="0" rIns="0" bIns="0" rtlCol="0"/>
          <a:lstStyle/>
          <a:p>
            <a:endParaRPr sz="2176"/>
          </a:p>
        </p:txBody>
      </p:sp>
      <p:sp>
        <p:nvSpPr>
          <p:cNvPr id="314" name="object 314"/>
          <p:cNvSpPr/>
          <p:nvPr/>
        </p:nvSpPr>
        <p:spPr>
          <a:xfrm>
            <a:off x="7904837" y="3697715"/>
            <a:ext cx="0" cy="308639"/>
          </a:xfrm>
          <a:custGeom>
            <a:avLst/>
            <a:gdLst/>
            <a:ahLst/>
            <a:cxnLst/>
            <a:rect l="l" t="t" r="r" b="b"/>
            <a:pathLst>
              <a:path h="255270">
                <a:moveTo>
                  <a:pt x="0" y="0"/>
                </a:moveTo>
                <a:lnTo>
                  <a:pt x="0" y="255268"/>
                </a:lnTo>
              </a:path>
            </a:pathLst>
          </a:custGeom>
          <a:ln w="3175">
            <a:solidFill>
              <a:srgbClr val="3364A3"/>
            </a:solidFill>
          </a:ln>
        </p:spPr>
        <p:txBody>
          <a:bodyPr wrap="square" lIns="0" tIns="0" rIns="0" bIns="0" rtlCol="0"/>
          <a:lstStyle/>
          <a:p>
            <a:endParaRPr sz="2176"/>
          </a:p>
        </p:txBody>
      </p:sp>
      <p:sp>
        <p:nvSpPr>
          <p:cNvPr id="315" name="object 315"/>
          <p:cNvSpPr/>
          <p:nvPr/>
        </p:nvSpPr>
        <p:spPr>
          <a:xfrm>
            <a:off x="7904837" y="3630153"/>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316" name="object 316"/>
          <p:cNvSpPr/>
          <p:nvPr/>
        </p:nvSpPr>
        <p:spPr>
          <a:xfrm>
            <a:off x="7904837" y="36301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7" name="object 317"/>
          <p:cNvSpPr/>
          <p:nvPr/>
        </p:nvSpPr>
        <p:spPr>
          <a:xfrm>
            <a:off x="8568181" y="40723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8" name="object 318"/>
          <p:cNvSpPr/>
          <p:nvPr/>
        </p:nvSpPr>
        <p:spPr>
          <a:xfrm>
            <a:off x="8614247" y="2176017"/>
            <a:ext cx="663343" cy="442229"/>
          </a:xfrm>
          <a:prstGeom prst="rect">
            <a:avLst/>
          </a:prstGeom>
          <a:blipFill>
            <a:blip r:embed="rId50" cstate="print"/>
            <a:stretch>
              <a:fillRect/>
            </a:stretch>
          </a:blipFill>
        </p:spPr>
        <p:txBody>
          <a:bodyPr wrap="square" lIns="0" tIns="0" rIns="0" bIns="0" rtlCol="0"/>
          <a:lstStyle/>
          <a:p>
            <a:endParaRPr sz="2176"/>
          </a:p>
        </p:txBody>
      </p:sp>
      <p:sp>
        <p:nvSpPr>
          <p:cNvPr id="319" name="object 319"/>
          <p:cNvSpPr/>
          <p:nvPr/>
        </p:nvSpPr>
        <p:spPr>
          <a:xfrm>
            <a:off x="9277590" y="2243580"/>
            <a:ext cx="0" cy="308639"/>
          </a:xfrm>
          <a:custGeom>
            <a:avLst/>
            <a:gdLst/>
            <a:ahLst/>
            <a:cxnLst/>
            <a:rect l="l" t="t" r="r" b="b"/>
            <a:pathLst>
              <a:path h="255269">
                <a:moveTo>
                  <a:pt x="0" y="255270"/>
                </a:moveTo>
                <a:lnTo>
                  <a:pt x="0" y="0"/>
                </a:lnTo>
              </a:path>
            </a:pathLst>
          </a:custGeom>
          <a:ln w="3175">
            <a:solidFill>
              <a:srgbClr val="3364A3"/>
            </a:solidFill>
          </a:ln>
        </p:spPr>
        <p:txBody>
          <a:bodyPr wrap="square" lIns="0" tIns="0" rIns="0" bIns="0" rtlCol="0"/>
          <a:lstStyle/>
          <a:p>
            <a:endParaRPr sz="2176"/>
          </a:p>
        </p:txBody>
      </p:sp>
      <p:sp>
        <p:nvSpPr>
          <p:cNvPr id="320" name="object 320"/>
          <p:cNvSpPr/>
          <p:nvPr/>
        </p:nvSpPr>
        <p:spPr>
          <a:xfrm>
            <a:off x="8687950" y="2176017"/>
            <a:ext cx="515934" cy="0"/>
          </a:xfrm>
          <a:custGeom>
            <a:avLst/>
            <a:gdLst/>
            <a:ahLst/>
            <a:cxnLst/>
            <a:rect l="l" t="t" r="r" b="b"/>
            <a:pathLst>
              <a:path w="426720">
                <a:moveTo>
                  <a:pt x="426721" y="0"/>
                </a:moveTo>
                <a:lnTo>
                  <a:pt x="0" y="0"/>
                </a:lnTo>
              </a:path>
            </a:pathLst>
          </a:custGeom>
          <a:ln w="3175">
            <a:solidFill>
              <a:srgbClr val="3364A3"/>
            </a:solidFill>
          </a:ln>
        </p:spPr>
        <p:txBody>
          <a:bodyPr wrap="square" lIns="0" tIns="0" rIns="0" bIns="0" rtlCol="0"/>
          <a:lstStyle/>
          <a:p>
            <a:endParaRPr sz="2176"/>
          </a:p>
        </p:txBody>
      </p:sp>
      <p:sp>
        <p:nvSpPr>
          <p:cNvPr id="321" name="object 321"/>
          <p:cNvSpPr/>
          <p:nvPr/>
        </p:nvSpPr>
        <p:spPr>
          <a:xfrm>
            <a:off x="8614247" y="2243580"/>
            <a:ext cx="0" cy="308639"/>
          </a:xfrm>
          <a:custGeom>
            <a:avLst/>
            <a:gdLst/>
            <a:ahLst/>
            <a:cxnLst/>
            <a:rect l="l" t="t" r="r" b="b"/>
            <a:pathLst>
              <a:path h="255269">
                <a:moveTo>
                  <a:pt x="0" y="0"/>
                </a:moveTo>
                <a:lnTo>
                  <a:pt x="0" y="255269"/>
                </a:lnTo>
              </a:path>
            </a:pathLst>
          </a:custGeom>
          <a:ln w="3175">
            <a:solidFill>
              <a:srgbClr val="3364A3"/>
            </a:solidFill>
          </a:ln>
        </p:spPr>
        <p:txBody>
          <a:bodyPr wrap="square" lIns="0" tIns="0" rIns="0" bIns="0" rtlCol="0"/>
          <a:lstStyle/>
          <a:p>
            <a:endParaRPr sz="2176"/>
          </a:p>
        </p:txBody>
      </p:sp>
      <p:sp>
        <p:nvSpPr>
          <p:cNvPr id="322" name="object 322"/>
          <p:cNvSpPr/>
          <p:nvPr/>
        </p:nvSpPr>
        <p:spPr>
          <a:xfrm>
            <a:off x="8614247" y="2176017"/>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323" name="object 323"/>
          <p:cNvSpPr/>
          <p:nvPr/>
        </p:nvSpPr>
        <p:spPr>
          <a:xfrm>
            <a:off x="8614247" y="217601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4" name="object 324"/>
          <p:cNvSpPr/>
          <p:nvPr/>
        </p:nvSpPr>
        <p:spPr>
          <a:xfrm>
            <a:off x="9277590" y="26182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5" name="object 325"/>
          <p:cNvSpPr/>
          <p:nvPr/>
        </p:nvSpPr>
        <p:spPr>
          <a:xfrm>
            <a:off x="9311370" y="2176017"/>
            <a:ext cx="661808" cy="442229"/>
          </a:xfrm>
          <a:prstGeom prst="rect">
            <a:avLst/>
          </a:prstGeom>
          <a:blipFill>
            <a:blip r:embed="rId51" cstate="print"/>
            <a:stretch>
              <a:fillRect/>
            </a:stretch>
          </a:blipFill>
        </p:spPr>
        <p:txBody>
          <a:bodyPr wrap="square" lIns="0" tIns="0" rIns="0" bIns="0" rtlCol="0"/>
          <a:lstStyle/>
          <a:p>
            <a:endParaRPr sz="2176"/>
          </a:p>
        </p:txBody>
      </p:sp>
      <p:sp>
        <p:nvSpPr>
          <p:cNvPr id="326" name="object 326"/>
          <p:cNvSpPr/>
          <p:nvPr/>
        </p:nvSpPr>
        <p:spPr>
          <a:xfrm>
            <a:off x="9383538" y="2176017"/>
            <a:ext cx="515934" cy="0"/>
          </a:xfrm>
          <a:custGeom>
            <a:avLst/>
            <a:gdLst/>
            <a:ahLst/>
            <a:cxnLst/>
            <a:rect l="l" t="t" r="r" b="b"/>
            <a:pathLst>
              <a:path w="426720">
                <a:moveTo>
                  <a:pt x="426721" y="0"/>
                </a:moveTo>
                <a:lnTo>
                  <a:pt x="0" y="0"/>
                </a:lnTo>
              </a:path>
            </a:pathLst>
          </a:custGeom>
          <a:ln w="3175">
            <a:solidFill>
              <a:srgbClr val="3364A3"/>
            </a:solidFill>
          </a:ln>
        </p:spPr>
        <p:txBody>
          <a:bodyPr wrap="square" lIns="0" tIns="0" rIns="0" bIns="0" rtlCol="0"/>
          <a:lstStyle/>
          <a:p>
            <a:endParaRPr sz="2176"/>
          </a:p>
        </p:txBody>
      </p:sp>
      <p:sp>
        <p:nvSpPr>
          <p:cNvPr id="327" name="object 327"/>
          <p:cNvSpPr/>
          <p:nvPr/>
        </p:nvSpPr>
        <p:spPr>
          <a:xfrm>
            <a:off x="9311371" y="2243579"/>
            <a:ext cx="0" cy="308639"/>
          </a:xfrm>
          <a:custGeom>
            <a:avLst/>
            <a:gdLst/>
            <a:ahLst/>
            <a:cxnLst/>
            <a:rect l="l" t="t" r="r" b="b"/>
            <a:pathLst>
              <a:path h="255269">
                <a:moveTo>
                  <a:pt x="0" y="0"/>
                </a:moveTo>
                <a:lnTo>
                  <a:pt x="0" y="255272"/>
                </a:lnTo>
              </a:path>
            </a:pathLst>
          </a:custGeom>
          <a:ln w="3175">
            <a:solidFill>
              <a:srgbClr val="3364A3"/>
            </a:solidFill>
          </a:ln>
        </p:spPr>
        <p:txBody>
          <a:bodyPr wrap="square" lIns="0" tIns="0" rIns="0" bIns="0" rtlCol="0"/>
          <a:lstStyle/>
          <a:p>
            <a:endParaRPr sz="2176"/>
          </a:p>
        </p:txBody>
      </p:sp>
      <p:sp>
        <p:nvSpPr>
          <p:cNvPr id="328" name="object 328"/>
          <p:cNvSpPr/>
          <p:nvPr/>
        </p:nvSpPr>
        <p:spPr>
          <a:xfrm>
            <a:off x="9311371" y="2176017"/>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329" name="object 329"/>
          <p:cNvSpPr/>
          <p:nvPr/>
        </p:nvSpPr>
        <p:spPr>
          <a:xfrm>
            <a:off x="9311371" y="217601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0" name="object 330"/>
          <p:cNvSpPr/>
          <p:nvPr/>
        </p:nvSpPr>
        <p:spPr>
          <a:xfrm>
            <a:off x="9974713" y="26182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1" name="object 331"/>
          <p:cNvSpPr/>
          <p:nvPr/>
        </p:nvSpPr>
        <p:spPr>
          <a:xfrm>
            <a:off x="10006960" y="2176017"/>
            <a:ext cx="663343" cy="442229"/>
          </a:xfrm>
          <a:prstGeom prst="rect">
            <a:avLst/>
          </a:prstGeom>
          <a:blipFill>
            <a:blip r:embed="rId52" cstate="print"/>
            <a:stretch>
              <a:fillRect/>
            </a:stretch>
          </a:blipFill>
        </p:spPr>
        <p:txBody>
          <a:bodyPr wrap="square" lIns="0" tIns="0" rIns="0" bIns="0" rtlCol="0"/>
          <a:lstStyle/>
          <a:p>
            <a:endParaRPr sz="2176"/>
          </a:p>
        </p:txBody>
      </p:sp>
      <p:sp>
        <p:nvSpPr>
          <p:cNvPr id="332" name="object 332"/>
          <p:cNvSpPr/>
          <p:nvPr/>
        </p:nvSpPr>
        <p:spPr>
          <a:xfrm>
            <a:off x="10670303" y="2239744"/>
            <a:ext cx="0" cy="315549"/>
          </a:xfrm>
          <a:custGeom>
            <a:avLst/>
            <a:gdLst/>
            <a:ahLst/>
            <a:cxnLst/>
            <a:rect l="l" t="t" r="r" b="b"/>
            <a:pathLst>
              <a:path h="260985">
                <a:moveTo>
                  <a:pt x="0" y="260984"/>
                </a:moveTo>
                <a:lnTo>
                  <a:pt x="0" y="0"/>
                </a:lnTo>
              </a:path>
            </a:pathLst>
          </a:custGeom>
          <a:ln w="3175">
            <a:solidFill>
              <a:srgbClr val="3364A3"/>
            </a:solidFill>
          </a:ln>
        </p:spPr>
        <p:txBody>
          <a:bodyPr wrap="square" lIns="0" tIns="0" rIns="0" bIns="0" rtlCol="0"/>
          <a:lstStyle/>
          <a:p>
            <a:endParaRPr sz="2176"/>
          </a:p>
        </p:txBody>
      </p:sp>
      <p:sp>
        <p:nvSpPr>
          <p:cNvPr id="333" name="object 333"/>
          <p:cNvSpPr/>
          <p:nvPr/>
        </p:nvSpPr>
        <p:spPr>
          <a:xfrm>
            <a:off x="10080664" y="2176017"/>
            <a:ext cx="515934" cy="0"/>
          </a:xfrm>
          <a:custGeom>
            <a:avLst/>
            <a:gdLst/>
            <a:ahLst/>
            <a:cxnLst/>
            <a:rect l="l" t="t" r="r" b="b"/>
            <a:pathLst>
              <a:path w="426720">
                <a:moveTo>
                  <a:pt x="426721" y="0"/>
                </a:moveTo>
                <a:lnTo>
                  <a:pt x="0" y="0"/>
                </a:lnTo>
              </a:path>
            </a:pathLst>
          </a:custGeom>
          <a:ln w="3175">
            <a:solidFill>
              <a:srgbClr val="3364A3"/>
            </a:solidFill>
          </a:ln>
        </p:spPr>
        <p:txBody>
          <a:bodyPr wrap="square" lIns="0" tIns="0" rIns="0" bIns="0" rtlCol="0"/>
          <a:lstStyle/>
          <a:p>
            <a:endParaRPr sz="2176"/>
          </a:p>
        </p:txBody>
      </p:sp>
      <p:sp>
        <p:nvSpPr>
          <p:cNvPr id="334" name="object 334"/>
          <p:cNvSpPr/>
          <p:nvPr/>
        </p:nvSpPr>
        <p:spPr>
          <a:xfrm>
            <a:off x="10006960" y="2243580"/>
            <a:ext cx="0" cy="308639"/>
          </a:xfrm>
          <a:custGeom>
            <a:avLst/>
            <a:gdLst/>
            <a:ahLst/>
            <a:cxnLst/>
            <a:rect l="l" t="t" r="r" b="b"/>
            <a:pathLst>
              <a:path h="255269">
                <a:moveTo>
                  <a:pt x="0" y="0"/>
                </a:moveTo>
                <a:lnTo>
                  <a:pt x="0" y="255271"/>
                </a:lnTo>
              </a:path>
            </a:pathLst>
          </a:custGeom>
          <a:ln w="3175">
            <a:solidFill>
              <a:srgbClr val="3364A3"/>
            </a:solidFill>
          </a:ln>
        </p:spPr>
        <p:txBody>
          <a:bodyPr wrap="square" lIns="0" tIns="0" rIns="0" bIns="0" rtlCol="0"/>
          <a:lstStyle/>
          <a:p>
            <a:endParaRPr sz="2176"/>
          </a:p>
        </p:txBody>
      </p:sp>
      <p:sp>
        <p:nvSpPr>
          <p:cNvPr id="335" name="object 335"/>
          <p:cNvSpPr/>
          <p:nvPr/>
        </p:nvSpPr>
        <p:spPr>
          <a:xfrm>
            <a:off x="10006960" y="2176017"/>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336" name="object 336"/>
          <p:cNvSpPr/>
          <p:nvPr/>
        </p:nvSpPr>
        <p:spPr>
          <a:xfrm>
            <a:off x="10006960" y="217601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7" name="object 337"/>
          <p:cNvSpPr/>
          <p:nvPr/>
        </p:nvSpPr>
        <p:spPr>
          <a:xfrm>
            <a:off x="10670303" y="26182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8" name="object 338"/>
          <p:cNvSpPr/>
          <p:nvPr/>
        </p:nvSpPr>
        <p:spPr>
          <a:xfrm>
            <a:off x="10704084" y="2176017"/>
            <a:ext cx="661808" cy="442229"/>
          </a:xfrm>
          <a:prstGeom prst="rect">
            <a:avLst/>
          </a:prstGeom>
          <a:blipFill>
            <a:blip r:embed="rId53" cstate="print"/>
            <a:stretch>
              <a:fillRect/>
            </a:stretch>
          </a:blipFill>
        </p:spPr>
        <p:txBody>
          <a:bodyPr wrap="square" lIns="0" tIns="0" rIns="0" bIns="0" rtlCol="0"/>
          <a:lstStyle/>
          <a:p>
            <a:endParaRPr sz="2176"/>
          </a:p>
        </p:txBody>
      </p:sp>
      <p:sp>
        <p:nvSpPr>
          <p:cNvPr id="339" name="object 339"/>
          <p:cNvSpPr/>
          <p:nvPr/>
        </p:nvSpPr>
        <p:spPr>
          <a:xfrm>
            <a:off x="10776252" y="2176017"/>
            <a:ext cx="515934" cy="0"/>
          </a:xfrm>
          <a:custGeom>
            <a:avLst/>
            <a:gdLst/>
            <a:ahLst/>
            <a:cxnLst/>
            <a:rect l="l" t="t" r="r" b="b"/>
            <a:pathLst>
              <a:path w="426720">
                <a:moveTo>
                  <a:pt x="426721" y="0"/>
                </a:moveTo>
                <a:lnTo>
                  <a:pt x="0" y="0"/>
                </a:lnTo>
              </a:path>
            </a:pathLst>
          </a:custGeom>
          <a:ln w="3175">
            <a:solidFill>
              <a:srgbClr val="3364A3"/>
            </a:solidFill>
          </a:ln>
        </p:spPr>
        <p:txBody>
          <a:bodyPr wrap="square" lIns="0" tIns="0" rIns="0" bIns="0" rtlCol="0"/>
          <a:lstStyle/>
          <a:p>
            <a:endParaRPr sz="2176"/>
          </a:p>
        </p:txBody>
      </p:sp>
      <p:sp>
        <p:nvSpPr>
          <p:cNvPr id="340" name="object 340"/>
          <p:cNvSpPr/>
          <p:nvPr/>
        </p:nvSpPr>
        <p:spPr>
          <a:xfrm>
            <a:off x="10704083" y="2243582"/>
            <a:ext cx="0" cy="308639"/>
          </a:xfrm>
          <a:custGeom>
            <a:avLst/>
            <a:gdLst/>
            <a:ahLst/>
            <a:cxnLst/>
            <a:rect l="l" t="t" r="r" b="b"/>
            <a:pathLst>
              <a:path h="255269">
                <a:moveTo>
                  <a:pt x="0" y="0"/>
                </a:moveTo>
                <a:lnTo>
                  <a:pt x="0" y="255267"/>
                </a:lnTo>
              </a:path>
            </a:pathLst>
          </a:custGeom>
          <a:ln w="3175">
            <a:solidFill>
              <a:srgbClr val="3364A3"/>
            </a:solidFill>
          </a:ln>
        </p:spPr>
        <p:txBody>
          <a:bodyPr wrap="square" lIns="0" tIns="0" rIns="0" bIns="0" rtlCol="0"/>
          <a:lstStyle/>
          <a:p>
            <a:endParaRPr sz="2176"/>
          </a:p>
        </p:txBody>
      </p:sp>
      <p:sp>
        <p:nvSpPr>
          <p:cNvPr id="341" name="object 341"/>
          <p:cNvSpPr/>
          <p:nvPr/>
        </p:nvSpPr>
        <p:spPr>
          <a:xfrm>
            <a:off x="10704083" y="2176017"/>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342" name="object 342"/>
          <p:cNvSpPr/>
          <p:nvPr/>
        </p:nvSpPr>
        <p:spPr>
          <a:xfrm>
            <a:off x="10704083" y="217601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3" name="object 343"/>
          <p:cNvSpPr/>
          <p:nvPr/>
        </p:nvSpPr>
        <p:spPr>
          <a:xfrm>
            <a:off x="11367426" y="26182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4" name="object 344"/>
          <p:cNvSpPr/>
          <p:nvPr/>
        </p:nvSpPr>
        <p:spPr>
          <a:xfrm>
            <a:off x="9311370" y="2655100"/>
            <a:ext cx="661808" cy="442229"/>
          </a:xfrm>
          <a:prstGeom prst="rect">
            <a:avLst/>
          </a:prstGeom>
          <a:blipFill>
            <a:blip r:embed="rId54" cstate="print"/>
            <a:stretch>
              <a:fillRect/>
            </a:stretch>
          </a:blipFill>
        </p:spPr>
        <p:txBody>
          <a:bodyPr wrap="square" lIns="0" tIns="0" rIns="0" bIns="0" rtlCol="0"/>
          <a:lstStyle/>
          <a:p>
            <a:endParaRPr sz="2176"/>
          </a:p>
        </p:txBody>
      </p:sp>
      <p:sp>
        <p:nvSpPr>
          <p:cNvPr id="345" name="object 345"/>
          <p:cNvSpPr/>
          <p:nvPr/>
        </p:nvSpPr>
        <p:spPr>
          <a:xfrm>
            <a:off x="9377397" y="309732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346" name="object 346"/>
          <p:cNvSpPr/>
          <p:nvPr/>
        </p:nvSpPr>
        <p:spPr>
          <a:xfrm>
            <a:off x="9311371" y="2722660"/>
            <a:ext cx="0" cy="307103"/>
          </a:xfrm>
          <a:custGeom>
            <a:avLst/>
            <a:gdLst/>
            <a:ahLst/>
            <a:cxnLst/>
            <a:rect l="l" t="t" r="r" b="b"/>
            <a:pathLst>
              <a:path h="254000">
                <a:moveTo>
                  <a:pt x="0" y="0"/>
                </a:moveTo>
                <a:lnTo>
                  <a:pt x="0" y="254003"/>
                </a:lnTo>
              </a:path>
            </a:pathLst>
          </a:custGeom>
          <a:ln w="3175">
            <a:solidFill>
              <a:srgbClr val="3364A3"/>
            </a:solidFill>
          </a:ln>
        </p:spPr>
        <p:txBody>
          <a:bodyPr wrap="square" lIns="0" tIns="0" rIns="0" bIns="0" rtlCol="0"/>
          <a:lstStyle/>
          <a:p>
            <a:endParaRPr sz="2176"/>
          </a:p>
        </p:txBody>
      </p:sp>
      <p:sp>
        <p:nvSpPr>
          <p:cNvPr id="347" name="object 347"/>
          <p:cNvSpPr/>
          <p:nvPr/>
        </p:nvSpPr>
        <p:spPr>
          <a:xfrm>
            <a:off x="9311371" y="2655100"/>
            <a:ext cx="663343" cy="442229"/>
          </a:xfrm>
          <a:custGeom>
            <a:avLst/>
            <a:gdLst/>
            <a:ahLst/>
            <a:cxnLst/>
            <a:rect l="l" t="t" r="r" b="b"/>
            <a:pathLst>
              <a:path w="548640" h="365760">
                <a:moveTo>
                  <a:pt x="60960" y="0"/>
                </a:moveTo>
                <a:lnTo>
                  <a:pt x="38576" y="5238"/>
                </a:lnTo>
                <a:lnTo>
                  <a:pt x="19050" y="19050"/>
                </a:lnTo>
                <a:lnTo>
                  <a:pt x="5238" y="38576"/>
                </a:lnTo>
                <a:lnTo>
                  <a:pt x="0" y="60959"/>
                </a:lnTo>
                <a:lnTo>
                  <a:pt x="0" y="304799"/>
                </a:lnTo>
                <a:lnTo>
                  <a:pt x="5238" y="327183"/>
                </a:lnTo>
                <a:lnTo>
                  <a:pt x="19050" y="346709"/>
                </a:lnTo>
                <a:lnTo>
                  <a:pt x="38576" y="360521"/>
                </a:lnTo>
                <a:lnTo>
                  <a:pt x="60960" y="365759"/>
                </a:lnTo>
                <a:lnTo>
                  <a:pt x="487679" y="365759"/>
                </a:lnTo>
                <a:lnTo>
                  <a:pt x="510063" y="360521"/>
                </a:lnTo>
                <a:lnTo>
                  <a:pt x="529590" y="346709"/>
                </a:lnTo>
                <a:lnTo>
                  <a:pt x="543401" y="327183"/>
                </a:lnTo>
                <a:lnTo>
                  <a:pt x="548640" y="304799"/>
                </a:lnTo>
                <a:lnTo>
                  <a:pt x="548640" y="60959"/>
                </a:lnTo>
                <a:lnTo>
                  <a:pt x="543401" y="38576"/>
                </a:lnTo>
                <a:lnTo>
                  <a:pt x="529590"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348" name="object 348"/>
          <p:cNvSpPr/>
          <p:nvPr/>
        </p:nvSpPr>
        <p:spPr>
          <a:xfrm>
            <a:off x="9311371" y="265510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9" name="object 349"/>
          <p:cNvSpPr/>
          <p:nvPr/>
        </p:nvSpPr>
        <p:spPr>
          <a:xfrm>
            <a:off x="9974713" y="30973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0" name="object 350"/>
          <p:cNvSpPr/>
          <p:nvPr/>
        </p:nvSpPr>
        <p:spPr>
          <a:xfrm>
            <a:off x="8614247" y="2655100"/>
            <a:ext cx="663343" cy="442229"/>
          </a:xfrm>
          <a:prstGeom prst="rect">
            <a:avLst/>
          </a:prstGeom>
          <a:blipFill>
            <a:blip r:embed="rId55" cstate="print"/>
            <a:stretch>
              <a:fillRect/>
            </a:stretch>
          </a:blipFill>
        </p:spPr>
        <p:txBody>
          <a:bodyPr wrap="square" lIns="0" tIns="0" rIns="0" bIns="0" rtlCol="0"/>
          <a:lstStyle/>
          <a:p>
            <a:endParaRPr sz="2176"/>
          </a:p>
        </p:txBody>
      </p:sp>
      <p:sp>
        <p:nvSpPr>
          <p:cNvPr id="351" name="object 351"/>
          <p:cNvSpPr/>
          <p:nvPr/>
        </p:nvSpPr>
        <p:spPr>
          <a:xfrm>
            <a:off x="8680273" y="309732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352" name="object 352"/>
          <p:cNvSpPr/>
          <p:nvPr/>
        </p:nvSpPr>
        <p:spPr>
          <a:xfrm>
            <a:off x="9277590" y="2722663"/>
            <a:ext cx="0" cy="307103"/>
          </a:xfrm>
          <a:custGeom>
            <a:avLst/>
            <a:gdLst/>
            <a:ahLst/>
            <a:cxnLst/>
            <a:rect l="l" t="t" r="r" b="b"/>
            <a:pathLst>
              <a:path h="254000">
                <a:moveTo>
                  <a:pt x="0" y="254000"/>
                </a:moveTo>
                <a:lnTo>
                  <a:pt x="0" y="0"/>
                </a:lnTo>
              </a:path>
            </a:pathLst>
          </a:custGeom>
          <a:ln w="3175">
            <a:solidFill>
              <a:srgbClr val="3364A3"/>
            </a:solidFill>
          </a:ln>
        </p:spPr>
        <p:txBody>
          <a:bodyPr wrap="square" lIns="0" tIns="0" rIns="0" bIns="0" rtlCol="0"/>
          <a:lstStyle/>
          <a:p>
            <a:endParaRPr sz="2176"/>
          </a:p>
        </p:txBody>
      </p:sp>
      <p:sp>
        <p:nvSpPr>
          <p:cNvPr id="353" name="object 353"/>
          <p:cNvSpPr/>
          <p:nvPr/>
        </p:nvSpPr>
        <p:spPr>
          <a:xfrm>
            <a:off x="8614247" y="2722663"/>
            <a:ext cx="0" cy="307103"/>
          </a:xfrm>
          <a:custGeom>
            <a:avLst/>
            <a:gdLst/>
            <a:ahLst/>
            <a:cxnLst/>
            <a:rect l="l" t="t" r="r" b="b"/>
            <a:pathLst>
              <a:path h="254000">
                <a:moveTo>
                  <a:pt x="0" y="0"/>
                </a:moveTo>
                <a:lnTo>
                  <a:pt x="0" y="254000"/>
                </a:lnTo>
              </a:path>
            </a:pathLst>
          </a:custGeom>
          <a:ln w="3175">
            <a:solidFill>
              <a:srgbClr val="3364A3"/>
            </a:solidFill>
          </a:ln>
        </p:spPr>
        <p:txBody>
          <a:bodyPr wrap="square" lIns="0" tIns="0" rIns="0" bIns="0" rtlCol="0"/>
          <a:lstStyle/>
          <a:p>
            <a:endParaRPr sz="2176"/>
          </a:p>
        </p:txBody>
      </p:sp>
      <p:sp>
        <p:nvSpPr>
          <p:cNvPr id="354" name="object 354"/>
          <p:cNvSpPr/>
          <p:nvPr/>
        </p:nvSpPr>
        <p:spPr>
          <a:xfrm>
            <a:off x="8614247" y="2655100"/>
            <a:ext cx="663343" cy="442229"/>
          </a:xfrm>
          <a:custGeom>
            <a:avLst/>
            <a:gdLst/>
            <a:ahLst/>
            <a:cxnLst/>
            <a:rect l="l" t="t" r="r" b="b"/>
            <a:pathLst>
              <a:path w="548640" h="365760">
                <a:moveTo>
                  <a:pt x="60959" y="0"/>
                </a:moveTo>
                <a:lnTo>
                  <a:pt x="38576" y="5238"/>
                </a:lnTo>
                <a:lnTo>
                  <a:pt x="19050" y="19050"/>
                </a:lnTo>
                <a:lnTo>
                  <a:pt x="5238" y="38576"/>
                </a:lnTo>
                <a:lnTo>
                  <a:pt x="0" y="60959"/>
                </a:lnTo>
                <a:lnTo>
                  <a:pt x="0" y="304799"/>
                </a:lnTo>
                <a:lnTo>
                  <a:pt x="5238" y="327183"/>
                </a:lnTo>
                <a:lnTo>
                  <a:pt x="19050" y="346709"/>
                </a:lnTo>
                <a:lnTo>
                  <a:pt x="38576" y="360521"/>
                </a:lnTo>
                <a:lnTo>
                  <a:pt x="60959" y="365759"/>
                </a:lnTo>
                <a:lnTo>
                  <a:pt x="487679" y="365759"/>
                </a:lnTo>
                <a:lnTo>
                  <a:pt x="510063" y="360521"/>
                </a:lnTo>
                <a:lnTo>
                  <a:pt x="529590" y="346709"/>
                </a:lnTo>
                <a:lnTo>
                  <a:pt x="543401" y="327183"/>
                </a:lnTo>
                <a:lnTo>
                  <a:pt x="548640" y="304799"/>
                </a:lnTo>
                <a:lnTo>
                  <a:pt x="548640" y="60959"/>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355" name="object 355"/>
          <p:cNvSpPr/>
          <p:nvPr/>
        </p:nvSpPr>
        <p:spPr>
          <a:xfrm>
            <a:off x="8614247" y="265510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6" name="object 356"/>
          <p:cNvSpPr/>
          <p:nvPr/>
        </p:nvSpPr>
        <p:spPr>
          <a:xfrm>
            <a:off x="9277590" y="30973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7" name="object 357"/>
          <p:cNvSpPr/>
          <p:nvPr/>
        </p:nvSpPr>
        <p:spPr>
          <a:xfrm>
            <a:off x="10006960" y="2655100"/>
            <a:ext cx="663343" cy="442229"/>
          </a:xfrm>
          <a:prstGeom prst="rect">
            <a:avLst/>
          </a:prstGeom>
          <a:blipFill>
            <a:blip r:embed="rId56" cstate="print"/>
            <a:stretch>
              <a:fillRect/>
            </a:stretch>
          </a:blipFill>
        </p:spPr>
        <p:txBody>
          <a:bodyPr wrap="square" lIns="0" tIns="0" rIns="0" bIns="0" rtlCol="0"/>
          <a:lstStyle/>
          <a:p>
            <a:endParaRPr sz="2176"/>
          </a:p>
        </p:txBody>
      </p:sp>
      <p:sp>
        <p:nvSpPr>
          <p:cNvPr id="358" name="object 358"/>
          <p:cNvSpPr/>
          <p:nvPr/>
        </p:nvSpPr>
        <p:spPr>
          <a:xfrm>
            <a:off x="10072986" y="309732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359" name="object 359"/>
          <p:cNvSpPr/>
          <p:nvPr/>
        </p:nvSpPr>
        <p:spPr>
          <a:xfrm>
            <a:off x="10670303" y="2718824"/>
            <a:ext cx="0" cy="314781"/>
          </a:xfrm>
          <a:custGeom>
            <a:avLst/>
            <a:gdLst/>
            <a:ahLst/>
            <a:cxnLst/>
            <a:rect l="l" t="t" r="r" b="b"/>
            <a:pathLst>
              <a:path h="260350">
                <a:moveTo>
                  <a:pt x="0" y="260349"/>
                </a:moveTo>
                <a:lnTo>
                  <a:pt x="0" y="0"/>
                </a:lnTo>
              </a:path>
            </a:pathLst>
          </a:custGeom>
          <a:ln w="3175">
            <a:solidFill>
              <a:srgbClr val="3364A3"/>
            </a:solidFill>
          </a:ln>
        </p:spPr>
        <p:txBody>
          <a:bodyPr wrap="square" lIns="0" tIns="0" rIns="0" bIns="0" rtlCol="0"/>
          <a:lstStyle/>
          <a:p>
            <a:endParaRPr sz="2176"/>
          </a:p>
        </p:txBody>
      </p:sp>
      <p:sp>
        <p:nvSpPr>
          <p:cNvPr id="360" name="object 360"/>
          <p:cNvSpPr/>
          <p:nvPr/>
        </p:nvSpPr>
        <p:spPr>
          <a:xfrm>
            <a:off x="10006960" y="2722661"/>
            <a:ext cx="0" cy="307103"/>
          </a:xfrm>
          <a:custGeom>
            <a:avLst/>
            <a:gdLst/>
            <a:ahLst/>
            <a:cxnLst/>
            <a:rect l="l" t="t" r="r" b="b"/>
            <a:pathLst>
              <a:path h="254000">
                <a:moveTo>
                  <a:pt x="0" y="0"/>
                </a:moveTo>
                <a:lnTo>
                  <a:pt x="0" y="254001"/>
                </a:lnTo>
              </a:path>
            </a:pathLst>
          </a:custGeom>
          <a:ln w="3175">
            <a:solidFill>
              <a:srgbClr val="3364A3"/>
            </a:solidFill>
          </a:ln>
        </p:spPr>
        <p:txBody>
          <a:bodyPr wrap="square" lIns="0" tIns="0" rIns="0" bIns="0" rtlCol="0"/>
          <a:lstStyle/>
          <a:p>
            <a:endParaRPr sz="2176"/>
          </a:p>
        </p:txBody>
      </p:sp>
      <p:sp>
        <p:nvSpPr>
          <p:cNvPr id="361" name="object 361"/>
          <p:cNvSpPr/>
          <p:nvPr/>
        </p:nvSpPr>
        <p:spPr>
          <a:xfrm>
            <a:off x="10006960" y="2655100"/>
            <a:ext cx="663343" cy="442229"/>
          </a:xfrm>
          <a:custGeom>
            <a:avLst/>
            <a:gdLst/>
            <a:ahLst/>
            <a:cxnLst/>
            <a:rect l="l" t="t" r="r" b="b"/>
            <a:pathLst>
              <a:path w="548640" h="365760">
                <a:moveTo>
                  <a:pt x="60959" y="0"/>
                </a:moveTo>
                <a:lnTo>
                  <a:pt x="38576" y="5238"/>
                </a:lnTo>
                <a:lnTo>
                  <a:pt x="19050" y="19050"/>
                </a:lnTo>
                <a:lnTo>
                  <a:pt x="5238" y="38576"/>
                </a:lnTo>
                <a:lnTo>
                  <a:pt x="0" y="60959"/>
                </a:lnTo>
                <a:lnTo>
                  <a:pt x="0" y="304799"/>
                </a:lnTo>
                <a:lnTo>
                  <a:pt x="5238" y="327183"/>
                </a:lnTo>
                <a:lnTo>
                  <a:pt x="19050" y="346709"/>
                </a:lnTo>
                <a:lnTo>
                  <a:pt x="38576" y="360521"/>
                </a:lnTo>
                <a:lnTo>
                  <a:pt x="60959" y="365759"/>
                </a:lnTo>
                <a:lnTo>
                  <a:pt x="487679" y="365759"/>
                </a:lnTo>
                <a:lnTo>
                  <a:pt x="510063" y="360521"/>
                </a:lnTo>
                <a:lnTo>
                  <a:pt x="529589" y="346709"/>
                </a:lnTo>
                <a:lnTo>
                  <a:pt x="543401" y="327183"/>
                </a:lnTo>
                <a:lnTo>
                  <a:pt x="548639" y="304799"/>
                </a:lnTo>
                <a:lnTo>
                  <a:pt x="548639" y="60959"/>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362" name="object 362"/>
          <p:cNvSpPr/>
          <p:nvPr/>
        </p:nvSpPr>
        <p:spPr>
          <a:xfrm>
            <a:off x="10006960" y="265510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3" name="object 363"/>
          <p:cNvSpPr/>
          <p:nvPr/>
        </p:nvSpPr>
        <p:spPr>
          <a:xfrm>
            <a:off x="10670303" y="30973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4" name="object 364"/>
          <p:cNvSpPr/>
          <p:nvPr/>
        </p:nvSpPr>
        <p:spPr>
          <a:xfrm>
            <a:off x="10704084" y="2655100"/>
            <a:ext cx="661808" cy="442229"/>
          </a:xfrm>
          <a:prstGeom prst="rect">
            <a:avLst/>
          </a:prstGeom>
          <a:blipFill>
            <a:blip r:embed="rId57" cstate="print"/>
            <a:stretch>
              <a:fillRect/>
            </a:stretch>
          </a:blipFill>
        </p:spPr>
        <p:txBody>
          <a:bodyPr wrap="square" lIns="0" tIns="0" rIns="0" bIns="0" rtlCol="0"/>
          <a:lstStyle/>
          <a:p>
            <a:endParaRPr sz="2176"/>
          </a:p>
        </p:txBody>
      </p:sp>
      <p:sp>
        <p:nvSpPr>
          <p:cNvPr id="365" name="object 365"/>
          <p:cNvSpPr/>
          <p:nvPr/>
        </p:nvSpPr>
        <p:spPr>
          <a:xfrm>
            <a:off x="10770112" y="3097327"/>
            <a:ext cx="531289" cy="0"/>
          </a:xfrm>
          <a:custGeom>
            <a:avLst/>
            <a:gdLst/>
            <a:ahLst/>
            <a:cxnLst/>
            <a:rect l="l" t="t" r="r" b="b"/>
            <a:pathLst>
              <a:path w="439420">
                <a:moveTo>
                  <a:pt x="0" y="0"/>
                </a:moveTo>
                <a:lnTo>
                  <a:pt x="439420" y="0"/>
                </a:lnTo>
              </a:path>
            </a:pathLst>
          </a:custGeom>
          <a:ln w="3175">
            <a:solidFill>
              <a:srgbClr val="3364A3"/>
            </a:solidFill>
          </a:ln>
        </p:spPr>
        <p:txBody>
          <a:bodyPr wrap="square" lIns="0" tIns="0" rIns="0" bIns="0" rtlCol="0"/>
          <a:lstStyle/>
          <a:p>
            <a:endParaRPr sz="2176"/>
          </a:p>
        </p:txBody>
      </p:sp>
      <p:sp>
        <p:nvSpPr>
          <p:cNvPr id="366" name="object 366"/>
          <p:cNvSpPr/>
          <p:nvPr/>
        </p:nvSpPr>
        <p:spPr>
          <a:xfrm>
            <a:off x="10704083" y="2722664"/>
            <a:ext cx="0" cy="307103"/>
          </a:xfrm>
          <a:custGeom>
            <a:avLst/>
            <a:gdLst/>
            <a:ahLst/>
            <a:cxnLst/>
            <a:rect l="l" t="t" r="r" b="b"/>
            <a:pathLst>
              <a:path h="254000">
                <a:moveTo>
                  <a:pt x="0" y="0"/>
                </a:moveTo>
                <a:lnTo>
                  <a:pt x="0" y="253997"/>
                </a:lnTo>
              </a:path>
            </a:pathLst>
          </a:custGeom>
          <a:ln w="3175">
            <a:solidFill>
              <a:srgbClr val="3364A3"/>
            </a:solidFill>
          </a:ln>
        </p:spPr>
        <p:txBody>
          <a:bodyPr wrap="square" lIns="0" tIns="0" rIns="0" bIns="0" rtlCol="0"/>
          <a:lstStyle/>
          <a:p>
            <a:endParaRPr sz="2176"/>
          </a:p>
        </p:txBody>
      </p:sp>
      <p:sp>
        <p:nvSpPr>
          <p:cNvPr id="367" name="object 367"/>
          <p:cNvSpPr/>
          <p:nvPr/>
        </p:nvSpPr>
        <p:spPr>
          <a:xfrm>
            <a:off x="10704083" y="2655100"/>
            <a:ext cx="663343" cy="442229"/>
          </a:xfrm>
          <a:custGeom>
            <a:avLst/>
            <a:gdLst/>
            <a:ahLst/>
            <a:cxnLst/>
            <a:rect l="l" t="t" r="r" b="b"/>
            <a:pathLst>
              <a:path w="548640" h="365760">
                <a:moveTo>
                  <a:pt x="60959" y="0"/>
                </a:moveTo>
                <a:lnTo>
                  <a:pt x="38576" y="5238"/>
                </a:lnTo>
                <a:lnTo>
                  <a:pt x="19050" y="19050"/>
                </a:lnTo>
                <a:lnTo>
                  <a:pt x="5238" y="38576"/>
                </a:lnTo>
                <a:lnTo>
                  <a:pt x="0" y="60959"/>
                </a:lnTo>
                <a:lnTo>
                  <a:pt x="0" y="304799"/>
                </a:lnTo>
                <a:lnTo>
                  <a:pt x="5238" y="327183"/>
                </a:lnTo>
                <a:lnTo>
                  <a:pt x="19050" y="346709"/>
                </a:lnTo>
                <a:lnTo>
                  <a:pt x="38576" y="360521"/>
                </a:lnTo>
                <a:lnTo>
                  <a:pt x="60959" y="365759"/>
                </a:lnTo>
                <a:lnTo>
                  <a:pt x="487679" y="365759"/>
                </a:lnTo>
                <a:lnTo>
                  <a:pt x="510063" y="360521"/>
                </a:lnTo>
                <a:lnTo>
                  <a:pt x="529589" y="346709"/>
                </a:lnTo>
                <a:lnTo>
                  <a:pt x="543401" y="327183"/>
                </a:lnTo>
                <a:lnTo>
                  <a:pt x="548639" y="304799"/>
                </a:lnTo>
                <a:lnTo>
                  <a:pt x="548639" y="60959"/>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368" name="object 368"/>
          <p:cNvSpPr/>
          <p:nvPr/>
        </p:nvSpPr>
        <p:spPr>
          <a:xfrm>
            <a:off x="10704083" y="265510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9" name="object 369"/>
          <p:cNvSpPr/>
          <p:nvPr/>
        </p:nvSpPr>
        <p:spPr>
          <a:xfrm>
            <a:off x="11367426" y="30973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0" name="object 370"/>
          <p:cNvSpPr/>
          <p:nvPr/>
        </p:nvSpPr>
        <p:spPr>
          <a:xfrm>
            <a:off x="8603497" y="3131110"/>
            <a:ext cx="663343" cy="442229"/>
          </a:xfrm>
          <a:prstGeom prst="rect">
            <a:avLst/>
          </a:prstGeom>
          <a:blipFill>
            <a:blip r:embed="rId58" cstate="print"/>
            <a:stretch>
              <a:fillRect/>
            </a:stretch>
          </a:blipFill>
        </p:spPr>
        <p:txBody>
          <a:bodyPr wrap="square" lIns="0" tIns="0" rIns="0" bIns="0" rtlCol="0"/>
          <a:lstStyle/>
          <a:p>
            <a:endParaRPr sz="2176"/>
          </a:p>
        </p:txBody>
      </p:sp>
      <p:sp>
        <p:nvSpPr>
          <p:cNvPr id="371" name="object 371"/>
          <p:cNvSpPr/>
          <p:nvPr/>
        </p:nvSpPr>
        <p:spPr>
          <a:xfrm>
            <a:off x="8669524" y="357333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372" name="object 372"/>
          <p:cNvSpPr/>
          <p:nvPr/>
        </p:nvSpPr>
        <p:spPr>
          <a:xfrm>
            <a:off x="9266841" y="3204813"/>
            <a:ext cx="0" cy="294819"/>
          </a:xfrm>
          <a:custGeom>
            <a:avLst/>
            <a:gdLst/>
            <a:ahLst/>
            <a:cxnLst/>
            <a:rect l="l" t="t" r="r" b="b"/>
            <a:pathLst>
              <a:path h="243839">
                <a:moveTo>
                  <a:pt x="0" y="243841"/>
                </a:moveTo>
                <a:lnTo>
                  <a:pt x="0" y="0"/>
                </a:lnTo>
              </a:path>
            </a:pathLst>
          </a:custGeom>
          <a:ln w="3175">
            <a:solidFill>
              <a:srgbClr val="3364A3"/>
            </a:solidFill>
          </a:ln>
        </p:spPr>
        <p:txBody>
          <a:bodyPr wrap="square" lIns="0" tIns="0" rIns="0" bIns="0" rtlCol="0"/>
          <a:lstStyle/>
          <a:p>
            <a:endParaRPr sz="2176"/>
          </a:p>
        </p:txBody>
      </p:sp>
      <p:sp>
        <p:nvSpPr>
          <p:cNvPr id="373" name="object 373"/>
          <p:cNvSpPr/>
          <p:nvPr/>
        </p:nvSpPr>
        <p:spPr>
          <a:xfrm>
            <a:off x="8603497" y="3131110"/>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374" name="object 374"/>
          <p:cNvSpPr/>
          <p:nvPr/>
        </p:nvSpPr>
        <p:spPr>
          <a:xfrm>
            <a:off x="8603497" y="3131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5" name="object 375"/>
          <p:cNvSpPr/>
          <p:nvPr/>
        </p:nvSpPr>
        <p:spPr>
          <a:xfrm>
            <a:off x="9266841" y="357333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6" name="object 376"/>
          <p:cNvSpPr/>
          <p:nvPr/>
        </p:nvSpPr>
        <p:spPr>
          <a:xfrm>
            <a:off x="9300625" y="3131110"/>
            <a:ext cx="661806" cy="442229"/>
          </a:xfrm>
          <a:prstGeom prst="rect">
            <a:avLst/>
          </a:prstGeom>
          <a:blipFill>
            <a:blip r:embed="rId59" cstate="print"/>
            <a:stretch>
              <a:fillRect/>
            </a:stretch>
          </a:blipFill>
        </p:spPr>
        <p:txBody>
          <a:bodyPr wrap="square" lIns="0" tIns="0" rIns="0" bIns="0" rtlCol="0"/>
          <a:lstStyle/>
          <a:p>
            <a:endParaRPr sz="2176"/>
          </a:p>
        </p:txBody>
      </p:sp>
      <p:sp>
        <p:nvSpPr>
          <p:cNvPr id="377" name="object 377"/>
          <p:cNvSpPr/>
          <p:nvPr/>
        </p:nvSpPr>
        <p:spPr>
          <a:xfrm>
            <a:off x="9366649" y="357333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378" name="object 378"/>
          <p:cNvSpPr/>
          <p:nvPr/>
        </p:nvSpPr>
        <p:spPr>
          <a:xfrm>
            <a:off x="9300623" y="3190994"/>
            <a:ext cx="0" cy="322458"/>
          </a:xfrm>
          <a:custGeom>
            <a:avLst/>
            <a:gdLst/>
            <a:ahLst/>
            <a:cxnLst/>
            <a:rect l="l" t="t" r="r" b="b"/>
            <a:pathLst>
              <a:path h="266700">
                <a:moveTo>
                  <a:pt x="0" y="0"/>
                </a:moveTo>
                <a:lnTo>
                  <a:pt x="0" y="266700"/>
                </a:lnTo>
              </a:path>
            </a:pathLst>
          </a:custGeom>
          <a:ln w="3175">
            <a:solidFill>
              <a:srgbClr val="3364A3"/>
            </a:solidFill>
          </a:ln>
        </p:spPr>
        <p:txBody>
          <a:bodyPr wrap="square" lIns="0" tIns="0" rIns="0" bIns="0" rtlCol="0"/>
          <a:lstStyle/>
          <a:p>
            <a:endParaRPr sz="2176"/>
          </a:p>
        </p:txBody>
      </p:sp>
      <p:sp>
        <p:nvSpPr>
          <p:cNvPr id="379" name="object 379"/>
          <p:cNvSpPr/>
          <p:nvPr/>
        </p:nvSpPr>
        <p:spPr>
          <a:xfrm>
            <a:off x="9300623" y="3131110"/>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380" name="object 380"/>
          <p:cNvSpPr/>
          <p:nvPr/>
        </p:nvSpPr>
        <p:spPr>
          <a:xfrm>
            <a:off x="9300623" y="3131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1" name="object 381"/>
          <p:cNvSpPr/>
          <p:nvPr/>
        </p:nvSpPr>
        <p:spPr>
          <a:xfrm>
            <a:off x="9963966" y="357333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2" name="object 382"/>
          <p:cNvSpPr/>
          <p:nvPr/>
        </p:nvSpPr>
        <p:spPr>
          <a:xfrm>
            <a:off x="9996212" y="3131110"/>
            <a:ext cx="663343" cy="442229"/>
          </a:xfrm>
          <a:prstGeom prst="rect">
            <a:avLst/>
          </a:prstGeom>
          <a:blipFill>
            <a:blip r:embed="rId60" cstate="print"/>
            <a:stretch>
              <a:fillRect/>
            </a:stretch>
          </a:blipFill>
        </p:spPr>
        <p:txBody>
          <a:bodyPr wrap="square" lIns="0" tIns="0" rIns="0" bIns="0" rtlCol="0"/>
          <a:lstStyle/>
          <a:p>
            <a:endParaRPr sz="2176"/>
          </a:p>
        </p:txBody>
      </p:sp>
      <p:sp>
        <p:nvSpPr>
          <p:cNvPr id="383" name="object 383"/>
          <p:cNvSpPr/>
          <p:nvPr/>
        </p:nvSpPr>
        <p:spPr>
          <a:xfrm>
            <a:off x="10062238" y="357333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384" name="object 384"/>
          <p:cNvSpPr/>
          <p:nvPr/>
        </p:nvSpPr>
        <p:spPr>
          <a:xfrm>
            <a:off x="10659555" y="3198673"/>
            <a:ext cx="0" cy="307103"/>
          </a:xfrm>
          <a:custGeom>
            <a:avLst/>
            <a:gdLst/>
            <a:ahLst/>
            <a:cxnLst/>
            <a:rect l="l" t="t" r="r" b="b"/>
            <a:pathLst>
              <a:path h="254000">
                <a:moveTo>
                  <a:pt x="0" y="254000"/>
                </a:moveTo>
                <a:lnTo>
                  <a:pt x="0" y="0"/>
                </a:lnTo>
              </a:path>
            </a:pathLst>
          </a:custGeom>
          <a:ln w="3175">
            <a:solidFill>
              <a:srgbClr val="3364A3"/>
            </a:solidFill>
          </a:ln>
        </p:spPr>
        <p:txBody>
          <a:bodyPr wrap="square" lIns="0" tIns="0" rIns="0" bIns="0" rtlCol="0"/>
          <a:lstStyle/>
          <a:p>
            <a:endParaRPr sz="2176"/>
          </a:p>
        </p:txBody>
      </p:sp>
      <p:sp>
        <p:nvSpPr>
          <p:cNvPr id="385" name="object 385"/>
          <p:cNvSpPr/>
          <p:nvPr/>
        </p:nvSpPr>
        <p:spPr>
          <a:xfrm>
            <a:off x="9996212" y="3198673"/>
            <a:ext cx="0" cy="307103"/>
          </a:xfrm>
          <a:custGeom>
            <a:avLst/>
            <a:gdLst/>
            <a:ahLst/>
            <a:cxnLst/>
            <a:rect l="l" t="t" r="r" b="b"/>
            <a:pathLst>
              <a:path h="254000">
                <a:moveTo>
                  <a:pt x="0" y="0"/>
                </a:moveTo>
                <a:lnTo>
                  <a:pt x="0" y="253999"/>
                </a:lnTo>
              </a:path>
            </a:pathLst>
          </a:custGeom>
          <a:ln w="3175">
            <a:solidFill>
              <a:srgbClr val="3364A3"/>
            </a:solidFill>
          </a:ln>
        </p:spPr>
        <p:txBody>
          <a:bodyPr wrap="square" lIns="0" tIns="0" rIns="0" bIns="0" rtlCol="0"/>
          <a:lstStyle/>
          <a:p>
            <a:endParaRPr sz="2176"/>
          </a:p>
        </p:txBody>
      </p:sp>
      <p:sp>
        <p:nvSpPr>
          <p:cNvPr id="386" name="object 386"/>
          <p:cNvSpPr/>
          <p:nvPr/>
        </p:nvSpPr>
        <p:spPr>
          <a:xfrm>
            <a:off x="9996212" y="3131110"/>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387" name="object 387"/>
          <p:cNvSpPr/>
          <p:nvPr/>
        </p:nvSpPr>
        <p:spPr>
          <a:xfrm>
            <a:off x="9996212" y="3131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8" name="object 388"/>
          <p:cNvSpPr/>
          <p:nvPr/>
        </p:nvSpPr>
        <p:spPr>
          <a:xfrm>
            <a:off x="10659555" y="357333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9" name="object 389"/>
          <p:cNvSpPr/>
          <p:nvPr/>
        </p:nvSpPr>
        <p:spPr>
          <a:xfrm>
            <a:off x="10693335" y="3131110"/>
            <a:ext cx="661808" cy="442229"/>
          </a:xfrm>
          <a:prstGeom prst="rect">
            <a:avLst/>
          </a:prstGeom>
          <a:blipFill>
            <a:blip r:embed="rId61" cstate="print"/>
            <a:stretch>
              <a:fillRect/>
            </a:stretch>
          </a:blipFill>
        </p:spPr>
        <p:txBody>
          <a:bodyPr wrap="square" lIns="0" tIns="0" rIns="0" bIns="0" rtlCol="0"/>
          <a:lstStyle/>
          <a:p>
            <a:endParaRPr sz="2176"/>
          </a:p>
        </p:txBody>
      </p:sp>
      <p:sp>
        <p:nvSpPr>
          <p:cNvPr id="390" name="object 390"/>
          <p:cNvSpPr/>
          <p:nvPr/>
        </p:nvSpPr>
        <p:spPr>
          <a:xfrm>
            <a:off x="10759362" y="357333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391" name="object 391"/>
          <p:cNvSpPr/>
          <p:nvPr/>
        </p:nvSpPr>
        <p:spPr>
          <a:xfrm>
            <a:off x="10693336" y="3198670"/>
            <a:ext cx="0" cy="307103"/>
          </a:xfrm>
          <a:custGeom>
            <a:avLst/>
            <a:gdLst/>
            <a:ahLst/>
            <a:cxnLst/>
            <a:rect l="l" t="t" r="r" b="b"/>
            <a:pathLst>
              <a:path h="254000">
                <a:moveTo>
                  <a:pt x="0" y="0"/>
                </a:moveTo>
                <a:lnTo>
                  <a:pt x="0" y="254003"/>
                </a:lnTo>
              </a:path>
            </a:pathLst>
          </a:custGeom>
          <a:ln w="3175">
            <a:solidFill>
              <a:srgbClr val="3364A3"/>
            </a:solidFill>
          </a:ln>
        </p:spPr>
        <p:txBody>
          <a:bodyPr wrap="square" lIns="0" tIns="0" rIns="0" bIns="0" rtlCol="0"/>
          <a:lstStyle/>
          <a:p>
            <a:endParaRPr sz="2176"/>
          </a:p>
        </p:txBody>
      </p:sp>
      <p:sp>
        <p:nvSpPr>
          <p:cNvPr id="392" name="object 392"/>
          <p:cNvSpPr/>
          <p:nvPr/>
        </p:nvSpPr>
        <p:spPr>
          <a:xfrm>
            <a:off x="10693336" y="3131110"/>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393" name="object 393"/>
          <p:cNvSpPr/>
          <p:nvPr/>
        </p:nvSpPr>
        <p:spPr>
          <a:xfrm>
            <a:off x="10693336" y="3131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4" name="object 394"/>
          <p:cNvSpPr/>
          <p:nvPr/>
        </p:nvSpPr>
        <p:spPr>
          <a:xfrm>
            <a:off x="11356678" y="357333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5" name="object 395"/>
          <p:cNvSpPr/>
          <p:nvPr/>
        </p:nvSpPr>
        <p:spPr>
          <a:xfrm>
            <a:off x="9300625" y="3610190"/>
            <a:ext cx="661806" cy="442229"/>
          </a:xfrm>
          <a:prstGeom prst="rect">
            <a:avLst/>
          </a:prstGeom>
          <a:blipFill>
            <a:blip r:embed="rId62" cstate="print"/>
            <a:stretch>
              <a:fillRect/>
            </a:stretch>
          </a:blipFill>
        </p:spPr>
        <p:txBody>
          <a:bodyPr wrap="square" lIns="0" tIns="0" rIns="0" bIns="0" rtlCol="0"/>
          <a:lstStyle/>
          <a:p>
            <a:endParaRPr sz="2176"/>
          </a:p>
        </p:txBody>
      </p:sp>
      <p:sp>
        <p:nvSpPr>
          <p:cNvPr id="396" name="object 396"/>
          <p:cNvSpPr/>
          <p:nvPr/>
        </p:nvSpPr>
        <p:spPr>
          <a:xfrm>
            <a:off x="9366649" y="3610191"/>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397" name="object 397"/>
          <p:cNvSpPr/>
          <p:nvPr/>
        </p:nvSpPr>
        <p:spPr>
          <a:xfrm>
            <a:off x="9300623" y="3670075"/>
            <a:ext cx="0" cy="322458"/>
          </a:xfrm>
          <a:custGeom>
            <a:avLst/>
            <a:gdLst/>
            <a:ahLst/>
            <a:cxnLst/>
            <a:rect l="l" t="t" r="r" b="b"/>
            <a:pathLst>
              <a:path h="266700">
                <a:moveTo>
                  <a:pt x="0" y="0"/>
                </a:moveTo>
                <a:lnTo>
                  <a:pt x="0" y="266700"/>
                </a:lnTo>
              </a:path>
            </a:pathLst>
          </a:custGeom>
          <a:ln w="3175">
            <a:solidFill>
              <a:srgbClr val="3364A3"/>
            </a:solidFill>
          </a:ln>
        </p:spPr>
        <p:txBody>
          <a:bodyPr wrap="square" lIns="0" tIns="0" rIns="0" bIns="0" rtlCol="0"/>
          <a:lstStyle/>
          <a:p>
            <a:endParaRPr sz="2176"/>
          </a:p>
        </p:txBody>
      </p:sp>
      <p:sp>
        <p:nvSpPr>
          <p:cNvPr id="398" name="object 398"/>
          <p:cNvSpPr/>
          <p:nvPr/>
        </p:nvSpPr>
        <p:spPr>
          <a:xfrm>
            <a:off x="9300623" y="3610191"/>
            <a:ext cx="663343" cy="442229"/>
          </a:xfrm>
          <a:custGeom>
            <a:avLst/>
            <a:gdLst/>
            <a:ahLst/>
            <a:cxnLst/>
            <a:rect l="l" t="t" r="r" b="b"/>
            <a:pathLst>
              <a:path w="548640"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79"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399" name="object 399"/>
          <p:cNvSpPr/>
          <p:nvPr/>
        </p:nvSpPr>
        <p:spPr>
          <a:xfrm>
            <a:off x="9300623" y="361019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0" name="object 400"/>
          <p:cNvSpPr/>
          <p:nvPr/>
        </p:nvSpPr>
        <p:spPr>
          <a:xfrm>
            <a:off x="9963966" y="405242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1" name="object 401"/>
          <p:cNvSpPr/>
          <p:nvPr/>
        </p:nvSpPr>
        <p:spPr>
          <a:xfrm>
            <a:off x="8603497" y="3610191"/>
            <a:ext cx="663343" cy="442228"/>
          </a:xfrm>
          <a:prstGeom prst="rect">
            <a:avLst/>
          </a:prstGeom>
          <a:blipFill>
            <a:blip r:embed="rId63" cstate="print"/>
            <a:stretch>
              <a:fillRect/>
            </a:stretch>
          </a:blipFill>
        </p:spPr>
        <p:txBody>
          <a:bodyPr wrap="square" lIns="0" tIns="0" rIns="0" bIns="0" rtlCol="0"/>
          <a:lstStyle/>
          <a:p>
            <a:endParaRPr sz="2176"/>
          </a:p>
        </p:txBody>
      </p:sp>
      <p:sp>
        <p:nvSpPr>
          <p:cNvPr id="402" name="object 402"/>
          <p:cNvSpPr/>
          <p:nvPr/>
        </p:nvSpPr>
        <p:spPr>
          <a:xfrm>
            <a:off x="9266841" y="3683895"/>
            <a:ext cx="0" cy="294819"/>
          </a:xfrm>
          <a:custGeom>
            <a:avLst/>
            <a:gdLst/>
            <a:ahLst/>
            <a:cxnLst/>
            <a:rect l="l" t="t" r="r" b="b"/>
            <a:pathLst>
              <a:path h="243839">
                <a:moveTo>
                  <a:pt x="0" y="243841"/>
                </a:moveTo>
                <a:lnTo>
                  <a:pt x="0" y="0"/>
                </a:lnTo>
              </a:path>
            </a:pathLst>
          </a:custGeom>
          <a:ln w="3175">
            <a:solidFill>
              <a:srgbClr val="3364A3"/>
            </a:solidFill>
          </a:ln>
        </p:spPr>
        <p:txBody>
          <a:bodyPr wrap="square" lIns="0" tIns="0" rIns="0" bIns="0" rtlCol="0"/>
          <a:lstStyle/>
          <a:p>
            <a:endParaRPr sz="2176"/>
          </a:p>
        </p:txBody>
      </p:sp>
      <p:sp>
        <p:nvSpPr>
          <p:cNvPr id="403" name="object 403"/>
          <p:cNvSpPr/>
          <p:nvPr/>
        </p:nvSpPr>
        <p:spPr>
          <a:xfrm>
            <a:off x="8669524" y="3610191"/>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404" name="object 404"/>
          <p:cNvSpPr/>
          <p:nvPr/>
        </p:nvSpPr>
        <p:spPr>
          <a:xfrm>
            <a:off x="8603497" y="3610191"/>
            <a:ext cx="663343" cy="442229"/>
          </a:xfrm>
          <a:custGeom>
            <a:avLst/>
            <a:gdLst/>
            <a:ahLst/>
            <a:cxnLst/>
            <a:rect l="l" t="t" r="r" b="b"/>
            <a:pathLst>
              <a:path w="548640"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80" y="365759"/>
                </a:lnTo>
                <a:lnTo>
                  <a:pt x="510063" y="360501"/>
                </a:lnTo>
                <a:lnTo>
                  <a:pt x="529590" y="346551"/>
                </a:lnTo>
                <a:lnTo>
                  <a:pt x="543401" y="326647"/>
                </a:lnTo>
                <a:lnTo>
                  <a:pt x="548640" y="303529"/>
                </a:lnTo>
                <a:lnTo>
                  <a:pt x="548640" y="60959"/>
                </a:lnTo>
                <a:lnTo>
                  <a:pt x="543401" y="38040"/>
                </a:lnTo>
                <a:lnTo>
                  <a:pt x="529590" y="18573"/>
                </a:lnTo>
                <a:lnTo>
                  <a:pt x="510063" y="5060"/>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405" name="object 405"/>
          <p:cNvSpPr/>
          <p:nvPr/>
        </p:nvSpPr>
        <p:spPr>
          <a:xfrm>
            <a:off x="8603497" y="361019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6" name="object 406"/>
          <p:cNvSpPr/>
          <p:nvPr/>
        </p:nvSpPr>
        <p:spPr>
          <a:xfrm>
            <a:off x="9266841" y="405242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7" name="object 407"/>
          <p:cNvSpPr/>
          <p:nvPr/>
        </p:nvSpPr>
        <p:spPr>
          <a:xfrm>
            <a:off x="9996212" y="3610191"/>
            <a:ext cx="663343" cy="442228"/>
          </a:xfrm>
          <a:prstGeom prst="rect">
            <a:avLst/>
          </a:prstGeom>
          <a:blipFill>
            <a:blip r:embed="rId64" cstate="print"/>
            <a:stretch>
              <a:fillRect/>
            </a:stretch>
          </a:blipFill>
        </p:spPr>
        <p:txBody>
          <a:bodyPr wrap="square" lIns="0" tIns="0" rIns="0" bIns="0" rtlCol="0"/>
          <a:lstStyle/>
          <a:p>
            <a:endParaRPr sz="2176"/>
          </a:p>
        </p:txBody>
      </p:sp>
      <p:sp>
        <p:nvSpPr>
          <p:cNvPr id="408" name="object 408"/>
          <p:cNvSpPr/>
          <p:nvPr/>
        </p:nvSpPr>
        <p:spPr>
          <a:xfrm>
            <a:off x="10659555" y="3677753"/>
            <a:ext cx="0" cy="307103"/>
          </a:xfrm>
          <a:custGeom>
            <a:avLst/>
            <a:gdLst/>
            <a:ahLst/>
            <a:cxnLst/>
            <a:rect l="l" t="t" r="r" b="b"/>
            <a:pathLst>
              <a:path h="254000">
                <a:moveTo>
                  <a:pt x="0" y="254000"/>
                </a:moveTo>
                <a:lnTo>
                  <a:pt x="0" y="0"/>
                </a:lnTo>
              </a:path>
            </a:pathLst>
          </a:custGeom>
          <a:ln w="3175">
            <a:solidFill>
              <a:srgbClr val="3364A3"/>
            </a:solidFill>
          </a:ln>
        </p:spPr>
        <p:txBody>
          <a:bodyPr wrap="square" lIns="0" tIns="0" rIns="0" bIns="0" rtlCol="0"/>
          <a:lstStyle/>
          <a:p>
            <a:endParaRPr sz="2176"/>
          </a:p>
        </p:txBody>
      </p:sp>
      <p:sp>
        <p:nvSpPr>
          <p:cNvPr id="409" name="object 409"/>
          <p:cNvSpPr/>
          <p:nvPr/>
        </p:nvSpPr>
        <p:spPr>
          <a:xfrm>
            <a:off x="10062238" y="3610191"/>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410" name="object 410"/>
          <p:cNvSpPr/>
          <p:nvPr/>
        </p:nvSpPr>
        <p:spPr>
          <a:xfrm>
            <a:off x="9996212" y="3677753"/>
            <a:ext cx="0" cy="307103"/>
          </a:xfrm>
          <a:custGeom>
            <a:avLst/>
            <a:gdLst/>
            <a:ahLst/>
            <a:cxnLst/>
            <a:rect l="l" t="t" r="r" b="b"/>
            <a:pathLst>
              <a:path h="254000">
                <a:moveTo>
                  <a:pt x="0" y="0"/>
                </a:moveTo>
                <a:lnTo>
                  <a:pt x="0" y="253999"/>
                </a:lnTo>
              </a:path>
            </a:pathLst>
          </a:custGeom>
          <a:ln w="3175">
            <a:solidFill>
              <a:srgbClr val="3364A3"/>
            </a:solidFill>
          </a:ln>
        </p:spPr>
        <p:txBody>
          <a:bodyPr wrap="square" lIns="0" tIns="0" rIns="0" bIns="0" rtlCol="0"/>
          <a:lstStyle/>
          <a:p>
            <a:endParaRPr sz="2176"/>
          </a:p>
        </p:txBody>
      </p:sp>
      <p:sp>
        <p:nvSpPr>
          <p:cNvPr id="411" name="object 411"/>
          <p:cNvSpPr/>
          <p:nvPr/>
        </p:nvSpPr>
        <p:spPr>
          <a:xfrm>
            <a:off x="9996212" y="3610191"/>
            <a:ext cx="663343" cy="442229"/>
          </a:xfrm>
          <a:custGeom>
            <a:avLst/>
            <a:gdLst/>
            <a:ahLst/>
            <a:cxnLst/>
            <a:rect l="l" t="t" r="r" b="b"/>
            <a:pathLst>
              <a:path w="548640"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79" y="365759"/>
                </a:lnTo>
                <a:lnTo>
                  <a:pt x="510063" y="360501"/>
                </a:lnTo>
                <a:lnTo>
                  <a:pt x="529590" y="346551"/>
                </a:lnTo>
                <a:lnTo>
                  <a:pt x="543401" y="326647"/>
                </a:lnTo>
                <a:lnTo>
                  <a:pt x="548640" y="303529"/>
                </a:lnTo>
                <a:lnTo>
                  <a:pt x="548640" y="60959"/>
                </a:lnTo>
                <a:lnTo>
                  <a:pt x="543401" y="38040"/>
                </a:lnTo>
                <a:lnTo>
                  <a:pt x="529590" y="18573"/>
                </a:lnTo>
                <a:lnTo>
                  <a:pt x="510063" y="506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412" name="object 412"/>
          <p:cNvSpPr/>
          <p:nvPr/>
        </p:nvSpPr>
        <p:spPr>
          <a:xfrm>
            <a:off x="9996212" y="361019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13" name="object 413"/>
          <p:cNvSpPr/>
          <p:nvPr/>
        </p:nvSpPr>
        <p:spPr>
          <a:xfrm>
            <a:off x="10659555" y="405242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14" name="object 414"/>
          <p:cNvSpPr/>
          <p:nvPr/>
        </p:nvSpPr>
        <p:spPr>
          <a:xfrm>
            <a:off x="10693335" y="3610190"/>
            <a:ext cx="661808" cy="442229"/>
          </a:xfrm>
          <a:prstGeom prst="rect">
            <a:avLst/>
          </a:prstGeom>
          <a:blipFill>
            <a:blip r:embed="rId65" cstate="print"/>
            <a:stretch>
              <a:fillRect/>
            </a:stretch>
          </a:blipFill>
        </p:spPr>
        <p:txBody>
          <a:bodyPr wrap="square" lIns="0" tIns="0" rIns="0" bIns="0" rtlCol="0"/>
          <a:lstStyle/>
          <a:p>
            <a:endParaRPr sz="2176"/>
          </a:p>
        </p:txBody>
      </p:sp>
      <p:sp>
        <p:nvSpPr>
          <p:cNvPr id="415" name="object 415"/>
          <p:cNvSpPr/>
          <p:nvPr/>
        </p:nvSpPr>
        <p:spPr>
          <a:xfrm>
            <a:off x="10759362" y="3610191"/>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416" name="object 416"/>
          <p:cNvSpPr/>
          <p:nvPr/>
        </p:nvSpPr>
        <p:spPr>
          <a:xfrm>
            <a:off x="10693336" y="3677751"/>
            <a:ext cx="0" cy="307103"/>
          </a:xfrm>
          <a:custGeom>
            <a:avLst/>
            <a:gdLst/>
            <a:ahLst/>
            <a:cxnLst/>
            <a:rect l="l" t="t" r="r" b="b"/>
            <a:pathLst>
              <a:path h="254000">
                <a:moveTo>
                  <a:pt x="0" y="0"/>
                </a:moveTo>
                <a:lnTo>
                  <a:pt x="0" y="254003"/>
                </a:lnTo>
              </a:path>
            </a:pathLst>
          </a:custGeom>
          <a:ln w="3175">
            <a:solidFill>
              <a:srgbClr val="3364A3"/>
            </a:solidFill>
          </a:ln>
        </p:spPr>
        <p:txBody>
          <a:bodyPr wrap="square" lIns="0" tIns="0" rIns="0" bIns="0" rtlCol="0"/>
          <a:lstStyle/>
          <a:p>
            <a:endParaRPr sz="2176"/>
          </a:p>
        </p:txBody>
      </p:sp>
      <p:sp>
        <p:nvSpPr>
          <p:cNvPr id="417" name="object 417"/>
          <p:cNvSpPr/>
          <p:nvPr/>
        </p:nvSpPr>
        <p:spPr>
          <a:xfrm>
            <a:off x="10693336" y="3610191"/>
            <a:ext cx="663343" cy="442229"/>
          </a:xfrm>
          <a:custGeom>
            <a:avLst/>
            <a:gdLst/>
            <a:ahLst/>
            <a:cxnLst/>
            <a:rect l="l" t="t" r="r" b="b"/>
            <a:pathLst>
              <a:path w="548640"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79" y="365759"/>
                </a:lnTo>
                <a:lnTo>
                  <a:pt x="510063" y="360501"/>
                </a:lnTo>
                <a:lnTo>
                  <a:pt x="529590" y="346551"/>
                </a:lnTo>
                <a:lnTo>
                  <a:pt x="543401" y="326647"/>
                </a:lnTo>
                <a:lnTo>
                  <a:pt x="548640" y="303529"/>
                </a:lnTo>
                <a:lnTo>
                  <a:pt x="548640" y="60959"/>
                </a:lnTo>
                <a:lnTo>
                  <a:pt x="543401" y="38040"/>
                </a:lnTo>
                <a:lnTo>
                  <a:pt x="529590" y="18573"/>
                </a:lnTo>
                <a:lnTo>
                  <a:pt x="510063" y="5060"/>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418" name="object 418"/>
          <p:cNvSpPr/>
          <p:nvPr/>
        </p:nvSpPr>
        <p:spPr>
          <a:xfrm>
            <a:off x="10693336" y="361019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19" name="object 419"/>
          <p:cNvSpPr/>
          <p:nvPr/>
        </p:nvSpPr>
        <p:spPr>
          <a:xfrm>
            <a:off x="11356678" y="405242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20" name="object 420"/>
          <p:cNvSpPr/>
          <p:nvPr/>
        </p:nvSpPr>
        <p:spPr>
          <a:xfrm>
            <a:off x="231862" y="4095413"/>
            <a:ext cx="661808" cy="442229"/>
          </a:xfrm>
          <a:prstGeom prst="rect">
            <a:avLst/>
          </a:prstGeom>
          <a:blipFill>
            <a:blip r:embed="rId66" cstate="print"/>
            <a:stretch>
              <a:fillRect/>
            </a:stretch>
          </a:blipFill>
        </p:spPr>
        <p:txBody>
          <a:bodyPr wrap="square" lIns="0" tIns="0" rIns="0" bIns="0" rtlCol="0"/>
          <a:lstStyle/>
          <a:p>
            <a:endParaRPr sz="2176"/>
          </a:p>
        </p:txBody>
      </p:sp>
      <p:sp>
        <p:nvSpPr>
          <p:cNvPr id="421" name="object 421"/>
          <p:cNvSpPr/>
          <p:nvPr/>
        </p:nvSpPr>
        <p:spPr>
          <a:xfrm>
            <a:off x="297889" y="4537643"/>
            <a:ext cx="531289" cy="0"/>
          </a:xfrm>
          <a:custGeom>
            <a:avLst/>
            <a:gdLst/>
            <a:ahLst/>
            <a:cxnLst/>
            <a:rect l="l" t="t" r="r" b="b"/>
            <a:pathLst>
              <a:path w="439420">
                <a:moveTo>
                  <a:pt x="0" y="0"/>
                </a:moveTo>
                <a:lnTo>
                  <a:pt x="439420" y="0"/>
                </a:lnTo>
              </a:path>
            </a:pathLst>
          </a:custGeom>
          <a:ln w="3175">
            <a:solidFill>
              <a:srgbClr val="3364A3"/>
            </a:solidFill>
          </a:ln>
        </p:spPr>
        <p:txBody>
          <a:bodyPr wrap="square" lIns="0" tIns="0" rIns="0" bIns="0" rtlCol="0"/>
          <a:lstStyle/>
          <a:p>
            <a:endParaRPr sz="2176"/>
          </a:p>
        </p:txBody>
      </p:sp>
      <p:sp>
        <p:nvSpPr>
          <p:cNvPr id="422" name="object 422"/>
          <p:cNvSpPr/>
          <p:nvPr/>
        </p:nvSpPr>
        <p:spPr>
          <a:xfrm>
            <a:off x="231863" y="4155298"/>
            <a:ext cx="0" cy="322458"/>
          </a:xfrm>
          <a:custGeom>
            <a:avLst/>
            <a:gdLst/>
            <a:ahLst/>
            <a:cxnLst/>
            <a:rect l="l" t="t" r="r" b="b"/>
            <a:pathLst>
              <a:path h="266700">
                <a:moveTo>
                  <a:pt x="0" y="0"/>
                </a:moveTo>
                <a:lnTo>
                  <a:pt x="0" y="266700"/>
                </a:lnTo>
              </a:path>
            </a:pathLst>
          </a:custGeom>
          <a:ln w="3175">
            <a:solidFill>
              <a:srgbClr val="3364A3"/>
            </a:solidFill>
          </a:ln>
        </p:spPr>
        <p:txBody>
          <a:bodyPr wrap="square" lIns="0" tIns="0" rIns="0" bIns="0" rtlCol="0"/>
          <a:lstStyle/>
          <a:p>
            <a:endParaRPr sz="2176"/>
          </a:p>
        </p:txBody>
      </p:sp>
      <p:sp>
        <p:nvSpPr>
          <p:cNvPr id="423" name="object 423"/>
          <p:cNvSpPr/>
          <p:nvPr/>
        </p:nvSpPr>
        <p:spPr>
          <a:xfrm>
            <a:off x="231863" y="4095413"/>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49" y="346710"/>
                </a:lnTo>
                <a:lnTo>
                  <a:pt x="38576" y="360521"/>
                </a:lnTo>
                <a:lnTo>
                  <a:pt x="60959"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59" y="0"/>
                </a:lnTo>
                <a:close/>
              </a:path>
            </a:pathLst>
          </a:custGeom>
          <a:ln w="3175">
            <a:solidFill>
              <a:srgbClr val="3364A3"/>
            </a:solidFill>
          </a:ln>
        </p:spPr>
        <p:txBody>
          <a:bodyPr wrap="square" lIns="0" tIns="0" rIns="0" bIns="0" rtlCol="0"/>
          <a:lstStyle/>
          <a:p>
            <a:endParaRPr sz="2176"/>
          </a:p>
        </p:txBody>
      </p:sp>
      <p:sp>
        <p:nvSpPr>
          <p:cNvPr id="424" name="object 424"/>
          <p:cNvSpPr/>
          <p:nvPr/>
        </p:nvSpPr>
        <p:spPr>
          <a:xfrm>
            <a:off x="231863" y="409541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25" name="object 425"/>
          <p:cNvSpPr/>
          <p:nvPr/>
        </p:nvSpPr>
        <p:spPr>
          <a:xfrm>
            <a:off x="895205" y="453764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26" name="object 426"/>
          <p:cNvSpPr/>
          <p:nvPr/>
        </p:nvSpPr>
        <p:spPr>
          <a:xfrm>
            <a:off x="927451" y="4095414"/>
            <a:ext cx="663343" cy="442228"/>
          </a:xfrm>
          <a:prstGeom prst="rect">
            <a:avLst/>
          </a:prstGeom>
          <a:blipFill>
            <a:blip r:embed="rId67" cstate="print"/>
            <a:stretch>
              <a:fillRect/>
            </a:stretch>
          </a:blipFill>
        </p:spPr>
        <p:txBody>
          <a:bodyPr wrap="square" lIns="0" tIns="0" rIns="0" bIns="0" rtlCol="0"/>
          <a:lstStyle/>
          <a:p>
            <a:endParaRPr sz="2176"/>
          </a:p>
        </p:txBody>
      </p:sp>
      <p:sp>
        <p:nvSpPr>
          <p:cNvPr id="427" name="object 427"/>
          <p:cNvSpPr/>
          <p:nvPr/>
        </p:nvSpPr>
        <p:spPr>
          <a:xfrm>
            <a:off x="993478" y="4537643"/>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428" name="object 428"/>
          <p:cNvSpPr/>
          <p:nvPr/>
        </p:nvSpPr>
        <p:spPr>
          <a:xfrm>
            <a:off x="927452" y="4162976"/>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429" name="object 429"/>
          <p:cNvSpPr/>
          <p:nvPr/>
        </p:nvSpPr>
        <p:spPr>
          <a:xfrm>
            <a:off x="927452" y="4095413"/>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430" name="object 430"/>
          <p:cNvSpPr/>
          <p:nvPr/>
        </p:nvSpPr>
        <p:spPr>
          <a:xfrm>
            <a:off x="927452" y="409541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31" name="object 431"/>
          <p:cNvSpPr/>
          <p:nvPr/>
        </p:nvSpPr>
        <p:spPr>
          <a:xfrm>
            <a:off x="1590794" y="453764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32" name="object 432"/>
          <p:cNvSpPr/>
          <p:nvPr/>
        </p:nvSpPr>
        <p:spPr>
          <a:xfrm>
            <a:off x="1624575" y="4095413"/>
            <a:ext cx="663343" cy="442229"/>
          </a:xfrm>
          <a:prstGeom prst="rect">
            <a:avLst/>
          </a:prstGeom>
          <a:blipFill>
            <a:blip r:embed="rId68" cstate="print"/>
            <a:stretch>
              <a:fillRect/>
            </a:stretch>
          </a:blipFill>
        </p:spPr>
        <p:txBody>
          <a:bodyPr wrap="square" lIns="0" tIns="0" rIns="0" bIns="0" rtlCol="0"/>
          <a:lstStyle/>
          <a:p>
            <a:endParaRPr sz="2176"/>
          </a:p>
        </p:txBody>
      </p:sp>
      <p:sp>
        <p:nvSpPr>
          <p:cNvPr id="433" name="object 433"/>
          <p:cNvSpPr/>
          <p:nvPr/>
        </p:nvSpPr>
        <p:spPr>
          <a:xfrm>
            <a:off x="1690602" y="4537643"/>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434" name="object 434"/>
          <p:cNvSpPr/>
          <p:nvPr/>
        </p:nvSpPr>
        <p:spPr>
          <a:xfrm>
            <a:off x="1624576" y="4162976"/>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435" name="object 435"/>
          <p:cNvSpPr/>
          <p:nvPr/>
        </p:nvSpPr>
        <p:spPr>
          <a:xfrm>
            <a:off x="1624576" y="4095413"/>
            <a:ext cx="663343" cy="442229"/>
          </a:xfrm>
          <a:custGeom>
            <a:avLst/>
            <a:gdLst/>
            <a:ahLst/>
            <a:cxnLst/>
            <a:rect l="l" t="t" r="r" b="b"/>
            <a:pathLst>
              <a:path w="548639"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436" name="object 436"/>
          <p:cNvSpPr/>
          <p:nvPr/>
        </p:nvSpPr>
        <p:spPr>
          <a:xfrm>
            <a:off x="1624576" y="409541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37" name="object 437"/>
          <p:cNvSpPr/>
          <p:nvPr/>
        </p:nvSpPr>
        <p:spPr>
          <a:xfrm>
            <a:off x="2287919" y="453764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38" name="object 438"/>
          <p:cNvSpPr/>
          <p:nvPr/>
        </p:nvSpPr>
        <p:spPr>
          <a:xfrm>
            <a:off x="2320164" y="4095414"/>
            <a:ext cx="663343" cy="442228"/>
          </a:xfrm>
          <a:prstGeom prst="rect">
            <a:avLst/>
          </a:prstGeom>
          <a:blipFill>
            <a:blip r:embed="rId69" cstate="print"/>
            <a:stretch>
              <a:fillRect/>
            </a:stretch>
          </a:blipFill>
        </p:spPr>
        <p:txBody>
          <a:bodyPr wrap="square" lIns="0" tIns="0" rIns="0" bIns="0" rtlCol="0"/>
          <a:lstStyle/>
          <a:p>
            <a:endParaRPr sz="2176"/>
          </a:p>
        </p:txBody>
      </p:sp>
      <p:sp>
        <p:nvSpPr>
          <p:cNvPr id="439" name="object 439"/>
          <p:cNvSpPr/>
          <p:nvPr/>
        </p:nvSpPr>
        <p:spPr>
          <a:xfrm>
            <a:off x="2386191" y="4537643"/>
            <a:ext cx="531289" cy="0"/>
          </a:xfrm>
          <a:custGeom>
            <a:avLst/>
            <a:gdLst/>
            <a:ahLst/>
            <a:cxnLst/>
            <a:rect l="l" t="t" r="r" b="b"/>
            <a:pathLst>
              <a:path w="439419">
                <a:moveTo>
                  <a:pt x="0" y="0"/>
                </a:moveTo>
                <a:lnTo>
                  <a:pt x="439420" y="0"/>
                </a:lnTo>
              </a:path>
            </a:pathLst>
          </a:custGeom>
          <a:ln w="3175">
            <a:solidFill>
              <a:srgbClr val="3364A3"/>
            </a:solidFill>
          </a:ln>
        </p:spPr>
        <p:txBody>
          <a:bodyPr wrap="square" lIns="0" tIns="0" rIns="0" bIns="0" rtlCol="0"/>
          <a:lstStyle/>
          <a:p>
            <a:endParaRPr sz="2176"/>
          </a:p>
        </p:txBody>
      </p:sp>
      <p:sp>
        <p:nvSpPr>
          <p:cNvPr id="440" name="object 440"/>
          <p:cNvSpPr/>
          <p:nvPr/>
        </p:nvSpPr>
        <p:spPr>
          <a:xfrm>
            <a:off x="2320165" y="4162976"/>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441" name="object 441"/>
          <p:cNvSpPr/>
          <p:nvPr/>
        </p:nvSpPr>
        <p:spPr>
          <a:xfrm>
            <a:off x="2320165" y="4095413"/>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442" name="object 442"/>
          <p:cNvSpPr/>
          <p:nvPr/>
        </p:nvSpPr>
        <p:spPr>
          <a:xfrm>
            <a:off x="2320165" y="409541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43" name="object 443"/>
          <p:cNvSpPr/>
          <p:nvPr/>
        </p:nvSpPr>
        <p:spPr>
          <a:xfrm>
            <a:off x="2983508" y="453764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44" name="object 444"/>
          <p:cNvSpPr/>
          <p:nvPr/>
        </p:nvSpPr>
        <p:spPr>
          <a:xfrm>
            <a:off x="927451" y="4574495"/>
            <a:ext cx="663343" cy="442229"/>
          </a:xfrm>
          <a:prstGeom prst="rect">
            <a:avLst/>
          </a:prstGeom>
          <a:blipFill>
            <a:blip r:embed="rId70" cstate="print"/>
            <a:stretch>
              <a:fillRect/>
            </a:stretch>
          </a:blipFill>
        </p:spPr>
        <p:txBody>
          <a:bodyPr wrap="square" lIns="0" tIns="0" rIns="0" bIns="0" rtlCol="0"/>
          <a:lstStyle/>
          <a:p>
            <a:endParaRPr sz="2176"/>
          </a:p>
        </p:txBody>
      </p:sp>
      <p:sp>
        <p:nvSpPr>
          <p:cNvPr id="445" name="object 445"/>
          <p:cNvSpPr/>
          <p:nvPr/>
        </p:nvSpPr>
        <p:spPr>
          <a:xfrm>
            <a:off x="993478" y="4574495"/>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446" name="object 446"/>
          <p:cNvSpPr/>
          <p:nvPr/>
        </p:nvSpPr>
        <p:spPr>
          <a:xfrm>
            <a:off x="927452" y="4640521"/>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447" name="object 447"/>
          <p:cNvSpPr/>
          <p:nvPr/>
        </p:nvSpPr>
        <p:spPr>
          <a:xfrm>
            <a:off x="927452" y="4574495"/>
            <a:ext cx="663343" cy="442229"/>
          </a:xfrm>
          <a:custGeom>
            <a:avLst/>
            <a:gdLst/>
            <a:ahLst/>
            <a:cxnLst/>
            <a:rect l="l" t="t" r="r" b="b"/>
            <a:pathLst>
              <a:path w="548640" h="365760">
                <a:moveTo>
                  <a:pt x="60960" y="0"/>
                </a:moveTo>
                <a:lnTo>
                  <a:pt x="38576" y="5040"/>
                </a:lnTo>
                <a:lnTo>
                  <a:pt x="19050" y="18414"/>
                </a:lnTo>
                <a:lnTo>
                  <a:pt x="5238" y="37504"/>
                </a:lnTo>
                <a:lnTo>
                  <a:pt x="0" y="59689"/>
                </a:lnTo>
                <a:lnTo>
                  <a:pt x="0" y="303529"/>
                </a:lnTo>
                <a:lnTo>
                  <a:pt x="5238" y="326112"/>
                </a:lnTo>
                <a:lnTo>
                  <a:pt x="19050" y="346074"/>
                </a:lnTo>
                <a:lnTo>
                  <a:pt x="38576" y="360322"/>
                </a:lnTo>
                <a:lnTo>
                  <a:pt x="60960" y="365759"/>
                </a:lnTo>
                <a:lnTo>
                  <a:pt x="487680" y="365759"/>
                </a:lnTo>
                <a:lnTo>
                  <a:pt x="510063" y="360322"/>
                </a:lnTo>
                <a:lnTo>
                  <a:pt x="529590" y="346074"/>
                </a:lnTo>
                <a:lnTo>
                  <a:pt x="543401" y="326112"/>
                </a:lnTo>
                <a:lnTo>
                  <a:pt x="548640" y="303529"/>
                </a:lnTo>
                <a:lnTo>
                  <a:pt x="548640" y="59689"/>
                </a:lnTo>
                <a:lnTo>
                  <a:pt x="543401" y="37504"/>
                </a:lnTo>
                <a:lnTo>
                  <a:pt x="529590" y="18414"/>
                </a:lnTo>
                <a:lnTo>
                  <a:pt x="510063" y="5040"/>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448" name="object 448"/>
          <p:cNvSpPr/>
          <p:nvPr/>
        </p:nvSpPr>
        <p:spPr>
          <a:xfrm>
            <a:off x="927452" y="45744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49" name="object 449"/>
          <p:cNvSpPr/>
          <p:nvPr/>
        </p:nvSpPr>
        <p:spPr>
          <a:xfrm>
            <a:off x="1590794" y="501672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50" name="object 450"/>
          <p:cNvSpPr/>
          <p:nvPr/>
        </p:nvSpPr>
        <p:spPr>
          <a:xfrm>
            <a:off x="231862" y="4574495"/>
            <a:ext cx="661808" cy="442229"/>
          </a:xfrm>
          <a:prstGeom prst="rect">
            <a:avLst/>
          </a:prstGeom>
          <a:blipFill>
            <a:blip r:embed="rId71" cstate="print"/>
            <a:stretch>
              <a:fillRect/>
            </a:stretch>
          </a:blipFill>
        </p:spPr>
        <p:txBody>
          <a:bodyPr wrap="square" lIns="0" tIns="0" rIns="0" bIns="0" rtlCol="0"/>
          <a:lstStyle/>
          <a:p>
            <a:endParaRPr sz="2176"/>
          </a:p>
        </p:txBody>
      </p:sp>
      <p:sp>
        <p:nvSpPr>
          <p:cNvPr id="451" name="object 451"/>
          <p:cNvSpPr/>
          <p:nvPr/>
        </p:nvSpPr>
        <p:spPr>
          <a:xfrm>
            <a:off x="297889" y="4574495"/>
            <a:ext cx="531289" cy="0"/>
          </a:xfrm>
          <a:custGeom>
            <a:avLst/>
            <a:gdLst/>
            <a:ahLst/>
            <a:cxnLst/>
            <a:rect l="l" t="t" r="r" b="b"/>
            <a:pathLst>
              <a:path w="439420">
                <a:moveTo>
                  <a:pt x="439420" y="0"/>
                </a:moveTo>
                <a:lnTo>
                  <a:pt x="0" y="0"/>
                </a:lnTo>
              </a:path>
            </a:pathLst>
          </a:custGeom>
          <a:ln w="3175">
            <a:solidFill>
              <a:srgbClr val="3364A3"/>
            </a:solidFill>
          </a:ln>
        </p:spPr>
        <p:txBody>
          <a:bodyPr wrap="square" lIns="0" tIns="0" rIns="0" bIns="0" rtlCol="0"/>
          <a:lstStyle/>
          <a:p>
            <a:endParaRPr sz="2176"/>
          </a:p>
        </p:txBody>
      </p:sp>
      <p:sp>
        <p:nvSpPr>
          <p:cNvPr id="452" name="object 452"/>
          <p:cNvSpPr/>
          <p:nvPr/>
        </p:nvSpPr>
        <p:spPr>
          <a:xfrm>
            <a:off x="231863" y="4634381"/>
            <a:ext cx="0" cy="322458"/>
          </a:xfrm>
          <a:custGeom>
            <a:avLst/>
            <a:gdLst/>
            <a:ahLst/>
            <a:cxnLst/>
            <a:rect l="l" t="t" r="r" b="b"/>
            <a:pathLst>
              <a:path h="266700">
                <a:moveTo>
                  <a:pt x="0" y="0"/>
                </a:moveTo>
                <a:lnTo>
                  <a:pt x="0" y="266700"/>
                </a:lnTo>
              </a:path>
            </a:pathLst>
          </a:custGeom>
          <a:ln w="3175">
            <a:solidFill>
              <a:srgbClr val="3364A3"/>
            </a:solidFill>
          </a:ln>
        </p:spPr>
        <p:txBody>
          <a:bodyPr wrap="square" lIns="0" tIns="0" rIns="0" bIns="0" rtlCol="0"/>
          <a:lstStyle/>
          <a:p>
            <a:endParaRPr sz="2176"/>
          </a:p>
        </p:txBody>
      </p:sp>
      <p:sp>
        <p:nvSpPr>
          <p:cNvPr id="453" name="object 453"/>
          <p:cNvSpPr/>
          <p:nvPr/>
        </p:nvSpPr>
        <p:spPr>
          <a:xfrm>
            <a:off x="231863" y="4574495"/>
            <a:ext cx="663343" cy="442229"/>
          </a:xfrm>
          <a:custGeom>
            <a:avLst/>
            <a:gdLst/>
            <a:ahLst/>
            <a:cxnLst/>
            <a:rect l="l" t="t" r="r" b="b"/>
            <a:pathLst>
              <a:path w="548640" h="365760">
                <a:moveTo>
                  <a:pt x="60959" y="0"/>
                </a:moveTo>
                <a:lnTo>
                  <a:pt x="38576" y="5040"/>
                </a:lnTo>
                <a:lnTo>
                  <a:pt x="19050" y="18414"/>
                </a:lnTo>
                <a:lnTo>
                  <a:pt x="5238" y="37504"/>
                </a:lnTo>
                <a:lnTo>
                  <a:pt x="0" y="59689"/>
                </a:lnTo>
                <a:lnTo>
                  <a:pt x="0" y="303529"/>
                </a:lnTo>
                <a:lnTo>
                  <a:pt x="5238" y="326112"/>
                </a:lnTo>
                <a:lnTo>
                  <a:pt x="19049" y="346074"/>
                </a:lnTo>
                <a:lnTo>
                  <a:pt x="38576" y="360322"/>
                </a:lnTo>
                <a:lnTo>
                  <a:pt x="60959" y="365759"/>
                </a:lnTo>
                <a:lnTo>
                  <a:pt x="487680" y="365759"/>
                </a:lnTo>
                <a:lnTo>
                  <a:pt x="510063" y="360322"/>
                </a:lnTo>
                <a:lnTo>
                  <a:pt x="529590" y="346074"/>
                </a:lnTo>
                <a:lnTo>
                  <a:pt x="543401" y="326112"/>
                </a:lnTo>
                <a:lnTo>
                  <a:pt x="548640" y="303529"/>
                </a:lnTo>
                <a:lnTo>
                  <a:pt x="548640" y="59689"/>
                </a:lnTo>
                <a:lnTo>
                  <a:pt x="543401" y="37504"/>
                </a:lnTo>
                <a:lnTo>
                  <a:pt x="529590" y="18414"/>
                </a:lnTo>
                <a:lnTo>
                  <a:pt x="510063" y="5040"/>
                </a:lnTo>
                <a:lnTo>
                  <a:pt x="487680" y="0"/>
                </a:lnTo>
                <a:lnTo>
                  <a:pt x="60959" y="0"/>
                </a:lnTo>
                <a:close/>
              </a:path>
            </a:pathLst>
          </a:custGeom>
          <a:ln w="3175">
            <a:solidFill>
              <a:srgbClr val="3364A3"/>
            </a:solidFill>
          </a:ln>
        </p:spPr>
        <p:txBody>
          <a:bodyPr wrap="square" lIns="0" tIns="0" rIns="0" bIns="0" rtlCol="0"/>
          <a:lstStyle/>
          <a:p>
            <a:endParaRPr sz="2176"/>
          </a:p>
        </p:txBody>
      </p:sp>
      <p:sp>
        <p:nvSpPr>
          <p:cNvPr id="454" name="object 454"/>
          <p:cNvSpPr/>
          <p:nvPr/>
        </p:nvSpPr>
        <p:spPr>
          <a:xfrm>
            <a:off x="231863" y="45744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55" name="object 455"/>
          <p:cNvSpPr/>
          <p:nvPr/>
        </p:nvSpPr>
        <p:spPr>
          <a:xfrm>
            <a:off x="895205" y="501672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56" name="object 456"/>
          <p:cNvSpPr/>
          <p:nvPr/>
        </p:nvSpPr>
        <p:spPr>
          <a:xfrm>
            <a:off x="1624575" y="4574495"/>
            <a:ext cx="663343" cy="442229"/>
          </a:xfrm>
          <a:prstGeom prst="rect">
            <a:avLst/>
          </a:prstGeom>
          <a:blipFill>
            <a:blip r:embed="rId72" cstate="print"/>
            <a:stretch>
              <a:fillRect/>
            </a:stretch>
          </a:blipFill>
        </p:spPr>
        <p:txBody>
          <a:bodyPr wrap="square" lIns="0" tIns="0" rIns="0" bIns="0" rtlCol="0"/>
          <a:lstStyle/>
          <a:p>
            <a:endParaRPr sz="2176"/>
          </a:p>
        </p:txBody>
      </p:sp>
      <p:sp>
        <p:nvSpPr>
          <p:cNvPr id="457" name="object 457"/>
          <p:cNvSpPr/>
          <p:nvPr/>
        </p:nvSpPr>
        <p:spPr>
          <a:xfrm>
            <a:off x="1690602" y="4574495"/>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458" name="object 458"/>
          <p:cNvSpPr/>
          <p:nvPr/>
        </p:nvSpPr>
        <p:spPr>
          <a:xfrm>
            <a:off x="1624576" y="4640521"/>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459" name="object 459"/>
          <p:cNvSpPr/>
          <p:nvPr/>
        </p:nvSpPr>
        <p:spPr>
          <a:xfrm>
            <a:off x="1624576" y="4574495"/>
            <a:ext cx="663343" cy="442229"/>
          </a:xfrm>
          <a:custGeom>
            <a:avLst/>
            <a:gdLst/>
            <a:ahLst/>
            <a:cxnLst/>
            <a:rect l="l" t="t" r="r" b="b"/>
            <a:pathLst>
              <a:path w="548639" h="365760">
                <a:moveTo>
                  <a:pt x="60959" y="0"/>
                </a:moveTo>
                <a:lnTo>
                  <a:pt x="38576" y="5040"/>
                </a:lnTo>
                <a:lnTo>
                  <a:pt x="19050" y="18414"/>
                </a:lnTo>
                <a:lnTo>
                  <a:pt x="5238" y="37504"/>
                </a:lnTo>
                <a:lnTo>
                  <a:pt x="0" y="59689"/>
                </a:lnTo>
                <a:lnTo>
                  <a:pt x="0" y="303529"/>
                </a:lnTo>
                <a:lnTo>
                  <a:pt x="5238" y="326112"/>
                </a:lnTo>
                <a:lnTo>
                  <a:pt x="19050" y="346074"/>
                </a:lnTo>
                <a:lnTo>
                  <a:pt x="38576" y="360322"/>
                </a:lnTo>
                <a:lnTo>
                  <a:pt x="60959" y="365759"/>
                </a:lnTo>
                <a:lnTo>
                  <a:pt x="487679" y="365759"/>
                </a:lnTo>
                <a:lnTo>
                  <a:pt x="510063" y="360322"/>
                </a:lnTo>
                <a:lnTo>
                  <a:pt x="529590" y="346074"/>
                </a:lnTo>
                <a:lnTo>
                  <a:pt x="543401" y="326112"/>
                </a:lnTo>
                <a:lnTo>
                  <a:pt x="548640" y="303529"/>
                </a:lnTo>
                <a:lnTo>
                  <a:pt x="548640" y="59689"/>
                </a:lnTo>
                <a:lnTo>
                  <a:pt x="543401" y="37504"/>
                </a:lnTo>
                <a:lnTo>
                  <a:pt x="529590" y="18414"/>
                </a:lnTo>
                <a:lnTo>
                  <a:pt x="510063" y="504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460" name="object 460"/>
          <p:cNvSpPr/>
          <p:nvPr/>
        </p:nvSpPr>
        <p:spPr>
          <a:xfrm>
            <a:off x="1624576" y="45744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61" name="object 461"/>
          <p:cNvSpPr/>
          <p:nvPr/>
        </p:nvSpPr>
        <p:spPr>
          <a:xfrm>
            <a:off x="2287919" y="501672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62" name="object 462"/>
          <p:cNvSpPr/>
          <p:nvPr/>
        </p:nvSpPr>
        <p:spPr>
          <a:xfrm>
            <a:off x="2320164" y="4574495"/>
            <a:ext cx="663343" cy="442229"/>
          </a:xfrm>
          <a:prstGeom prst="rect">
            <a:avLst/>
          </a:prstGeom>
          <a:blipFill>
            <a:blip r:embed="rId73" cstate="print"/>
            <a:stretch>
              <a:fillRect/>
            </a:stretch>
          </a:blipFill>
        </p:spPr>
        <p:txBody>
          <a:bodyPr wrap="square" lIns="0" tIns="0" rIns="0" bIns="0" rtlCol="0"/>
          <a:lstStyle/>
          <a:p>
            <a:endParaRPr sz="2176"/>
          </a:p>
        </p:txBody>
      </p:sp>
      <p:sp>
        <p:nvSpPr>
          <p:cNvPr id="463" name="object 463"/>
          <p:cNvSpPr/>
          <p:nvPr/>
        </p:nvSpPr>
        <p:spPr>
          <a:xfrm>
            <a:off x="2386191" y="4574495"/>
            <a:ext cx="531289" cy="0"/>
          </a:xfrm>
          <a:custGeom>
            <a:avLst/>
            <a:gdLst/>
            <a:ahLst/>
            <a:cxnLst/>
            <a:rect l="l" t="t" r="r" b="b"/>
            <a:pathLst>
              <a:path w="439419">
                <a:moveTo>
                  <a:pt x="439420" y="0"/>
                </a:moveTo>
                <a:lnTo>
                  <a:pt x="0" y="0"/>
                </a:lnTo>
              </a:path>
            </a:pathLst>
          </a:custGeom>
          <a:ln w="3175">
            <a:solidFill>
              <a:srgbClr val="3364A3"/>
            </a:solidFill>
          </a:ln>
        </p:spPr>
        <p:txBody>
          <a:bodyPr wrap="square" lIns="0" tIns="0" rIns="0" bIns="0" rtlCol="0"/>
          <a:lstStyle/>
          <a:p>
            <a:endParaRPr sz="2176"/>
          </a:p>
        </p:txBody>
      </p:sp>
      <p:sp>
        <p:nvSpPr>
          <p:cNvPr id="464" name="object 464"/>
          <p:cNvSpPr/>
          <p:nvPr/>
        </p:nvSpPr>
        <p:spPr>
          <a:xfrm>
            <a:off x="2320165" y="4640521"/>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465" name="object 465"/>
          <p:cNvSpPr/>
          <p:nvPr/>
        </p:nvSpPr>
        <p:spPr>
          <a:xfrm>
            <a:off x="2320165" y="4574495"/>
            <a:ext cx="663343" cy="442229"/>
          </a:xfrm>
          <a:custGeom>
            <a:avLst/>
            <a:gdLst/>
            <a:ahLst/>
            <a:cxnLst/>
            <a:rect l="l" t="t" r="r" b="b"/>
            <a:pathLst>
              <a:path w="548639" h="365760">
                <a:moveTo>
                  <a:pt x="60960" y="0"/>
                </a:moveTo>
                <a:lnTo>
                  <a:pt x="38576" y="5040"/>
                </a:lnTo>
                <a:lnTo>
                  <a:pt x="19050" y="18414"/>
                </a:lnTo>
                <a:lnTo>
                  <a:pt x="5238" y="37504"/>
                </a:lnTo>
                <a:lnTo>
                  <a:pt x="0" y="59689"/>
                </a:lnTo>
                <a:lnTo>
                  <a:pt x="0" y="303529"/>
                </a:lnTo>
                <a:lnTo>
                  <a:pt x="5238" y="326112"/>
                </a:lnTo>
                <a:lnTo>
                  <a:pt x="19050" y="346074"/>
                </a:lnTo>
                <a:lnTo>
                  <a:pt x="38576" y="360322"/>
                </a:lnTo>
                <a:lnTo>
                  <a:pt x="60960" y="365759"/>
                </a:lnTo>
                <a:lnTo>
                  <a:pt x="487680" y="365759"/>
                </a:lnTo>
                <a:lnTo>
                  <a:pt x="510063" y="360322"/>
                </a:lnTo>
                <a:lnTo>
                  <a:pt x="529590" y="346074"/>
                </a:lnTo>
                <a:lnTo>
                  <a:pt x="543401" y="326112"/>
                </a:lnTo>
                <a:lnTo>
                  <a:pt x="548640" y="303529"/>
                </a:lnTo>
                <a:lnTo>
                  <a:pt x="548640" y="59689"/>
                </a:lnTo>
                <a:lnTo>
                  <a:pt x="543401" y="37504"/>
                </a:lnTo>
                <a:lnTo>
                  <a:pt x="529590" y="18414"/>
                </a:lnTo>
                <a:lnTo>
                  <a:pt x="510063" y="5040"/>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466" name="object 466"/>
          <p:cNvSpPr/>
          <p:nvPr/>
        </p:nvSpPr>
        <p:spPr>
          <a:xfrm>
            <a:off x="2320165" y="45744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67" name="object 467"/>
          <p:cNvSpPr/>
          <p:nvPr/>
        </p:nvSpPr>
        <p:spPr>
          <a:xfrm>
            <a:off x="2983508" y="501672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68" name="object 468"/>
          <p:cNvSpPr/>
          <p:nvPr/>
        </p:nvSpPr>
        <p:spPr>
          <a:xfrm>
            <a:off x="221116" y="5050505"/>
            <a:ext cx="661806" cy="442229"/>
          </a:xfrm>
          <a:prstGeom prst="rect">
            <a:avLst/>
          </a:prstGeom>
          <a:blipFill>
            <a:blip r:embed="rId74" cstate="print"/>
            <a:stretch>
              <a:fillRect/>
            </a:stretch>
          </a:blipFill>
        </p:spPr>
        <p:txBody>
          <a:bodyPr wrap="square" lIns="0" tIns="0" rIns="0" bIns="0" rtlCol="0"/>
          <a:lstStyle/>
          <a:p>
            <a:endParaRPr sz="2176"/>
          </a:p>
        </p:txBody>
      </p:sp>
      <p:sp>
        <p:nvSpPr>
          <p:cNvPr id="469" name="object 469"/>
          <p:cNvSpPr/>
          <p:nvPr/>
        </p:nvSpPr>
        <p:spPr>
          <a:xfrm>
            <a:off x="287140" y="5050505"/>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470" name="object 470"/>
          <p:cNvSpPr/>
          <p:nvPr/>
        </p:nvSpPr>
        <p:spPr>
          <a:xfrm>
            <a:off x="221113" y="5118068"/>
            <a:ext cx="0" cy="307103"/>
          </a:xfrm>
          <a:custGeom>
            <a:avLst/>
            <a:gdLst/>
            <a:ahLst/>
            <a:cxnLst/>
            <a:rect l="l" t="t" r="r" b="b"/>
            <a:pathLst>
              <a:path h="254000">
                <a:moveTo>
                  <a:pt x="0" y="0"/>
                </a:moveTo>
                <a:lnTo>
                  <a:pt x="0" y="253999"/>
                </a:lnTo>
              </a:path>
            </a:pathLst>
          </a:custGeom>
          <a:ln w="3175">
            <a:solidFill>
              <a:srgbClr val="3364A3"/>
            </a:solidFill>
          </a:ln>
        </p:spPr>
        <p:txBody>
          <a:bodyPr wrap="square" lIns="0" tIns="0" rIns="0" bIns="0" rtlCol="0"/>
          <a:lstStyle/>
          <a:p>
            <a:endParaRPr sz="2176"/>
          </a:p>
        </p:txBody>
      </p:sp>
      <p:sp>
        <p:nvSpPr>
          <p:cNvPr id="471" name="object 471"/>
          <p:cNvSpPr/>
          <p:nvPr/>
        </p:nvSpPr>
        <p:spPr>
          <a:xfrm>
            <a:off x="221113" y="5050505"/>
            <a:ext cx="663343" cy="442229"/>
          </a:xfrm>
          <a:custGeom>
            <a:avLst/>
            <a:gdLst/>
            <a:ahLst/>
            <a:cxnLst/>
            <a:rect l="l" t="t" r="r" b="b"/>
            <a:pathLst>
              <a:path w="548640"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80" y="365759"/>
                </a:lnTo>
                <a:lnTo>
                  <a:pt x="510063" y="360501"/>
                </a:lnTo>
                <a:lnTo>
                  <a:pt x="529590" y="346551"/>
                </a:lnTo>
                <a:lnTo>
                  <a:pt x="543401" y="326647"/>
                </a:lnTo>
                <a:lnTo>
                  <a:pt x="548640" y="303529"/>
                </a:lnTo>
                <a:lnTo>
                  <a:pt x="548640" y="60959"/>
                </a:lnTo>
                <a:lnTo>
                  <a:pt x="543401" y="38040"/>
                </a:lnTo>
                <a:lnTo>
                  <a:pt x="529590" y="18573"/>
                </a:lnTo>
                <a:lnTo>
                  <a:pt x="510063" y="5060"/>
                </a:lnTo>
                <a:lnTo>
                  <a:pt x="487680" y="0"/>
                </a:lnTo>
                <a:lnTo>
                  <a:pt x="60959" y="0"/>
                </a:lnTo>
                <a:close/>
              </a:path>
            </a:pathLst>
          </a:custGeom>
          <a:ln w="3175">
            <a:solidFill>
              <a:srgbClr val="3364A3"/>
            </a:solidFill>
          </a:ln>
        </p:spPr>
        <p:txBody>
          <a:bodyPr wrap="square" lIns="0" tIns="0" rIns="0" bIns="0" rtlCol="0"/>
          <a:lstStyle/>
          <a:p>
            <a:endParaRPr sz="2176"/>
          </a:p>
        </p:txBody>
      </p:sp>
      <p:sp>
        <p:nvSpPr>
          <p:cNvPr id="472" name="object 472"/>
          <p:cNvSpPr/>
          <p:nvPr/>
        </p:nvSpPr>
        <p:spPr>
          <a:xfrm>
            <a:off x="221113" y="505050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73" name="object 473"/>
          <p:cNvSpPr/>
          <p:nvPr/>
        </p:nvSpPr>
        <p:spPr>
          <a:xfrm>
            <a:off x="884456" y="549273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74" name="object 474"/>
          <p:cNvSpPr/>
          <p:nvPr/>
        </p:nvSpPr>
        <p:spPr>
          <a:xfrm>
            <a:off x="916703" y="5050505"/>
            <a:ext cx="663343" cy="442229"/>
          </a:xfrm>
          <a:prstGeom prst="rect">
            <a:avLst/>
          </a:prstGeom>
          <a:blipFill>
            <a:blip r:embed="rId75" cstate="print"/>
            <a:stretch>
              <a:fillRect/>
            </a:stretch>
          </a:blipFill>
        </p:spPr>
        <p:txBody>
          <a:bodyPr wrap="square" lIns="0" tIns="0" rIns="0" bIns="0" rtlCol="0"/>
          <a:lstStyle/>
          <a:p>
            <a:endParaRPr sz="2176"/>
          </a:p>
        </p:txBody>
      </p:sp>
      <p:sp>
        <p:nvSpPr>
          <p:cNvPr id="475" name="object 475"/>
          <p:cNvSpPr/>
          <p:nvPr/>
        </p:nvSpPr>
        <p:spPr>
          <a:xfrm>
            <a:off x="1580046" y="5121139"/>
            <a:ext cx="0" cy="300961"/>
          </a:xfrm>
          <a:custGeom>
            <a:avLst/>
            <a:gdLst/>
            <a:ahLst/>
            <a:cxnLst/>
            <a:rect l="l" t="t" r="r" b="b"/>
            <a:pathLst>
              <a:path h="248920">
                <a:moveTo>
                  <a:pt x="0" y="248919"/>
                </a:moveTo>
                <a:lnTo>
                  <a:pt x="0" y="0"/>
                </a:lnTo>
              </a:path>
            </a:pathLst>
          </a:custGeom>
          <a:ln w="3175">
            <a:solidFill>
              <a:srgbClr val="3364A3"/>
            </a:solidFill>
          </a:ln>
        </p:spPr>
        <p:txBody>
          <a:bodyPr wrap="square" lIns="0" tIns="0" rIns="0" bIns="0" rtlCol="0"/>
          <a:lstStyle/>
          <a:p>
            <a:endParaRPr sz="2176"/>
          </a:p>
        </p:txBody>
      </p:sp>
      <p:sp>
        <p:nvSpPr>
          <p:cNvPr id="476" name="object 476"/>
          <p:cNvSpPr/>
          <p:nvPr/>
        </p:nvSpPr>
        <p:spPr>
          <a:xfrm>
            <a:off x="982729" y="5050505"/>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477" name="object 477"/>
          <p:cNvSpPr/>
          <p:nvPr/>
        </p:nvSpPr>
        <p:spPr>
          <a:xfrm>
            <a:off x="916703" y="5118068"/>
            <a:ext cx="0" cy="307103"/>
          </a:xfrm>
          <a:custGeom>
            <a:avLst/>
            <a:gdLst/>
            <a:ahLst/>
            <a:cxnLst/>
            <a:rect l="l" t="t" r="r" b="b"/>
            <a:pathLst>
              <a:path h="254000">
                <a:moveTo>
                  <a:pt x="0" y="0"/>
                </a:moveTo>
                <a:lnTo>
                  <a:pt x="0" y="254000"/>
                </a:lnTo>
              </a:path>
            </a:pathLst>
          </a:custGeom>
          <a:ln w="3175">
            <a:solidFill>
              <a:srgbClr val="3364A3"/>
            </a:solidFill>
          </a:ln>
        </p:spPr>
        <p:txBody>
          <a:bodyPr wrap="square" lIns="0" tIns="0" rIns="0" bIns="0" rtlCol="0"/>
          <a:lstStyle/>
          <a:p>
            <a:endParaRPr sz="2176"/>
          </a:p>
        </p:txBody>
      </p:sp>
      <p:sp>
        <p:nvSpPr>
          <p:cNvPr id="478" name="object 478"/>
          <p:cNvSpPr/>
          <p:nvPr/>
        </p:nvSpPr>
        <p:spPr>
          <a:xfrm>
            <a:off x="916703" y="5050505"/>
            <a:ext cx="663343" cy="442229"/>
          </a:xfrm>
          <a:custGeom>
            <a:avLst/>
            <a:gdLst/>
            <a:ahLst/>
            <a:cxnLst/>
            <a:rect l="l" t="t" r="r" b="b"/>
            <a:pathLst>
              <a:path w="548640"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79" y="365759"/>
                </a:lnTo>
                <a:lnTo>
                  <a:pt x="510063" y="360501"/>
                </a:lnTo>
                <a:lnTo>
                  <a:pt x="529590" y="346551"/>
                </a:lnTo>
                <a:lnTo>
                  <a:pt x="543401" y="326647"/>
                </a:lnTo>
                <a:lnTo>
                  <a:pt x="548640" y="303529"/>
                </a:lnTo>
                <a:lnTo>
                  <a:pt x="548640" y="60959"/>
                </a:lnTo>
                <a:lnTo>
                  <a:pt x="543401" y="38040"/>
                </a:lnTo>
                <a:lnTo>
                  <a:pt x="529590" y="18573"/>
                </a:lnTo>
                <a:lnTo>
                  <a:pt x="510063" y="506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479" name="object 479"/>
          <p:cNvSpPr/>
          <p:nvPr/>
        </p:nvSpPr>
        <p:spPr>
          <a:xfrm>
            <a:off x="916703" y="505050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80" name="object 480"/>
          <p:cNvSpPr/>
          <p:nvPr/>
        </p:nvSpPr>
        <p:spPr>
          <a:xfrm>
            <a:off x="1580046" y="549273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81" name="object 481"/>
          <p:cNvSpPr/>
          <p:nvPr/>
        </p:nvSpPr>
        <p:spPr>
          <a:xfrm>
            <a:off x="1613828" y="5050505"/>
            <a:ext cx="661806" cy="442229"/>
          </a:xfrm>
          <a:prstGeom prst="rect">
            <a:avLst/>
          </a:prstGeom>
          <a:blipFill>
            <a:blip r:embed="rId76" cstate="print"/>
            <a:stretch>
              <a:fillRect/>
            </a:stretch>
          </a:blipFill>
        </p:spPr>
        <p:txBody>
          <a:bodyPr wrap="square" lIns="0" tIns="0" rIns="0" bIns="0" rtlCol="0"/>
          <a:lstStyle/>
          <a:p>
            <a:endParaRPr sz="2176"/>
          </a:p>
        </p:txBody>
      </p:sp>
      <p:sp>
        <p:nvSpPr>
          <p:cNvPr id="482" name="object 482"/>
          <p:cNvSpPr/>
          <p:nvPr/>
        </p:nvSpPr>
        <p:spPr>
          <a:xfrm>
            <a:off x="1679854" y="5050505"/>
            <a:ext cx="531289" cy="0"/>
          </a:xfrm>
          <a:custGeom>
            <a:avLst/>
            <a:gdLst/>
            <a:ahLst/>
            <a:cxnLst/>
            <a:rect l="l" t="t" r="r" b="b"/>
            <a:pathLst>
              <a:path w="439419">
                <a:moveTo>
                  <a:pt x="439420" y="0"/>
                </a:moveTo>
                <a:lnTo>
                  <a:pt x="0" y="0"/>
                </a:lnTo>
              </a:path>
            </a:pathLst>
          </a:custGeom>
          <a:ln w="3175">
            <a:solidFill>
              <a:srgbClr val="3364A3"/>
            </a:solidFill>
          </a:ln>
        </p:spPr>
        <p:txBody>
          <a:bodyPr wrap="square" lIns="0" tIns="0" rIns="0" bIns="0" rtlCol="0"/>
          <a:lstStyle/>
          <a:p>
            <a:endParaRPr sz="2176"/>
          </a:p>
        </p:txBody>
      </p:sp>
      <p:sp>
        <p:nvSpPr>
          <p:cNvPr id="483" name="object 483"/>
          <p:cNvSpPr/>
          <p:nvPr/>
        </p:nvSpPr>
        <p:spPr>
          <a:xfrm>
            <a:off x="1613826" y="5118068"/>
            <a:ext cx="0" cy="307103"/>
          </a:xfrm>
          <a:custGeom>
            <a:avLst/>
            <a:gdLst/>
            <a:ahLst/>
            <a:cxnLst/>
            <a:rect l="l" t="t" r="r" b="b"/>
            <a:pathLst>
              <a:path h="254000">
                <a:moveTo>
                  <a:pt x="0" y="0"/>
                </a:moveTo>
                <a:lnTo>
                  <a:pt x="0" y="253999"/>
                </a:lnTo>
              </a:path>
            </a:pathLst>
          </a:custGeom>
          <a:ln w="3175">
            <a:solidFill>
              <a:srgbClr val="3364A3"/>
            </a:solidFill>
          </a:ln>
        </p:spPr>
        <p:txBody>
          <a:bodyPr wrap="square" lIns="0" tIns="0" rIns="0" bIns="0" rtlCol="0"/>
          <a:lstStyle/>
          <a:p>
            <a:endParaRPr sz="2176"/>
          </a:p>
        </p:txBody>
      </p:sp>
      <p:sp>
        <p:nvSpPr>
          <p:cNvPr id="484" name="object 484"/>
          <p:cNvSpPr/>
          <p:nvPr/>
        </p:nvSpPr>
        <p:spPr>
          <a:xfrm>
            <a:off x="1613827" y="5050505"/>
            <a:ext cx="663343" cy="442229"/>
          </a:xfrm>
          <a:custGeom>
            <a:avLst/>
            <a:gdLst/>
            <a:ahLst/>
            <a:cxnLst/>
            <a:rect l="l" t="t" r="r" b="b"/>
            <a:pathLst>
              <a:path w="548639"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80" y="365759"/>
                </a:lnTo>
                <a:lnTo>
                  <a:pt x="510063" y="360501"/>
                </a:lnTo>
                <a:lnTo>
                  <a:pt x="529590" y="346551"/>
                </a:lnTo>
                <a:lnTo>
                  <a:pt x="543401" y="326647"/>
                </a:lnTo>
                <a:lnTo>
                  <a:pt x="548640" y="303529"/>
                </a:lnTo>
                <a:lnTo>
                  <a:pt x="548640" y="60959"/>
                </a:lnTo>
                <a:lnTo>
                  <a:pt x="543401" y="38040"/>
                </a:lnTo>
                <a:lnTo>
                  <a:pt x="529590" y="18573"/>
                </a:lnTo>
                <a:lnTo>
                  <a:pt x="510063" y="5060"/>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485" name="object 485"/>
          <p:cNvSpPr/>
          <p:nvPr/>
        </p:nvSpPr>
        <p:spPr>
          <a:xfrm>
            <a:off x="1613826" y="505050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86" name="object 486"/>
          <p:cNvSpPr/>
          <p:nvPr/>
        </p:nvSpPr>
        <p:spPr>
          <a:xfrm>
            <a:off x="2277171" y="549273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87" name="object 487"/>
          <p:cNvSpPr/>
          <p:nvPr/>
        </p:nvSpPr>
        <p:spPr>
          <a:xfrm>
            <a:off x="2309418" y="5050505"/>
            <a:ext cx="663342" cy="442229"/>
          </a:xfrm>
          <a:prstGeom prst="rect">
            <a:avLst/>
          </a:prstGeom>
          <a:blipFill>
            <a:blip r:embed="rId77" cstate="print"/>
            <a:stretch>
              <a:fillRect/>
            </a:stretch>
          </a:blipFill>
        </p:spPr>
        <p:txBody>
          <a:bodyPr wrap="square" lIns="0" tIns="0" rIns="0" bIns="0" rtlCol="0"/>
          <a:lstStyle/>
          <a:p>
            <a:endParaRPr sz="2176"/>
          </a:p>
        </p:txBody>
      </p:sp>
      <p:sp>
        <p:nvSpPr>
          <p:cNvPr id="488" name="object 488"/>
          <p:cNvSpPr/>
          <p:nvPr/>
        </p:nvSpPr>
        <p:spPr>
          <a:xfrm>
            <a:off x="2972760" y="5118067"/>
            <a:ext cx="0" cy="307103"/>
          </a:xfrm>
          <a:custGeom>
            <a:avLst/>
            <a:gdLst/>
            <a:ahLst/>
            <a:cxnLst/>
            <a:rect l="l" t="t" r="r" b="b"/>
            <a:pathLst>
              <a:path h="254000">
                <a:moveTo>
                  <a:pt x="0" y="254000"/>
                </a:moveTo>
                <a:lnTo>
                  <a:pt x="0" y="0"/>
                </a:lnTo>
              </a:path>
            </a:pathLst>
          </a:custGeom>
          <a:ln w="3175">
            <a:solidFill>
              <a:srgbClr val="3364A3"/>
            </a:solidFill>
          </a:ln>
        </p:spPr>
        <p:txBody>
          <a:bodyPr wrap="square" lIns="0" tIns="0" rIns="0" bIns="0" rtlCol="0"/>
          <a:lstStyle/>
          <a:p>
            <a:endParaRPr sz="2176"/>
          </a:p>
        </p:txBody>
      </p:sp>
      <p:sp>
        <p:nvSpPr>
          <p:cNvPr id="489" name="object 489"/>
          <p:cNvSpPr/>
          <p:nvPr/>
        </p:nvSpPr>
        <p:spPr>
          <a:xfrm>
            <a:off x="2375443" y="5050505"/>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490" name="object 490"/>
          <p:cNvSpPr/>
          <p:nvPr/>
        </p:nvSpPr>
        <p:spPr>
          <a:xfrm>
            <a:off x="2309415" y="5050505"/>
            <a:ext cx="663343" cy="442229"/>
          </a:xfrm>
          <a:custGeom>
            <a:avLst/>
            <a:gdLst/>
            <a:ahLst/>
            <a:cxnLst/>
            <a:rect l="l" t="t" r="r" b="b"/>
            <a:pathLst>
              <a:path w="548639"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80"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80" y="0"/>
                </a:lnTo>
                <a:lnTo>
                  <a:pt x="60959" y="0"/>
                </a:lnTo>
                <a:close/>
              </a:path>
            </a:pathLst>
          </a:custGeom>
          <a:ln w="3175">
            <a:solidFill>
              <a:srgbClr val="3364A3"/>
            </a:solidFill>
          </a:ln>
        </p:spPr>
        <p:txBody>
          <a:bodyPr wrap="square" lIns="0" tIns="0" rIns="0" bIns="0" rtlCol="0"/>
          <a:lstStyle/>
          <a:p>
            <a:endParaRPr sz="2176"/>
          </a:p>
        </p:txBody>
      </p:sp>
      <p:sp>
        <p:nvSpPr>
          <p:cNvPr id="491" name="object 491"/>
          <p:cNvSpPr/>
          <p:nvPr/>
        </p:nvSpPr>
        <p:spPr>
          <a:xfrm>
            <a:off x="2309415" y="505050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92" name="object 492"/>
          <p:cNvSpPr/>
          <p:nvPr/>
        </p:nvSpPr>
        <p:spPr>
          <a:xfrm>
            <a:off x="2972760" y="549273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93" name="object 493"/>
          <p:cNvSpPr/>
          <p:nvPr/>
        </p:nvSpPr>
        <p:spPr>
          <a:xfrm>
            <a:off x="916703" y="5529587"/>
            <a:ext cx="663343" cy="442228"/>
          </a:xfrm>
          <a:prstGeom prst="rect">
            <a:avLst/>
          </a:prstGeom>
          <a:blipFill>
            <a:blip r:embed="rId78" cstate="print"/>
            <a:stretch>
              <a:fillRect/>
            </a:stretch>
          </a:blipFill>
        </p:spPr>
        <p:txBody>
          <a:bodyPr wrap="square" lIns="0" tIns="0" rIns="0" bIns="0" rtlCol="0"/>
          <a:lstStyle/>
          <a:p>
            <a:endParaRPr sz="2176"/>
          </a:p>
        </p:txBody>
      </p:sp>
      <p:sp>
        <p:nvSpPr>
          <p:cNvPr id="494" name="object 494"/>
          <p:cNvSpPr/>
          <p:nvPr/>
        </p:nvSpPr>
        <p:spPr>
          <a:xfrm>
            <a:off x="982729" y="5971815"/>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495" name="object 495"/>
          <p:cNvSpPr/>
          <p:nvPr/>
        </p:nvSpPr>
        <p:spPr>
          <a:xfrm>
            <a:off x="1580046" y="5598684"/>
            <a:ext cx="0" cy="302497"/>
          </a:xfrm>
          <a:custGeom>
            <a:avLst/>
            <a:gdLst/>
            <a:ahLst/>
            <a:cxnLst/>
            <a:rect l="l" t="t" r="r" b="b"/>
            <a:pathLst>
              <a:path h="250189">
                <a:moveTo>
                  <a:pt x="0" y="250189"/>
                </a:moveTo>
                <a:lnTo>
                  <a:pt x="0" y="0"/>
                </a:lnTo>
              </a:path>
            </a:pathLst>
          </a:custGeom>
          <a:ln w="3175">
            <a:solidFill>
              <a:srgbClr val="3364A3"/>
            </a:solidFill>
          </a:ln>
        </p:spPr>
        <p:txBody>
          <a:bodyPr wrap="square" lIns="0" tIns="0" rIns="0" bIns="0" rtlCol="0"/>
          <a:lstStyle/>
          <a:p>
            <a:endParaRPr sz="2176"/>
          </a:p>
        </p:txBody>
      </p:sp>
      <p:sp>
        <p:nvSpPr>
          <p:cNvPr id="496" name="object 496"/>
          <p:cNvSpPr/>
          <p:nvPr/>
        </p:nvSpPr>
        <p:spPr>
          <a:xfrm>
            <a:off x="916703" y="5594078"/>
            <a:ext cx="0" cy="310174"/>
          </a:xfrm>
          <a:custGeom>
            <a:avLst/>
            <a:gdLst/>
            <a:ahLst/>
            <a:cxnLst/>
            <a:rect l="l" t="t" r="r" b="b"/>
            <a:pathLst>
              <a:path h="256539">
                <a:moveTo>
                  <a:pt x="0" y="0"/>
                </a:moveTo>
                <a:lnTo>
                  <a:pt x="0" y="256540"/>
                </a:lnTo>
              </a:path>
            </a:pathLst>
          </a:custGeom>
          <a:ln w="3175">
            <a:solidFill>
              <a:srgbClr val="3364A3"/>
            </a:solidFill>
          </a:ln>
        </p:spPr>
        <p:txBody>
          <a:bodyPr wrap="square" lIns="0" tIns="0" rIns="0" bIns="0" rtlCol="0"/>
          <a:lstStyle/>
          <a:p>
            <a:endParaRPr sz="2176"/>
          </a:p>
        </p:txBody>
      </p:sp>
      <p:sp>
        <p:nvSpPr>
          <p:cNvPr id="497" name="object 497"/>
          <p:cNvSpPr/>
          <p:nvPr/>
        </p:nvSpPr>
        <p:spPr>
          <a:xfrm>
            <a:off x="916703" y="5528051"/>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498" name="object 498"/>
          <p:cNvSpPr/>
          <p:nvPr/>
        </p:nvSpPr>
        <p:spPr>
          <a:xfrm>
            <a:off x="916703" y="55280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99" name="object 499"/>
          <p:cNvSpPr/>
          <p:nvPr/>
        </p:nvSpPr>
        <p:spPr>
          <a:xfrm>
            <a:off x="1580046" y="59702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00" name="object 500"/>
          <p:cNvSpPr/>
          <p:nvPr/>
        </p:nvSpPr>
        <p:spPr>
          <a:xfrm>
            <a:off x="221116" y="5529587"/>
            <a:ext cx="661806" cy="442228"/>
          </a:xfrm>
          <a:prstGeom prst="rect">
            <a:avLst/>
          </a:prstGeom>
          <a:blipFill>
            <a:blip r:embed="rId79" cstate="print"/>
            <a:stretch>
              <a:fillRect/>
            </a:stretch>
          </a:blipFill>
        </p:spPr>
        <p:txBody>
          <a:bodyPr wrap="square" lIns="0" tIns="0" rIns="0" bIns="0" rtlCol="0"/>
          <a:lstStyle/>
          <a:p>
            <a:endParaRPr sz="2176"/>
          </a:p>
        </p:txBody>
      </p:sp>
      <p:sp>
        <p:nvSpPr>
          <p:cNvPr id="501" name="object 501"/>
          <p:cNvSpPr/>
          <p:nvPr/>
        </p:nvSpPr>
        <p:spPr>
          <a:xfrm>
            <a:off x="287140" y="5971815"/>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502" name="object 502"/>
          <p:cNvSpPr/>
          <p:nvPr/>
        </p:nvSpPr>
        <p:spPr>
          <a:xfrm>
            <a:off x="221113" y="5594078"/>
            <a:ext cx="0" cy="310174"/>
          </a:xfrm>
          <a:custGeom>
            <a:avLst/>
            <a:gdLst/>
            <a:ahLst/>
            <a:cxnLst/>
            <a:rect l="l" t="t" r="r" b="b"/>
            <a:pathLst>
              <a:path h="256539">
                <a:moveTo>
                  <a:pt x="0" y="0"/>
                </a:moveTo>
                <a:lnTo>
                  <a:pt x="0" y="256539"/>
                </a:lnTo>
              </a:path>
            </a:pathLst>
          </a:custGeom>
          <a:ln w="3175">
            <a:solidFill>
              <a:srgbClr val="3364A3"/>
            </a:solidFill>
          </a:ln>
        </p:spPr>
        <p:txBody>
          <a:bodyPr wrap="square" lIns="0" tIns="0" rIns="0" bIns="0" rtlCol="0"/>
          <a:lstStyle/>
          <a:p>
            <a:endParaRPr sz="2176"/>
          </a:p>
        </p:txBody>
      </p:sp>
      <p:sp>
        <p:nvSpPr>
          <p:cNvPr id="503" name="object 503"/>
          <p:cNvSpPr/>
          <p:nvPr/>
        </p:nvSpPr>
        <p:spPr>
          <a:xfrm>
            <a:off x="221113" y="5528051"/>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59" y="0"/>
                </a:lnTo>
                <a:close/>
              </a:path>
            </a:pathLst>
          </a:custGeom>
          <a:ln w="3175">
            <a:solidFill>
              <a:srgbClr val="3364A3"/>
            </a:solidFill>
          </a:ln>
        </p:spPr>
        <p:txBody>
          <a:bodyPr wrap="square" lIns="0" tIns="0" rIns="0" bIns="0" rtlCol="0"/>
          <a:lstStyle/>
          <a:p>
            <a:endParaRPr sz="2176"/>
          </a:p>
        </p:txBody>
      </p:sp>
      <p:sp>
        <p:nvSpPr>
          <p:cNvPr id="504" name="object 504"/>
          <p:cNvSpPr/>
          <p:nvPr/>
        </p:nvSpPr>
        <p:spPr>
          <a:xfrm>
            <a:off x="221113" y="55280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05" name="object 505"/>
          <p:cNvSpPr/>
          <p:nvPr/>
        </p:nvSpPr>
        <p:spPr>
          <a:xfrm>
            <a:off x="884456" y="59702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06" name="object 506"/>
          <p:cNvSpPr/>
          <p:nvPr/>
        </p:nvSpPr>
        <p:spPr>
          <a:xfrm>
            <a:off x="1613828" y="5529587"/>
            <a:ext cx="661806" cy="442228"/>
          </a:xfrm>
          <a:prstGeom prst="rect">
            <a:avLst/>
          </a:prstGeom>
          <a:blipFill>
            <a:blip r:embed="rId80" cstate="print"/>
            <a:stretch>
              <a:fillRect/>
            </a:stretch>
          </a:blipFill>
        </p:spPr>
        <p:txBody>
          <a:bodyPr wrap="square" lIns="0" tIns="0" rIns="0" bIns="0" rtlCol="0"/>
          <a:lstStyle/>
          <a:p>
            <a:endParaRPr sz="2176"/>
          </a:p>
        </p:txBody>
      </p:sp>
      <p:sp>
        <p:nvSpPr>
          <p:cNvPr id="507" name="object 507"/>
          <p:cNvSpPr/>
          <p:nvPr/>
        </p:nvSpPr>
        <p:spPr>
          <a:xfrm>
            <a:off x="1679854" y="5971815"/>
            <a:ext cx="531289" cy="0"/>
          </a:xfrm>
          <a:custGeom>
            <a:avLst/>
            <a:gdLst/>
            <a:ahLst/>
            <a:cxnLst/>
            <a:rect l="l" t="t" r="r" b="b"/>
            <a:pathLst>
              <a:path w="439419">
                <a:moveTo>
                  <a:pt x="0" y="0"/>
                </a:moveTo>
                <a:lnTo>
                  <a:pt x="439420" y="0"/>
                </a:lnTo>
              </a:path>
            </a:pathLst>
          </a:custGeom>
          <a:ln w="3175">
            <a:solidFill>
              <a:srgbClr val="3364A3"/>
            </a:solidFill>
          </a:ln>
        </p:spPr>
        <p:txBody>
          <a:bodyPr wrap="square" lIns="0" tIns="0" rIns="0" bIns="0" rtlCol="0"/>
          <a:lstStyle/>
          <a:p>
            <a:endParaRPr sz="2176"/>
          </a:p>
        </p:txBody>
      </p:sp>
      <p:sp>
        <p:nvSpPr>
          <p:cNvPr id="508" name="object 508"/>
          <p:cNvSpPr/>
          <p:nvPr/>
        </p:nvSpPr>
        <p:spPr>
          <a:xfrm>
            <a:off x="1613826" y="5594078"/>
            <a:ext cx="0" cy="310174"/>
          </a:xfrm>
          <a:custGeom>
            <a:avLst/>
            <a:gdLst/>
            <a:ahLst/>
            <a:cxnLst/>
            <a:rect l="l" t="t" r="r" b="b"/>
            <a:pathLst>
              <a:path h="256539">
                <a:moveTo>
                  <a:pt x="0" y="0"/>
                </a:moveTo>
                <a:lnTo>
                  <a:pt x="0" y="256539"/>
                </a:lnTo>
              </a:path>
            </a:pathLst>
          </a:custGeom>
          <a:ln w="3175">
            <a:solidFill>
              <a:srgbClr val="3364A3"/>
            </a:solidFill>
          </a:ln>
        </p:spPr>
        <p:txBody>
          <a:bodyPr wrap="square" lIns="0" tIns="0" rIns="0" bIns="0" rtlCol="0"/>
          <a:lstStyle/>
          <a:p>
            <a:endParaRPr sz="2176"/>
          </a:p>
        </p:txBody>
      </p:sp>
      <p:sp>
        <p:nvSpPr>
          <p:cNvPr id="509" name="object 509"/>
          <p:cNvSpPr/>
          <p:nvPr/>
        </p:nvSpPr>
        <p:spPr>
          <a:xfrm>
            <a:off x="1613827" y="5528051"/>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510" name="object 510"/>
          <p:cNvSpPr/>
          <p:nvPr/>
        </p:nvSpPr>
        <p:spPr>
          <a:xfrm>
            <a:off x="1613826" y="55280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11" name="object 511"/>
          <p:cNvSpPr/>
          <p:nvPr/>
        </p:nvSpPr>
        <p:spPr>
          <a:xfrm>
            <a:off x="2277171" y="59702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12" name="object 512"/>
          <p:cNvSpPr/>
          <p:nvPr/>
        </p:nvSpPr>
        <p:spPr>
          <a:xfrm>
            <a:off x="2309418" y="5529587"/>
            <a:ext cx="663342" cy="442228"/>
          </a:xfrm>
          <a:prstGeom prst="rect">
            <a:avLst/>
          </a:prstGeom>
          <a:blipFill>
            <a:blip r:embed="rId81" cstate="print"/>
            <a:stretch>
              <a:fillRect/>
            </a:stretch>
          </a:blipFill>
        </p:spPr>
        <p:txBody>
          <a:bodyPr wrap="square" lIns="0" tIns="0" rIns="0" bIns="0" rtlCol="0"/>
          <a:lstStyle/>
          <a:p>
            <a:endParaRPr sz="2176"/>
          </a:p>
        </p:txBody>
      </p:sp>
      <p:sp>
        <p:nvSpPr>
          <p:cNvPr id="513" name="object 513"/>
          <p:cNvSpPr/>
          <p:nvPr/>
        </p:nvSpPr>
        <p:spPr>
          <a:xfrm>
            <a:off x="2375443" y="5971815"/>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514" name="object 514"/>
          <p:cNvSpPr/>
          <p:nvPr/>
        </p:nvSpPr>
        <p:spPr>
          <a:xfrm>
            <a:off x="2972760" y="5594077"/>
            <a:ext cx="0" cy="310174"/>
          </a:xfrm>
          <a:custGeom>
            <a:avLst/>
            <a:gdLst/>
            <a:ahLst/>
            <a:cxnLst/>
            <a:rect l="l" t="t" r="r" b="b"/>
            <a:pathLst>
              <a:path h="256539">
                <a:moveTo>
                  <a:pt x="0" y="256540"/>
                </a:moveTo>
                <a:lnTo>
                  <a:pt x="0" y="0"/>
                </a:lnTo>
              </a:path>
            </a:pathLst>
          </a:custGeom>
          <a:ln w="3175">
            <a:solidFill>
              <a:srgbClr val="3364A3"/>
            </a:solidFill>
          </a:ln>
        </p:spPr>
        <p:txBody>
          <a:bodyPr wrap="square" lIns="0" tIns="0" rIns="0" bIns="0" rtlCol="0"/>
          <a:lstStyle/>
          <a:p>
            <a:endParaRPr sz="2176"/>
          </a:p>
        </p:txBody>
      </p:sp>
      <p:sp>
        <p:nvSpPr>
          <p:cNvPr id="515" name="object 515"/>
          <p:cNvSpPr/>
          <p:nvPr/>
        </p:nvSpPr>
        <p:spPr>
          <a:xfrm>
            <a:off x="2309415" y="5528051"/>
            <a:ext cx="663343" cy="442229"/>
          </a:xfrm>
          <a:custGeom>
            <a:avLst/>
            <a:gdLst/>
            <a:ahLst/>
            <a:cxnLst/>
            <a:rect l="l" t="t" r="r" b="b"/>
            <a:pathLst>
              <a:path w="548639"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80"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80" y="0"/>
                </a:lnTo>
                <a:lnTo>
                  <a:pt x="60959" y="0"/>
                </a:lnTo>
                <a:close/>
              </a:path>
            </a:pathLst>
          </a:custGeom>
          <a:ln w="3175">
            <a:solidFill>
              <a:srgbClr val="3364A3"/>
            </a:solidFill>
          </a:ln>
        </p:spPr>
        <p:txBody>
          <a:bodyPr wrap="square" lIns="0" tIns="0" rIns="0" bIns="0" rtlCol="0"/>
          <a:lstStyle/>
          <a:p>
            <a:endParaRPr sz="2176"/>
          </a:p>
        </p:txBody>
      </p:sp>
      <p:sp>
        <p:nvSpPr>
          <p:cNvPr id="516" name="object 516"/>
          <p:cNvSpPr/>
          <p:nvPr/>
        </p:nvSpPr>
        <p:spPr>
          <a:xfrm>
            <a:off x="2309415" y="55280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17" name="object 517"/>
          <p:cNvSpPr/>
          <p:nvPr/>
        </p:nvSpPr>
        <p:spPr>
          <a:xfrm>
            <a:off x="2972760" y="59702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18" name="object 518"/>
          <p:cNvSpPr/>
          <p:nvPr/>
        </p:nvSpPr>
        <p:spPr>
          <a:xfrm>
            <a:off x="3020359" y="4075452"/>
            <a:ext cx="661808" cy="442229"/>
          </a:xfrm>
          <a:prstGeom prst="rect">
            <a:avLst/>
          </a:prstGeom>
          <a:blipFill>
            <a:blip r:embed="rId82" cstate="print"/>
            <a:stretch>
              <a:fillRect/>
            </a:stretch>
          </a:blipFill>
        </p:spPr>
        <p:txBody>
          <a:bodyPr wrap="square" lIns="0" tIns="0" rIns="0" bIns="0" rtlCol="0"/>
          <a:lstStyle/>
          <a:p>
            <a:endParaRPr sz="2176"/>
          </a:p>
        </p:txBody>
      </p:sp>
      <p:sp>
        <p:nvSpPr>
          <p:cNvPr id="519" name="object 519"/>
          <p:cNvSpPr/>
          <p:nvPr/>
        </p:nvSpPr>
        <p:spPr>
          <a:xfrm>
            <a:off x="3086387" y="45176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520" name="object 520"/>
          <p:cNvSpPr/>
          <p:nvPr/>
        </p:nvSpPr>
        <p:spPr>
          <a:xfrm>
            <a:off x="3082549" y="4075452"/>
            <a:ext cx="537431" cy="0"/>
          </a:xfrm>
          <a:custGeom>
            <a:avLst/>
            <a:gdLst/>
            <a:ahLst/>
            <a:cxnLst/>
            <a:rect l="l" t="t" r="r" b="b"/>
            <a:pathLst>
              <a:path w="444500">
                <a:moveTo>
                  <a:pt x="444499" y="0"/>
                </a:moveTo>
                <a:lnTo>
                  <a:pt x="0" y="0"/>
                </a:lnTo>
              </a:path>
            </a:pathLst>
          </a:custGeom>
          <a:ln w="3175">
            <a:solidFill>
              <a:srgbClr val="3364A3"/>
            </a:solidFill>
          </a:ln>
        </p:spPr>
        <p:txBody>
          <a:bodyPr wrap="square" lIns="0" tIns="0" rIns="0" bIns="0" rtlCol="0"/>
          <a:lstStyle/>
          <a:p>
            <a:endParaRPr sz="2176"/>
          </a:p>
        </p:txBody>
      </p:sp>
      <p:sp>
        <p:nvSpPr>
          <p:cNvPr id="521" name="object 521"/>
          <p:cNvSpPr/>
          <p:nvPr/>
        </p:nvSpPr>
        <p:spPr>
          <a:xfrm>
            <a:off x="3020359" y="4135338"/>
            <a:ext cx="0" cy="322458"/>
          </a:xfrm>
          <a:custGeom>
            <a:avLst/>
            <a:gdLst/>
            <a:ahLst/>
            <a:cxnLst/>
            <a:rect l="l" t="t" r="r" b="b"/>
            <a:pathLst>
              <a:path h="266700">
                <a:moveTo>
                  <a:pt x="0" y="0"/>
                </a:moveTo>
                <a:lnTo>
                  <a:pt x="0" y="266699"/>
                </a:lnTo>
              </a:path>
            </a:pathLst>
          </a:custGeom>
          <a:ln w="3175">
            <a:solidFill>
              <a:srgbClr val="3364A3"/>
            </a:solidFill>
          </a:ln>
        </p:spPr>
        <p:txBody>
          <a:bodyPr wrap="square" lIns="0" tIns="0" rIns="0" bIns="0" rtlCol="0"/>
          <a:lstStyle/>
          <a:p>
            <a:endParaRPr sz="2176"/>
          </a:p>
        </p:txBody>
      </p:sp>
      <p:sp>
        <p:nvSpPr>
          <p:cNvPr id="522" name="object 522"/>
          <p:cNvSpPr/>
          <p:nvPr/>
        </p:nvSpPr>
        <p:spPr>
          <a:xfrm>
            <a:off x="3020360" y="4075452"/>
            <a:ext cx="663343" cy="442229"/>
          </a:xfrm>
          <a:custGeom>
            <a:avLst/>
            <a:gdLst/>
            <a:ahLst/>
            <a:cxnLst/>
            <a:rect l="l" t="t" r="r" b="b"/>
            <a:pathLst>
              <a:path w="548639" h="365760">
                <a:moveTo>
                  <a:pt x="60960" y="0"/>
                </a:moveTo>
                <a:lnTo>
                  <a:pt x="38040" y="5060"/>
                </a:lnTo>
                <a:lnTo>
                  <a:pt x="18573" y="18573"/>
                </a:lnTo>
                <a:lnTo>
                  <a:pt x="5060" y="38040"/>
                </a:lnTo>
                <a:lnTo>
                  <a:pt x="0" y="60959"/>
                </a:lnTo>
                <a:lnTo>
                  <a:pt x="0" y="303529"/>
                </a:lnTo>
                <a:lnTo>
                  <a:pt x="5060" y="326647"/>
                </a:lnTo>
                <a:lnTo>
                  <a:pt x="18573" y="346551"/>
                </a:lnTo>
                <a:lnTo>
                  <a:pt x="38040" y="360501"/>
                </a:lnTo>
                <a:lnTo>
                  <a:pt x="60960" y="365759"/>
                </a:lnTo>
                <a:lnTo>
                  <a:pt x="486410" y="365759"/>
                </a:lnTo>
                <a:lnTo>
                  <a:pt x="509527" y="360501"/>
                </a:lnTo>
                <a:lnTo>
                  <a:pt x="529431" y="346551"/>
                </a:lnTo>
                <a:lnTo>
                  <a:pt x="543381" y="326647"/>
                </a:lnTo>
                <a:lnTo>
                  <a:pt x="548640" y="303529"/>
                </a:lnTo>
                <a:lnTo>
                  <a:pt x="548640" y="60959"/>
                </a:lnTo>
                <a:lnTo>
                  <a:pt x="543381" y="38040"/>
                </a:lnTo>
                <a:lnTo>
                  <a:pt x="529431" y="18573"/>
                </a:lnTo>
                <a:lnTo>
                  <a:pt x="509527" y="5060"/>
                </a:lnTo>
                <a:lnTo>
                  <a:pt x="486410" y="0"/>
                </a:lnTo>
                <a:lnTo>
                  <a:pt x="60960" y="0"/>
                </a:lnTo>
                <a:close/>
              </a:path>
            </a:pathLst>
          </a:custGeom>
          <a:ln w="3175">
            <a:solidFill>
              <a:srgbClr val="3364A3"/>
            </a:solidFill>
          </a:ln>
        </p:spPr>
        <p:txBody>
          <a:bodyPr wrap="square" lIns="0" tIns="0" rIns="0" bIns="0" rtlCol="0"/>
          <a:lstStyle/>
          <a:p>
            <a:endParaRPr sz="2176"/>
          </a:p>
        </p:txBody>
      </p:sp>
      <p:sp>
        <p:nvSpPr>
          <p:cNvPr id="523" name="object 523"/>
          <p:cNvSpPr/>
          <p:nvPr/>
        </p:nvSpPr>
        <p:spPr>
          <a:xfrm>
            <a:off x="3020359" y="4075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24" name="object 524"/>
          <p:cNvSpPr/>
          <p:nvPr/>
        </p:nvSpPr>
        <p:spPr>
          <a:xfrm>
            <a:off x="3683703" y="45176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25" name="object 525"/>
          <p:cNvSpPr/>
          <p:nvPr/>
        </p:nvSpPr>
        <p:spPr>
          <a:xfrm>
            <a:off x="3715951" y="4075452"/>
            <a:ext cx="663342" cy="442229"/>
          </a:xfrm>
          <a:prstGeom prst="rect">
            <a:avLst/>
          </a:prstGeom>
          <a:blipFill>
            <a:blip r:embed="rId83" cstate="print"/>
            <a:stretch>
              <a:fillRect/>
            </a:stretch>
          </a:blipFill>
        </p:spPr>
        <p:txBody>
          <a:bodyPr wrap="square" lIns="0" tIns="0" rIns="0" bIns="0" rtlCol="0"/>
          <a:lstStyle/>
          <a:p>
            <a:endParaRPr sz="2176"/>
          </a:p>
        </p:txBody>
      </p:sp>
      <p:sp>
        <p:nvSpPr>
          <p:cNvPr id="526" name="object 526"/>
          <p:cNvSpPr/>
          <p:nvPr/>
        </p:nvSpPr>
        <p:spPr>
          <a:xfrm>
            <a:off x="3781976" y="45176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527" name="object 527"/>
          <p:cNvSpPr/>
          <p:nvPr/>
        </p:nvSpPr>
        <p:spPr>
          <a:xfrm>
            <a:off x="4379293" y="4149156"/>
            <a:ext cx="0" cy="293284"/>
          </a:xfrm>
          <a:custGeom>
            <a:avLst/>
            <a:gdLst/>
            <a:ahLst/>
            <a:cxnLst/>
            <a:rect l="l" t="t" r="r" b="b"/>
            <a:pathLst>
              <a:path h="242570">
                <a:moveTo>
                  <a:pt x="0" y="242569"/>
                </a:moveTo>
                <a:lnTo>
                  <a:pt x="0" y="0"/>
                </a:lnTo>
              </a:path>
            </a:pathLst>
          </a:custGeom>
          <a:ln w="3175">
            <a:solidFill>
              <a:srgbClr val="3364A3"/>
            </a:solidFill>
          </a:ln>
        </p:spPr>
        <p:txBody>
          <a:bodyPr wrap="square" lIns="0" tIns="0" rIns="0" bIns="0" rtlCol="0"/>
          <a:lstStyle/>
          <a:p>
            <a:endParaRPr sz="2176"/>
          </a:p>
        </p:txBody>
      </p:sp>
      <p:sp>
        <p:nvSpPr>
          <p:cNvPr id="528" name="object 528"/>
          <p:cNvSpPr/>
          <p:nvPr/>
        </p:nvSpPr>
        <p:spPr>
          <a:xfrm>
            <a:off x="3779674" y="4075452"/>
            <a:ext cx="535895" cy="0"/>
          </a:xfrm>
          <a:custGeom>
            <a:avLst/>
            <a:gdLst/>
            <a:ahLst/>
            <a:cxnLst/>
            <a:rect l="l" t="t" r="r" b="b"/>
            <a:pathLst>
              <a:path w="443229">
                <a:moveTo>
                  <a:pt x="443229" y="0"/>
                </a:moveTo>
                <a:lnTo>
                  <a:pt x="0" y="0"/>
                </a:lnTo>
              </a:path>
            </a:pathLst>
          </a:custGeom>
          <a:ln w="3175">
            <a:solidFill>
              <a:srgbClr val="3364A3"/>
            </a:solidFill>
          </a:ln>
        </p:spPr>
        <p:txBody>
          <a:bodyPr wrap="square" lIns="0" tIns="0" rIns="0" bIns="0" rtlCol="0"/>
          <a:lstStyle/>
          <a:p>
            <a:endParaRPr sz="2176"/>
          </a:p>
        </p:txBody>
      </p:sp>
      <p:sp>
        <p:nvSpPr>
          <p:cNvPr id="529" name="object 529"/>
          <p:cNvSpPr/>
          <p:nvPr/>
        </p:nvSpPr>
        <p:spPr>
          <a:xfrm>
            <a:off x="3715950" y="4143015"/>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530" name="object 530"/>
          <p:cNvSpPr/>
          <p:nvPr/>
        </p:nvSpPr>
        <p:spPr>
          <a:xfrm>
            <a:off x="3715950" y="4075452"/>
            <a:ext cx="663343" cy="442229"/>
          </a:xfrm>
          <a:custGeom>
            <a:avLst/>
            <a:gdLst/>
            <a:ahLst/>
            <a:cxnLst/>
            <a:rect l="l" t="t" r="r" b="b"/>
            <a:pathLst>
              <a:path w="548639"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79"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531" name="object 531"/>
          <p:cNvSpPr/>
          <p:nvPr/>
        </p:nvSpPr>
        <p:spPr>
          <a:xfrm>
            <a:off x="3715950" y="4075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32" name="object 532"/>
          <p:cNvSpPr/>
          <p:nvPr/>
        </p:nvSpPr>
        <p:spPr>
          <a:xfrm>
            <a:off x="4379293" y="45176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33" name="object 533"/>
          <p:cNvSpPr/>
          <p:nvPr/>
        </p:nvSpPr>
        <p:spPr>
          <a:xfrm>
            <a:off x="4413073" y="4075452"/>
            <a:ext cx="661808" cy="442229"/>
          </a:xfrm>
          <a:prstGeom prst="rect">
            <a:avLst/>
          </a:prstGeom>
          <a:blipFill>
            <a:blip r:embed="rId84" cstate="print"/>
            <a:stretch>
              <a:fillRect/>
            </a:stretch>
          </a:blipFill>
        </p:spPr>
        <p:txBody>
          <a:bodyPr wrap="square" lIns="0" tIns="0" rIns="0" bIns="0" rtlCol="0"/>
          <a:lstStyle/>
          <a:p>
            <a:endParaRPr sz="2176"/>
          </a:p>
        </p:txBody>
      </p:sp>
      <p:sp>
        <p:nvSpPr>
          <p:cNvPr id="534" name="object 534"/>
          <p:cNvSpPr/>
          <p:nvPr/>
        </p:nvSpPr>
        <p:spPr>
          <a:xfrm>
            <a:off x="4479100" y="45176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535" name="object 535"/>
          <p:cNvSpPr/>
          <p:nvPr/>
        </p:nvSpPr>
        <p:spPr>
          <a:xfrm>
            <a:off x="4475264" y="4075452"/>
            <a:ext cx="536663" cy="0"/>
          </a:xfrm>
          <a:custGeom>
            <a:avLst/>
            <a:gdLst/>
            <a:ahLst/>
            <a:cxnLst/>
            <a:rect l="l" t="t" r="r" b="b"/>
            <a:pathLst>
              <a:path w="443864">
                <a:moveTo>
                  <a:pt x="443864" y="0"/>
                </a:moveTo>
                <a:lnTo>
                  <a:pt x="0" y="0"/>
                </a:lnTo>
              </a:path>
            </a:pathLst>
          </a:custGeom>
          <a:ln w="3175">
            <a:solidFill>
              <a:srgbClr val="3364A3"/>
            </a:solidFill>
          </a:ln>
        </p:spPr>
        <p:txBody>
          <a:bodyPr wrap="square" lIns="0" tIns="0" rIns="0" bIns="0" rtlCol="0"/>
          <a:lstStyle/>
          <a:p>
            <a:endParaRPr sz="2176"/>
          </a:p>
        </p:txBody>
      </p:sp>
      <p:sp>
        <p:nvSpPr>
          <p:cNvPr id="536" name="object 536"/>
          <p:cNvSpPr/>
          <p:nvPr/>
        </p:nvSpPr>
        <p:spPr>
          <a:xfrm>
            <a:off x="4413073" y="4143015"/>
            <a:ext cx="0" cy="308639"/>
          </a:xfrm>
          <a:custGeom>
            <a:avLst/>
            <a:gdLst/>
            <a:ahLst/>
            <a:cxnLst/>
            <a:rect l="l" t="t" r="r" b="b"/>
            <a:pathLst>
              <a:path h="255270">
                <a:moveTo>
                  <a:pt x="0" y="0"/>
                </a:moveTo>
                <a:lnTo>
                  <a:pt x="0" y="255269"/>
                </a:lnTo>
              </a:path>
            </a:pathLst>
          </a:custGeom>
          <a:ln w="3175">
            <a:solidFill>
              <a:srgbClr val="3364A3"/>
            </a:solidFill>
          </a:ln>
        </p:spPr>
        <p:txBody>
          <a:bodyPr wrap="square" lIns="0" tIns="0" rIns="0" bIns="0" rtlCol="0"/>
          <a:lstStyle/>
          <a:p>
            <a:endParaRPr sz="2176"/>
          </a:p>
        </p:txBody>
      </p:sp>
      <p:sp>
        <p:nvSpPr>
          <p:cNvPr id="537" name="object 537"/>
          <p:cNvSpPr/>
          <p:nvPr/>
        </p:nvSpPr>
        <p:spPr>
          <a:xfrm>
            <a:off x="4413073" y="4075452"/>
            <a:ext cx="663343" cy="442229"/>
          </a:xfrm>
          <a:custGeom>
            <a:avLst/>
            <a:gdLst/>
            <a:ahLst/>
            <a:cxnLst/>
            <a:rect l="l" t="t" r="r" b="b"/>
            <a:pathLst>
              <a:path w="548639"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80" y="365759"/>
                </a:lnTo>
                <a:lnTo>
                  <a:pt x="510063" y="360501"/>
                </a:lnTo>
                <a:lnTo>
                  <a:pt x="529590" y="346551"/>
                </a:lnTo>
                <a:lnTo>
                  <a:pt x="543401" y="326647"/>
                </a:lnTo>
                <a:lnTo>
                  <a:pt x="548640" y="303529"/>
                </a:lnTo>
                <a:lnTo>
                  <a:pt x="548640" y="60959"/>
                </a:lnTo>
                <a:lnTo>
                  <a:pt x="543401" y="38040"/>
                </a:lnTo>
                <a:lnTo>
                  <a:pt x="529589" y="18573"/>
                </a:lnTo>
                <a:lnTo>
                  <a:pt x="510063" y="5060"/>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538" name="object 538"/>
          <p:cNvSpPr/>
          <p:nvPr/>
        </p:nvSpPr>
        <p:spPr>
          <a:xfrm>
            <a:off x="4413073" y="4075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39" name="object 539"/>
          <p:cNvSpPr/>
          <p:nvPr/>
        </p:nvSpPr>
        <p:spPr>
          <a:xfrm>
            <a:off x="5076417" y="45176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40" name="object 540"/>
          <p:cNvSpPr/>
          <p:nvPr/>
        </p:nvSpPr>
        <p:spPr>
          <a:xfrm>
            <a:off x="5108664" y="4075452"/>
            <a:ext cx="663342" cy="442229"/>
          </a:xfrm>
          <a:prstGeom prst="rect">
            <a:avLst/>
          </a:prstGeom>
          <a:blipFill>
            <a:blip r:embed="rId85" cstate="print"/>
            <a:stretch>
              <a:fillRect/>
            </a:stretch>
          </a:blipFill>
        </p:spPr>
        <p:txBody>
          <a:bodyPr wrap="square" lIns="0" tIns="0" rIns="0" bIns="0" rtlCol="0"/>
          <a:lstStyle/>
          <a:p>
            <a:endParaRPr sz="2176"/>
          </a:p>
        </p:txBody>
      </p:sp>
      <p:sp>
        <p:nvSpPr>
          <p:cNvPr id="541" name="object 541"/>
          <p:cNvSpPr/>
          <p:nvPr/>
        </p:nvSpPr>
        <p:spPr>
          <a:xfrm>
            <a:off x="5174689" y="45176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542" name="object 542"/>
          <p:cNvSpPr/>
          <p:nvPr/>
        </p:nvSpPr>
        <p:spPr>
          <a:xfrm>
            <a:off x="5772005" y="4139178"/>
            <a:ext cx="0" cy="315549"/>
          </a:xfrm>
          <a:custGeom>
            <a:avLst/>
            <a:gdLst/>
            <a:ahLst/>
            <a:cxnLst/>
            <a:rect l="l" t="t" r="r" b="b"/>
            <a:pathLst>
              <a:path h="260985">
                <a:moveTo>
                  <a:pt x="0" y="260984"/>
                </a:moveTo>
                <a:lnTo>
                  <a:pt x="0" y="0"/>
                </a:lnTo>
              </a:path>
            </a:pathLst>
          </a:custGeom>
          <a:ln w="3175">
            <a:solidFill>
              <a:srgbClr val="3364A3"/>
            </a:solidFill>
          </a:ln>
        </p:spPr>
        <p:txBody>
          <a:bodyPr wrap="square" lIns="0" tIns="0" rIns="0" bIns="0" rtlCol="0"/>
          <a:lstStyle/>
          <a:p>
            <a:endParaRPr sz="2176"/>
          </a:p>
        </p:txBody>
      </p:sp>
      <p:sp>
        <p:nvSpPr>
          <p:cNvPr id="543" name="object 543"/>
          <p:cNvSpPr/>
          <p:nvPr/>
        </p:nvSpPr>
        <p:spPr>
          <a:xfrm>
            <a:off x="5171620" y="4075452"/>
            <a:ext cx="536663" cy="0"/>
          </a:xfrm>
          <a:custGeom>
            <a:avLst/>
            <a:gdLst/>
            <a:ahLst/>
            <a:cxnLst/>
            <a:rect l="l" t="t" r="r" b="b"/>
            <a:pathLst>
              <a:path w="443864">
                <a:moveTo>
                  <a:pt x="443864" y="0"/>
                </a:moveTo>
                <a:lnTo>
                  <a:pt x="0" y="0"/>
                </a:lnTo>
              </a:path>
            </a:pathLst>
          </a:custGeom>
          <a:ln w="3175">
            <a:solidFill>
              <a:srgbClr val="3364A3"/>
            </a:solidFill>
          </a:ln>
        </p:spPr>
        <p:txBody>
          <a:bodyPr wrap="square" lIns="0" tIns="0" rIns="0" bIns="0" rtlCol="0"/>
          <a:lstStyle/>
          <a:p>
            <a:endParaRPr sz="2176"/>
          </a:p>
        </p:txBody>
      </p:sp>
      <p:sp>
        <p:nvSpPr>
          <p:cNvPr id="544" name="object 544"/>
          <p:cNvSpPr/>
          <p:nvPr/>
        </p:nvSpPr>
        <p:spPr>
          <a:xfrm>
            <a:off x="5108663" y="4143014"/>
            <a:ext cx="0" cy="308639"/>
          </a:xfrm>
          <a:custGeom>
            <a:avLst/>
            <a:gdLst/>
            <a:ahLst/>
            <a:cxnLst/>
            <a:rect l="l" t="t" r="r" b="b"/>
            <a:pathLst>
              <a:path h="255270">
                <a:moveTo>
                  <a:pt x="0" y="0"/>
                </a:moveTo>
                <a:lnTo>
                  <a:pt x="0" y="255271"/>
                </a:lnTo>
              </a:path>
            </a:pathLst>
          </a:custGeom>
          <a:ln w="3175">
            <a:solidFill>
              <a:srgbClr val="3364A3"/>
            </a:solidFill>
          </a:ln>
        </p:spPr>
        <p:txBody>
          <a:bodyPr wrap="square" lIns="0" tIns="0" rIns="0" bIns="0" rtlCol="0"/>
          <a:lstStyle/>
          <a:p>
            <a:endParaRPr sz="2176"/>
          </a:p>
        </p:txBody>
      </p:sp>
      <p:sp>
        <p:nvSpPr>
          <p:cNvPr id="545" name="object 545"/>
          <p:cNvSpPr/>
          <p:nvPr/>
        </p:nvSpPr>
        <p:spPr>
          <a:xfrm>
            <a:off x="5108663" y="4075452"/>
            <a:ext cx="663343" cy="442229"/>
          </a:xfrm>
          <a:custGeom>
            <a:avLst/>
            <a:gdLst/>
            <a:ahLst/>
            <a:cxnLst/>
            <a:rect l="l" t="t" r="r" b="b"/>
            <a:pathLst>
              <a:path w="548639"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80"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546" name="object 546"/>
          <p:cNvSpPr/>
          <p:nvPr/>
        </p:nvSpPr>
        <p:spPr>
          <a:xfrm>
            <a:off x="5108663" y="4075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47" name="object 547"/>
          <p:cNvSpPr/>
          <p:nvPr/>
        </p:nvSpPr>
        <p:spPr>
          <a:xfrm>
            <a:off x="5772005" y="45176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48" name="object 548"/>
          <p:cNvSpPr/>
          <p:nvPr/>
        </p:nvSpPr>
        <p:spPr>
          <a:xfrm>
            <a:off x="3715951" y="4554534"/>
            <a:ext cx="663342" cy="440692"/>
          </a:xfrm>
          <a:prstGeom prst="rect">
            <a:avLst/>
          </a:prstGeom>
          <a:blipFill>
            <a:blip r:embed="rId86" cstate="print"/>
            <a:stretch>
              <a:fillRect/>
            </a:stretch>
          </a:blipFill>
        </p:spPr>
        <p:txBody>
          <a:bodyPr wrap="square" lIns="0" tIns="0" rIns="0" bIns="0" rtlCol="0"/>
          <a:lstStyle/>
          <a:p>
            <a:endParaRPr sz="2176"/>
          </a:p>
        </p:txBody>
      </p:sp>
      <p:sp>
        <p:nvSpPr>
          <p:cNvPr id="549" name="object 549"/>
          <p:cNvSpPr/>
          <p:nvPr/>
        </p:nvSpPr>
        <p:spPr>
          <a:xfrm>
            <a:off x="4379293" y="4626703"/>
            <a:ext cx="0" cy="296355"/>
          </a:xfrm>
          <a:custGeom>
            <a:avLst/>
            <a:gdLst/>
            <a:ahLst/>
            <a:cxnLst/>
            <a:rect l="l" t="t" r="r" b="b"/>
            <a:pathLst>
              <a:path h="245110">
                <a:moveTo>
                  <a:pt x="0" y="245109"/>
                </a:moveTo>
                <a:lnTo>
                  <a:pt x="0" y="0"/>
                </a:lnTo>
              </a:path>
            </a:pathLst>
          </a:custGeom>
          <a:ln w="3175">
            <a:solidFill>
              <a:srgbClr val="3364A3"/>
            </a:solidFill>
          </a:ln>
        </p:spPr>
        <p:txBody>
          <a:bodyPr wrap="square" lIns="0" tIns="0" rIns="0" bIns="0" rtlCol="0"/>
          <a:lstStyle/>
          <a:p>
            <a:endParaRPr sz="2176"/>
          </a:p>
        </p:txBody>
      </p:sp>
      <p:sp>
        <p:nvSpPr>
          <p:cNvPr id="550" name="object 550"/>
          <p:cNvSpPr/>
          <p:nvPr/>
        </p:nvSpPr>
        <p:spPr>
          <a:xfrm>
            <a:off x="3715950" y="4620561"/>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551" name="object 551"/>
          <p:cNvSpPr/>
          <p:nvPr/>
        </p:nvSpPr>
        <p:spPr>
          <a:xfrm>
            <a:off x="3715950" y="4552998"/>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552" name="object 552"/>
          <p:cNvSpPr/>
          <p:nvPr/>
        </p:nvSpPr>
        <p:spPr>
          <a:xfrm>
            <a:off x="3715950" y="45529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53" name="object 553"/>
          <p:cNvSpPr/>
          <p:nvPr/>
        </p:nvSpPr>
        <p:spPr>
          <a:xfrm>
            <a:off x="4379293" y="49952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54" name="object 554"/>
          <p:cNvSpPr/>
          <p:nvPr/>
        </p:nvSpPr>
        <p:spPr>
          <a:xfrm>
            <a:off x="3020359" y="4554532"/>
            <a:ext cx="661808" cy="440693"/>
          </a:xfrm>
          <a:prstGeom prst="rect">
            <a:avLst/>
          </a:prstGeom>
          <a:blipFill>
            <a:blip r:embed="rId87" cstate="print"/>
            <a:stretch>
              <a:fillRect/>
            </a:stretch>
          </a:blipFill>
        </p:spPr>
        <p:txBody>
          <a:bodyPr wrap="square" lIns="0" tIns="0" rIns="0" bIns="0" rtlCol="0"/>
          <a:lstStyle/>
          <a:p>
            <a:endParaRPr sz="2176"/>
          </a:p>
        </p:txBody>
      </p:sp>
      <p:sp>
        <p:nvSpPr>
          <p:cNvPr id="555" name="object 555"/>
          <p:cNvSpPr/>
          <p:nvPr/>
        </p:nvSpPr>
        <p:spPr>
          <a:xfrm>
            <a:off x="3020359" y="4614419"/>
            <a:ext cx="0" cy="322458"/>
          </a:xfrm>
          <a:custGeom>
            <a:avLst/>
            <a:gdLst/>
            <a:ahLst/>
            <a:cxnLst/>
            <a:rect l="l" t="t" r="r" b="b"/>
            <a:pathLst>
              <a:path h="266700">
                <a:moveTo>
                  <a:pt x="0" y="0"/>
                </a:moveTo>
                <a:lnTo>
                  <a:pt x="0" y="266699"/>
                </a:lnTo>
              </a:path>
            </a:pathLst>
          </a:custGeom>
          <a:ln w="3175">
            <a:solidFill>
              <a:srgbClr val="3364A3"/>
            </a:solidFill>
          </a:ln>
        </p:spPr>
        <p:txBody>
          <a:bodyPr wrap="square" lIns="0" tIns="0" rIns="0" bIns="0" rtlCol="0"/>
          <a:lstStyle/>
          <a:p>
            <a:endParaRPr sz="2176"/>
          </a:p>
        </p:txBody>
      </p:sp>
      <p:sp>
        <p:nvSpPr>
          <p:cNvPr id="556" name="object 556"/>
          <p:cNvSpPr/>
          <p:nvPr/>
        </p:nvSpPr>
        <p:spPr>
          <a:xfrm>
            <a:off x="3020360" y="4552998"/>
            <a:ext cx="663343" cy="442229"/>
          </a:xfrm>
          <a:custGeom>
            <a:avLst/>
            <a:gdLst/>
            <a:ahLst/>
            <a:cxnLst/>
            <a:rect l="l" t="t" r="r" b="b"/>
            <a:pathLst>
              <a:path w="548639" h="365760">
                <a:moveTo>
                  <a:pt x="60960" y="0"/>
                </a:moveTo>
                <a:lnTo>
                  <a:pt x="38040" y="5238"/>
                </a:lnTo>
                <a:lnTo>
                  <a:pt x="18573" y="19050"/>
                </a:lnTo>
                <a:lnTo>
                  <a:pt x="5060" y="38576"/>
                </a:lnTo>
                <a:lnTo>
                  <a:pt x="0" y="60960"/>
                </a:lnTo>
                <a:lnTo>
                  <a:pt x="0" y="304800"/>
                </a:lnTo>
                <a:lnTo>
                  <a:pt x="5060" y="327183"/>
                </a:lnTo>
                <a:lnTo>
                  <a:pt x="18573" y="346710"/>
                </a:lnTo>
                <a:lnTo>
                  <a:pt x="38040" y="360521"/>
                </a:lnTo>
                <a:lnTo>
                  <a:pt x="60960" y="365760"/>
                </a:lnTo>
                <a:lnTo>
                  <a:pt x="486410" y="365760"/>
                </a:lnTo>
                <a:lnTo>
                  <a:pt x="509527" y="360521"/>
                </a:lnTo>
                <a:lnTo>
                  <a:pt x="529431" y="346710"/>
                </a:lnTo>
                <a:lnTo>
                  <a:pt x="543381" y="327183"/>
                </a:lnTo>
                <a:lnTo>
                  <a:pt x="548640" y="304800"/>
                </a:lnTo>
                <a:lnTo>
                  <a:pt x="548640" y="60960"/>
                </a:lnTo>
                <a:lnTo>
                  <a:pt x="543381" y="38576"/>
                </a:lnTo>
                <a:lnTo>
                  <a:pt x="529431" y="19050"/>
                </a:lnTo>
                <a:lnTo>
                  <a:pt x="509527" y="5238"/>
                </a:lnTo>
                <a:lnTo>
                  <a:pt x="486410" y="0"/>
                </a:lnTo>
                <a:lnTo>
                  <a:pt x="60960" y="0"/>
                </a:lnTo>
                <a:close/>
              </a:path>
            </a:pathLst>
          </a:custGeom>
          <a:ln w="3175">
            <a:solidFill>
              <a:srgbClr val="3364A3"/>
            </a:solidFill>
          </a:ln>
        </p:spPr>
        <p:txBody>
          <a:bodyPr wrap="square" lIns="0" tIns="0" rIns="0" bIns="0" rtlCol="0"/>
          <a:lstStyle/>
          <a:p>
            <a:endParaRPr sz="2176"/>
          </a:p>
        </p:txBody>
      </p:sp>
      <p:sp>
        <p:nvSpPr>
          <p:cNvPr id="557" name="object 557"/>
          <p:cNvSpPr/>
          <p:nvPr/>
        </p:nvSpPr>
        <p:spPr>
          <a:xfrm>
            <a:off x="3020359" y="45529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58" name="object 558"/>
          <p:cNvSpPr/>
          <p:nvPr/>
        </p:nvSpPr>
        <p:spPr>
          <a:xfrm>
            <a:off x="3683703" y="49952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59" name="object 559"/>
          <p:cNvSpPr/>
          <p:nvPr/>
        </p:nvSpPr>
        <p:spPr>
          <a:xfrm>
            <a:off x="4413073" y="4554532"/>
            <a:ext cx="661808" cy="440693"/>
          </a:xfrm>
          <a:prstGeom prst="rect">
            <a:avLst/>
          </a:prstGeom>
          <a:blipFill>
            <a:blip r:embed="rId88" cstate="print"/>
            <a:stretch>
              <a:fillRect/>
            </a:stretch>
          </a:blipFill>
        </p:spPr>
        <p:txBody>
          <a:bodyPr wrap="square" lIns="0" tIns="0" rIns="0" bIns="0" rtlCol="0"/>
          <a:lstStyle/>
          <a:p>
            <a:endParaRPr sz="2176"/>
          </a:p>
        </p:txBody>
      </p:sp>
      <p:sp>
        <p:nvSpPr>
          <p:cNvPr id="560" name="object 560"/>
          <p:cNvSpPr/>
          <p:nvPr/>
        </p:nvSpPr>
        <p:spPr>
          <a:xfrm>
            <a:off x="4413073" y="4620561"/>
            <a:ext cx="0" cy="308639"/>
          </a:xfrm>
          <a:custGeom>
            <a:avLst/>
            <a:gdLst/>
            <a:ahLst/>
            <a:cxnLst/>
            <a:rect l="l" t="t" r="r" b="b"/>
            <a:pathLst>
              <a:path h="255270">
                <a:moveTo>
                  <a:pt x="0" y="0"/>
                </a:moveTo>
                <a:lnTo>
                  <a:pt x="0" y="255269"/>
                </a:lnTo>
              </a:path>
            </a:pathLst>
          </a:custGeom>
          <a:ln w="3175">
            <a:solidFill>
              <a:srgbClr val="3364A3"/>
            </a:solidFill>
          </a:ln>
        </p:spPr>
        <p:txBody>
          <a:bodyPr wrap="square" lIns="0" tIns="0" rIns="0" bIns="0" rtlCol="0"/>
          <a:lstStyle/>
          <a:p>
            <a:endParaRPr sz="2176"/>
          </a:p>
        </p:txBody>
      </p:sp>
      <p:sp>
        <p:nvSpPr>
          <p:cNvPr id="561" name="object 561"/>
          <p:cNvSpPr/>
          <p:nvPr/>
        </p:nvSpPr>
        <p:spPr>
          <a:xfrm>
            <a:off x="4413073" y="4552998"/>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562" name="object 562"/>
          <p:cNvSpPr/>
          <p:nvPr/>
        </p:nvSpPr>
        <p:spPr>
          <a:xfrm>
            <a:off x="4413073" y="45529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63" name="object 563"/>
          <p:cNvSpPr/>
          <p:nvPr/>
        </p:nvSpPr>
        <p:spPr>
          <a:xfrm>
            <a:off x="5076417" y="49952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64" name="object 564"/>
          <p:cNvSpPr/>
          <p:nvPr/>
        </p:nvSpPr>
        <p:spPr>
          <a:xfrm>
            <a:off x="5108664" y="4554532"/>
            <a:ext cx="663342" cy="440693"/>
          </a:xfrm>
          <a:prstGeom prst="rect">
            <a:avLst/>
          </a:prstGeom>
          <a:blipFill>
            <a:blip r:embed="rId89" cstate="print"/>
            <a:stretch>
              <a:fillRect/>
            </a:stretch>
          </a:blipFill>
        </p:spPr>
        <p:txBody>
          <a:bodyPr wrap="square" lIns="0" tIns="0" rIns="0" bIns="0" rtlCol="0"/>
          <a:lstStyle/>
          <a:p>
            <a:endParaRPr sz="2176"/>
          </a:p>
        </p:txBody>
      </p:sp>
      <p:sp>
        <p:nvSpPr>
          <p:cNvPr id="565" name="object 565"/>
          <p:cNvSpPr/>
          <p:nvPr/>
        </p:nvSpPr>
        <p:spPr>
          <a:xfrm>
            <a:off x="5772005" y="4617491"/>
            <a:ext cx="0" cy="315549"/>
          </a:xfrm>
          <a:custGeom>
            <a:avLst/>
            <a:gdLst/>
            <a:ahLst/>
            <a:cxnLst/>
            <a:rect l="l" t="t" r="r" b="b"/>
            <a:pathLst>
              <a:path h="260985">
                <a:moveTo>
                  <a:pt x="0" y="260984"/>
                </a:moveTo>
                <a:lnTo>
                  <a:pt x="0" y="0"/>
                </a:lnTo>
              </a:path>
            </a:pathLst>
          </a:custGeom>
          <a:ln w="3175">
            <a:solidFill>
              <a:srgbClr val="3364A3"/>
            </a:solidFill>
          </a:ln>
        </p:spPr>
        <p:txBody>
          <a:bodyPr wrap="square" lIns="0" tIns="0" rIns="0" bIns="0" rtlCol="0"/>
          <a:lstStyle/>
          <a:p>
            <a:endParaRPr sz="2176"/>
          </a:p>
        </p:txBody>
      </p:sp>
      <p:sp>
        <p:nvSpPr>
          <p:cNvPr id="566" name="object 566"/>
          <p:cNvSpPr/>
          <p:nvPr/>
        </p:nvSpPr>
        <p:spPr>
          <a:xfrm>
            <a:off x="5108663" y="4620559"/>
            <a:ext cx="0" cy="308639"/>
          </a:xfrm>
          <a:custGeom>
            <a:avLst/>
            <a:gdLst/>
            <a:ahLst/>
            <a:cxnLst/>
            <a:rect l="l" t="t" r="r" b="b"/>
            <a:pathLst>
              <a:path h="255270">
                <a:moveTo>
                  <a:pt x="0" y="0"/>
                </a:moveTo>
                <a:lnTo>
                  <a:pt x="0" y="255271"/>
                </a:lnTo>
              </a:path>
            </a:pathLst>
          </a:custGeom>
          <a:ln w="3175">
            <a:solidFill>
              <a:srgbClr val="3364A3"/>
            </a:solidFill>
          </a:ln>
        </p:spPr>
        <p:txBody>
          <a:bodyPr wrap="square" lIns="0" tIns="0" rIns="0" bIns="0" rtlCol="0"/>
          <a:lstStyle/>
          <a:p>
            <a:endParaRPr sz="2176"/>
          </a:p>
        </p:txBody>
      </p:sp>
      <p:sp>
        <p:nvSpPr>
          <p:cNvPr id="567" name="object 567"/>
          <p:cNvSpPr/>
          <p:nvPr/>
        </p:nvSpPr>
        <p:spPr>
          <a:xfrm>
            <a:off x="5108663" y="4552998"/>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568" name="object 568"/>
          <p:cNvSpPr/>
          <p:nvPr/>
        </p:nvSpPr>
        <p:spPr>
          <a:xfrm>
            <a:off x="5108663" y="45529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69" name="object 569"/>
          <p:cNvSpPr/>
          <p:nvPr/>
        </p:nvSpPr>
        <p:spPr>
          <a:xfrm>
            <a:off x="5772005" y="49952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70" name="object 570"/>
          <p:cNvSpPr/>
          <p:nvPr/>
        </p:nvSpPr>
        <p:spPr>
          <a:xfrm>
            <a:off x="3009614" y="5030542"/>
            <a:ext cx="661806" cy="440693"/>
          </a:xfrm>
          <a:prstGeom prst="rect">
            <a:avLst/>
          </a:prstGeom>
          <a:blipFill>
            <a:blip r:embed="rId90" cstate="print"/>
            <a:stretch>
              <a:fillRect/>
            </a:stretch>
          </a:blipFill>
        </p:spPr>
        <p:txBody>
          <a:bodyPr wrap="square" lIns="0" tIns="0" rIns="0" bIns="0" rtlCol="0"/>
          <a:lstStyle/>
          <a:p>
            <a:endParaRPr sz="2176"/>
          </a:p>
        </p:txBody>
      </p:sp>
      <p:sp>
        <p:nvSpPr>
          <p:cNvPr id="571" name="object 571"/>
          <p:cNvSpPr/>
          <p:nvPr/>
        </p:nvSpPr>
        <p:spPr>
          <a:xfrm>
            <a:off x="3009612" y="5090429"/>
            <a:ext cx="0" cy="322458"/>
          </a:xfrm>
          <a:custGeom>
            <a:avLst/>
            <a:gdLst/>
            <a:ahLst/>
            <a:cxnLst/>
            <a:rect l="l" t="t" r="r" b="b"/>
            <a:pathLst>
              <a:path h="266700">
                <a:moveTo>
                  <a:pt x="0" y="0"/>
                </a:moveTo>
                <a:lnTo>
                  <a:pt x="0" y="266699"/>
                </a:lnTo>
              </a:path>
            </a:pathLst>
          </a:custGeom>
          <a:ln w="3175">
            <a:solidFill>
              <a:srgbClr val="3364A3"/>
            </a:solidFill>
          </a:ln>
        </p:spPr>
        <p:txBody>
          <a:bodyPr wrap="square" lIns="0" tIns="0" rIns="0" bIns="0" rtlCol="0"/>
          <a:lstStyle/>
          <a:p>
            <a:endParaRPr sz="2176"/>
          </a:p>
        </p:txBody>
      </p:sp>
      <p:sp>
        <p:nvSpPr>
          <p:cNvPr id="572" name="object 572"/>
          <p:cNvSpPr/>
          <p:nvPr/>
        </p:nvSpPr>
        <p:spPr>
          <a:xfrm>
            <a:off x="3009612" y="5030542"/>
            <a:ext cx="663343" cy="442229"/>
          </a:xfrm>
          <a:custGeom>
            <a:avLst/>
            <a:gdLst/>
            <a:ahLst/>
            <a:cxnLst/>
            <a:rect l="l" t="t" r="r" b="b"/>
            <a:pathLst>
              <a:path w="548639" h="365760">
                <a:moveTo>
                  <a:pt x="59689" y="0"/>
                </a:moveTo>
                <a:lnTo>
                  <a:pt x="37504" y="5060"/>
                </a:lnTo>
                <a:lnTo>
                  <a:pt x="18414" y="18573"/>
                </a:lnTo>
                <a:lnTo>
                  <a:pt x="5040" y="38040"/>
                </a:lnTo>
                <a:lnTo>
                  <a:pt x="0" y="60959"/>
                </a:lnTo>
                <a:lnTo>
                  <a:pt x="0" y="303529"/>
                </a:lnTo>
                <a:lnTo>
                  <a:pt x="5040" y="326647"/>
                </a:lnTo>
                <a:lnTo>
                  <a:pt x="18414" y="346551"/>
                </a:lnTo>
                <a:lnTo>
                  <a:pt x="37504" y="360501"/>
                </a:lnTo>
                <a:lnTo>
                  <a:pt x="59689" y="365759"/>
                </a:lnTo>
                <a:lnTo>
                  <a:pt x="486410" y="365759"/>
                </a:lnTo>
                <a:lnTo>
                  <a:pt x="508992" y="360501"/>
                </a:lnTo>
                <a:lnTo>
                  <a:pt x="528955" y="346551"/>
                </a:lnTo>
                <a:lnTo>
                  <a:pt x="543202" y="326647"/>
                </a:lnTo>
                <a:lnTo>
                  <a:pt x="548639" y="303529"/>
                </a:lnTo>
                <a:lnTo>
                  <a:pt x="548639" y="60959"/>
                </a:lnTo>
                <a:lnTo>
                  <a:pt x="543202" y="38040"/>
                </a:lnTo>
                <a:lnTo>
                  <a:pt x="528955" y="18573"/>
                </a:lnTo>
                <a:lnTo>
                  <a:pt x="508992" y="5060"/>
                </a:lnTo>
                <a:lnTo>
                  <a:pt x="486410" y="0"/>
                </a:lnTo>
                <a:lnTo>
                  <a:pt x="59689" y="0"/>
                </a:lnTo>
                <a:close/>
              </a:path>
            </a:pathLst>
          </a:custGeom>
          <a:ln w="3175">
            <a:solidFill>
              <a:srgbClr val="3364A3"/>
            </a:solidFill>
          </a:ln>
        </p:spPr>
        <p:txBody>
          <a:bodyPr wrap="square" lIns="0" tIns="0" rIns="0" bIns="0" rtlCol="0"/>
          <a:lstStyle/>
          <a:p>
            <a:endParaRPr sz="2176"/>
          </a:p>
        </p:txBody>
      </p:sp>
      <p:sp>
        <p:nvSpPr>
          <p:cNvPr id="573" name="object 573"/>
          <p:cNvSpPr/>
          <p:nvPr/>
        </p:nvSpPr>
        <p:spPr>
          <a:xfrm>
            <a:off x="3009612" y="503054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74" name="object 574"/>
          <p:cNvSpPr/>
          <p:nvPr/>
        </p:nvSpPr>
        <p:spPr>
          <a:xfrm>
            <a:off x="3672954" y="547277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75" name="object 575"/>
          <p:cNvSpPr/>
          <p:nvPr/>
        </p:nvSpPr>
        <p:spPr>
          <a:xfrm>
            <a:off x="3705203" y="5030542"/>
            <a:ext cx="663342" cy="440693"/>
          </a:xfrm>
          <a:prstGeom prst="rect">
            <a:avLst/>
          </a:prstGeom>
          <a:blipFill>
            <a:blip r:embed="rId91" cstate="print"/>
            <a:stretch>
              <a:fillRect/>
            </a:stretch>
          </a:blipFill>
        </p:spPr>
        <p:txBody>
          <a:bodyPr wrap="square" lIns="0" tIns="0" rIns="0" bIns="0" rtlCol="0"/>
          <a:lstStyle/>
          <a:p>
            <a:endParaRPr sz="2176"/>
          </a:p>
        </p:txBody>
      </p:sp>
      <p:sp>
        <p:nvSpPr>
          <p:cNvPr id="576" name="object 576"/>
          <p:cNvSpPr/>
          <p:nvPr/>
        </p:nvSpPr>
        <p:spPr>
          <a:xfrm>
            <a:off x="3705201" y="5096569"/>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577" name="object 577"/>
          <p:cNvSpPr/>
          <p:nvPr/>
        </p:nvSpPr>
        <p:spPr>
          <a:xfrm>
            <a:off x="3705201" y="5030542"/>
            <a:ext cx="663343" cy="442229"/>
          </a:xfrm>
          <a:custGeom>
            <a:avLst/>
            <a:gdLst/>
            <a:ahLst/>
            <a:cxnLst/>
            <a:rect l="l" t="t" r="r" b="b"/>
            <a:pathLst>
              <a:path w="548639"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79"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578" name="object 578"/>
          <p:cNvSpPr/>
          <p:nvPr/>
        </p:nvSpPr>
        <p:spPr>
          <a:xfrm>
            <a:off x="3705201" y="503054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79" name="object 579"/>
          <p:cNvSpPr/>
          <p:nvPr/>
        </p:nvSpPr>
        <p:spPr>
          <a:xfrm>
            <a:off x="4368544" y="547277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80" name="object 580"/>
          <p:cNvSpPr/>
          <p:nvPr/>
        </p:nvSpPr>
        <p:spPr>
          <a:xfrm>
            <a:off x="4402324" y="5030542"/>
            <a:ext cx="661808" cy="440693"/>
          </a:xfrm>
          <a:prstGeom prst="rect">
            <a:avLst/>
          </a:prstGeom>
          <a:blipFill>
            <a:blip r:embed="rId92" cstate="print"/>
            <a:stretch>
              <a:fillRect/>
            </a:stretch>
          </a:blipFill>
        </p:spPr>
        <p:txBody>
          <a:bodyPr wrap="square" lIns="0" tIns="0" rIns="0" bIns="0" rtlCol="0"/>
          <a:lstStyle/>
          <a:p>
            <a:endParaRPr sz="2176"/>
          </a:p>
        </p:txBody>
      </p:sp>
      <p:sp>
        <p:nvSpPr>
          <p:cNvPr id="581" name="object 581"/>
          <p:cNvSpPr/>
          <p:nvPr/>
        </p:nvSpPr>
        <p:spPr>
          <a:xfrm>
            <a:off x="4402325" y="5090428"/>
            <a:ext cx="0" cy="322458"/>
          </a:xfrm>
          <a:custGeom>
            <a:avLst/>
            <a:gdLst/>
            <a:ahLst/>
            <a:cxnLst/>
            <a:rect l="l" t="t" r="r" b="b"/>
            <a:pathLst>
              <a:path h="266700">
                <a:moveTo>
                  <a:pt x="0" y="0"/>
                </a:moveTo>
                <a:lnTo>
                  <a:pt x="0" y="266701"/>
                </a:lnTo>
              </a:path>
            </a:pathLst>
          </a:custGeom>
          <a:ln w="3175">
            <a:solidFill>
              <a:srgbClr val="3364A3"/>
            </a:solidFill>
          </a:ln>
        </p:spPr>
        <p:txBody>
          <a:bodyPr wrap="square" lIns="0" tIns="0" rIns="0" bIns="0" rtlCol="0"/>
          <a:lstStyle/>
          <a:p>
            <a:endParaRPr sz="2176"/>
          </a:p>
        </p:txBody>
      </p:sp>
      <p:sp>
        <p:nvSpPr>
          <p:cNvPr id="582" name="object 582"/>
          <p:cNvSpPr/>
          <p:nvPr/>
        </p:nvSpPr>
        <p:spPr>
          <a:xfrm>
            <a:off x="4402325" y="5030542"/>
            <a:ext cx="663343" cy="442229"/>
          </a:xfrm>
          <a:custGeom>
            <a:avLst/>
            <a:gdLst/>
            <a:ahLst/>
            <a:cxnLst/>
            <a:rect l="l" t="t" r="r" b="b"/>
            <a:pathLst>
              <a:path w="548639" h="365760">
                <a:moveTo>
                  <a:pt x="60960" y="0"/>
                </a:moveTo>
                <a:lnTo>
                  <a:pt x="38040" y="5060"/>
                </a:lnTo>
                <a:lnTo>
                  <a:pt x="18573" y="18573"/>
                </a:lnTo>
                <a:lnTo>
                  <a:pt x="5060" y="38040"/>
                </a:lnTo>
                <a:lnTo>
                  <a:pt x="0" y="60959"/>
                </a:lnTo>
                <a:lnTo>
                  <a:pt x="0" y="303529"/>
                </a:lnTo>
                <a:lnTo>
                  <a:pt x="5060" y="326647"/>
                </a:lnTo>
                <a:lnTo>
                  <a:pt x="18573" y="346551"/>
                </a:lnTo>
                <a:lnTo>
                  <a:pt x="38040" y="360501"/>
                </a:lnTo>
                <a:lnTo>
                  <a:pt x="60960" y="365759"/>
                </a:lnTo>
                <a:lnTo>
                  <a:pt x="486410" y="365759"/>
                </a:lnTo>
                <a:lnTo>
                  <a:pt x="509527" y="360501"/>
                </a:lnTo>
                <a:lnTo>
                  <a:pt x="529431" y="346551"/>
                </a:lnTo>
                <a:lnTo>
                  <a:pt x="543381" y="326647"/>
                </a:lnTo>
                <a:lnTo>
                  <a:pt x="548639" y="303529"/>
                </a:lnTo>
                <a:lnTo>
                  <a:pt x="548639" y="60959"/>
                </a:lnTo>
                <a:lnTo>
                  <a:pt x="543381" y="38040"/>
                </a:lnTo>
                <a:lnTo>
                  <a:pt x="529431" y="18573"/>
                </a:lnTo>
                <a:lnTo>
                  <a:pt x="509527" y="5060"/>
                </a:lnTo>
                <a:lnTo>
                  <a:pt x="486410" y="0"/>
                </a:lnTo>
                <a:lnTo>
                  <a:pt x="60960" y="0"/>
                </a:lnTo>
                <a:close/>
              </a:path>
            </a:pathLst>
          </a:custGeom>
          <a:ln w="3175">
            <a:solidFill>
              <a:srgbClr val="3364A3"/>
            </a:solidFill>
          </a:ln>
        </p:spPr>
        <p:txBody>
          <a:bodyPr wrap="square" lIns="0" tIns="0" rIns="0" bIns="0" rtlCol="0"/>
          <a:lstStyle/>
          <a:p>
            <a:endParaRPr sz="2176"/>
          </a:p>
        </p:txBody>
      </p:sp>
      <p:sp>
        <p:nvSpPr>
          <p:cNvPr id="583" name="object 583"/>
          <p:cNvSpPr/>
          <p:nvPr/>
        </p:nvSpPr>
        <p:spPr>
          <a:xfrm>
            <a:off x="4402325" y="503054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84" name="object 584"/>
          <p:cNvSpPr/>
          <p:nvPr/>
        </p:nvSpPr>
        <p:spPr>
          <a:xfrm>
            <a:off x="5065667" y="547277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85" name="object 585"/>
          <p:cNvSpPr/>
          <p:nvPr/>
        </p:nvSpPr>
        <p:spPr>
          <a:xfrm>
            <a:off x="5097916" y="5030542"/>
            <a:ext cx="663342" cy="440693"/>
          </a:xfrm>
          <a:prstGeom prst="rect">
            <a:avLst/>
          </a:prstGeom>
          <a:blipFill>
            <a:blip r:embed="rId93" cstate="print"/>
            <a:stretch>
              <a:fillRect/>
            </a:stretch>
          </a:blipFill>
        </p:spPr>
        <p:txBody>
          <a:bodyPr wrap="square" lIns="0" tIns="0" rIns="0" bIns="0" rtlCol="0"/>
          <a:lstStyle/>
          <a:p>
            <a:endParaRPr sz="2176"/>
          </a:p>
        </p:txBody>
      </p:sp>
      <p:sp>
        <p:nvSpPr>
          <p:cNvPr id="586" name="object 586"/>
          <p:cNvSpPr/>
          <p:nvPr/>
        </p:nvSpPr>
        <p:spPr>
          <a:xfrm>
            <a:off x="5761257" y="5102713"/>
            <a:ext cx="0" cy="296355"/>
          </a:xfrm>
          <a:custGeom>
            <a:avLst/>
            <a:gdLst/>
            <a:ahLst/>
            <a:cxnLst/>
            <a:rect l="l" t="t" r="r" b="b"/>
            <a:pathLst>
              <a:path h="245110">
                <a:moveTo>
                  <a:pt x="0" y="245109"/>
                </a:moveTo>
                <a:lnTo>
                  <a:pt x="0" y="0"/>
                </a:lnTo>
              </a:path>
            </a:pathLst>
          </a:custGeom>
          <a:ln w="3175">
            <a:solidFill>
              <a:srgbClr val="3364A3"/>
            </a:solidFill>
          </a:ln>
        </p:spPr>
        <p:txBody>
          <a:bodyPr wrap="square" lIns="0" tIns="0" rIns="0" bIns="0" rtlCol="0"/>
          <a:lstStyle/>
          <a:p>
            <a:endParaRPr sz="2176"/>
          </a:p>
        </p:txBody>
      </p:sp>
      <p:sp>
        <p:nvSpPr>
          <p:cNvPr id="587" name="object 587"/>
          <p:cNvSpPr/>
          <p:nvPr/>
        </p:nvSpPr>
        <p:spPr>
          <a:xfrm>
            <a:off x="5097914" y="5096571"/>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588" name="object 588"/>
          <p:cNvSpPr/>
          <p:nvPr/>
        </p:nvSpPr>
        <p:spPr>
          <a:xfrm>
            <a:off x="5097914" y="5030542"/>
            <a:ext cx="663343" cy="442229"/>
          </a:xfrm>
          <a:custGeom>
            <a:avLst/>
            <a:gdLst/>
            <a:ahLst/>
            <a:cxnLst/>
            <a:rect l="l" t="t" r="r" b="b"/>
            <a:pathLst>
              <a:path w="548639"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79"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589" name="object 589"/>
          <p:cNvSpPr/>
          <p:nvPr/>
        </p:nvSpPr>
        <p:spPr>
          <a:xfrm>
            <a:off x="5097914" y="503054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90" name="object 590"/>
          <p:cNvSpPr/>
          <p:nvPr/>
        </p:nvSpPr>
        <p:spPr>
          <a:xfrm>
            <a:off x="5761257" y="547277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91" name="object 591"/>
          <p:cNvSpPr/>
          <p:nvPr/>
        </p:nvSpPr>
        <p:spPr>
          <a:xfrm>
            <a:off x="3705203" y="5509626"/>
            <a:ext cx="663342" cy="442228"/>
          </a:xfrm>
          <a:prstGeom prst="rect">
            <a:avLst/>
          </a:prstGeom>
          <a:blipFill>
            <a:blip r:embed="rId94" cstate="print"/>
            <a:stretch>
              <a:fillRect/>
            </a:stretch>
          </a:blipFill>
        </p:spPr>
        <p:txBody>
          <a:bodyPr wrap="square" lIns="0" tIns="0" rIns="0" bIns="0" rtlCol="0"/>
          <a:lstStyle/>
          <a:p>
            <a:endParaRPr sz="2176"/>
          </a:p>
        </p:txBody>
      </p:sp>
      <p:sp>
        <p:nvSpPr>
          <p:cNvPr id="592" name="object 592"/>
          <p:cNvSpPr/>
          <p:nvPr/>
        </p:nvSpPr>
        <p:spPr>
          <a:xfrm>
            <a:off x="3771227" y="5951852"/>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593" name="object 593"/>
          <p:cNvSpPr/>
          <p:nvPr/>
        </p:nvSpPr>
        <p:spPr>
          <a:xfrm>
            <a:off x="3705201" y="5575651"/>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594" name="object 594"/>
          <p:cNvSpPr/>
          <p:nvPr/>
        </p:nvSpPr>
        <p:spPr>
          <a:xfrm>
            <a:off x="3705201" y="5508088"/>
            <a:ext cx="663343" cy="442229"/>
          </a:xfrm>
          <a:custGeom>
            <a:avLst/>
            <a:gdLst/>
            <a:ahLst/>
            <a:cxnLst/>
            <a:rect l="l" t="t" r="r" b="b"/>
            <a:pathLst>
              <a:path w="548639"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595" name="object 595"/>
          <p:cNvSpPr/>
          <p:nvPr/>
        </p:nvSpPr>
        <p:spPr>
          <a:xfrm>
            <a:off x="3705201" y="550808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96" name="object 596"/>
          <p:cNvSpPr/>
          <p:nvPr/>
        </p:nvSpPr>
        <p:spPr>
          <a:xfrm>
            <a:off x="4368544" y="595031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97" name="object 597"/>
          <p:cNvSpPr/>
          <p:nvPr/>
        </p:nvSpPr>
        <p:spPr>
          <a:xfrm>
            <a:off x="3009614" y="5509626"/>
            <a:ext cx="661806" cy="442228"/>
          </a:xfrm>
          <a:prstGeom prst="rect">
            <a:avLst/>
          </a:prstGeom>
          <a:blipFill>
            <a:blip r:embed="rId95" cstate="print"/>
            <a:stretch>
              <a:fillRect/>
            </a:stretch>
          </a:blipFill>
        </p:spPr>
        <p:txBody>
          <a:bodyPr wrap="square" lIns="0" tIns="0" rIns="0" bIns="0" rtlCol="0"/>
          <a:lstStyle/>
          <a:p>
            <a:endParaRPr sz="2176"/>
          </a:p>
        </p:txBody>
      </p:sp>
      <p:sp>
        <p:nvSpPr>
          <p:cNvPr id="598" name="object 598"/>
          <p:cNvSpPr/>
          <p:nvPr/>
        </p:nvSpPr>
        <p:spPr>
          <a:xfrm>
            <a:off x="3074103" y="5951852"/>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599" name="object 599"/>
          <p:cNvSpPr/>
          <p:nvPr/>
        </p:nvSpPr>
        <p:spPr>
          <a:xfrm>
            <a:off x="3009612" y="5569509"/>
            <a:ext cx="0" cy="322458"/>
          </a:xfrm>
          <a:custGeom>
            <a:avLst/>
            <a:gdLst/>
            <a:ahLst/>
            <a:cxnLst/>
            <a:rect l="l" t="t" r="r" b="b"/>
            <a:pathLst>
              <a:path h="266700">
                <a:moveTo>
                  <a:pt x="0" y="0"/>
                </a:moveTo>
                <a:lnTo>
                  <a:pt x="0" y="266700"/>
                </a:lnTo>
              </a:path>
            </a:pathLst>
          </a:custGeom>
          <a:ln w="3175">
            <a:solidFill>
              <a:srgbClr val="3364A3"/>
            </a:solidFill>
          </a:ln>
        </p:spPr>
        <p:txBody>
          <a:bodyPr wrap="square" lIns="0" tIns="0" rIns="0" bIns="0" rtlCol="0"/>
          <a:lstStyle/>
          <a:p>
            <a:endParaRPr sz="2176"/>
          </a:p>
        </p:txBody>
      </p:sp>
      <p:sp>
        <p:nvSpPr>
          <p:cNvPr id="600" name="object 600"/>
          <p:cNvSpPr/>
          <p:nvPr/>
        </p:nvSpPr>
        <p:spPr>
          <a:xfrm>
            <a:off x="3009612" y="5508088"/>
            <a:ext cx="663343" cy="442229"/>
          </a:xfrm>
          <a:custGeom>
            <a:avLst/>
            <a:gdLst/>
            <a:ahLst/>
            <a:cxnLst/>
            <a:rect l="l" t="t" r="r" b="b"/>
            <a:pathLst>
              <a:path w="548639" h="365760">
                <a:moveTo>
                  <a:pt x="59689" y="0"/>
                </a:moveTo>
                <a:lnTo>
                  <a:pt x="37504" y="5238"/>
                </a:lnTo>
                <a:lnTo>
                  <a:pt x="18414" y="19050"/>
                </a:lnTo>
                <a:lnTo>
                  <a:pt x="5040" y="38576"/>
                </a:lnTo>
                <a:lnTo>
                  <a:pt x="0" y="60960"/>
                </a:lnTo>
                <a:lnTo>
                  <a:pt x="0" y="304800"/>
                </a:lnTo>
                <a:lnTo>
                  <a:pt x="5040" y="327183"/>
                </a:lnTo>
                <a:lnTo>
                  <a:pt x="18414" y="346710"/>
                </a:lnTo>
                <a:lnTo>
                  <a:pt x="37504" y="360521"/>
                </a:lnTo>
                <a:lnTo>
                  <a:pt x="59689" y="365760"/>
                </a:lnTo>
                <a:lnTo>
                  <a:pt x="486410" y="365760"/>
                </a:lnTo>
                <a:lnTo>
                  <a:pt x="508992" y="360521"/>
                </a:lnTo>
                <a:lnTo>
                  <a:pt x="528955" y="346710"/>
                </a:lnTo>
                <a:lnTo>
                  <a:pt x="543202" y="327183"/>
                </a:lnTo>
                <a:lnTo>
                  <a:pt x="548639" y="304800"/>
                </a:lnTo>
                <a:lnTo>
                  <a:pt x="548639" y="60960"/>
                </a:lnTo>
                <a:lnTo>
                  <a:pt x="543202" y="38576"/>
                </a:lnTo>
                <a:lnTo>
                  <a:pt x="528955" y="19050"/>
                </a:lnTo>
                <a:lnTo>
                  <a:pt x="508992" y="5238"/>
                </a:lnTo>
                <a:lnTo>
                  <a:pt x="486410" y="0"/>
                </a:lnTo>
                <a:lnTo>
                  <a:pt x="59689" y="0"/>
                </a:lnTo>
                <a:close/>
              </a:path>
            </a:pathLst>
          </a:custGeom>
          <a:ln w="3175">
            <a:solidFill>
              <a:srgbClr val="3364A3"/>
            </a:solidFill>
          </a:ln>
        </p:spPr>
        <p:txBody>
          <a:bodyPr wrap="square" lIns="0" tIns="0" rIns="0" bIns="0" rtlCol="0"/>
          <a:lstStyle/>
          <a:p>
            <a:endParaRPr sz="2176"/>
          </a:p>
        </p:txBody>
      </p:sp>
      <p:sp>
        <p:nvSpPr>
          <p:cNvPr id="601" name="object 601"/>
          <p:cNvSpPr/>
          <p:nvPr/>
        </p:nvSpPr>
        <p:spPr>
          <a:xfrm>
            <a:off x="3009612" y="550808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02" name="object 602"/>
          <p:cNvSpPr/>
          <p:nvPr/>
        </p:nvSpPr>
        <p:spPr>
          <a:xfrm>
            <a:off x="3672954" y="595031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03" name="object 603"/>
          <p:cNvSpPr/>
          <p:nvPr/>
        </p:nvSpPr>
        <p:spPr>
          <a:xfrm>
            <a:off x="4402324" y="5509626"/>
            <a:ext cx="661808" cy="442228"/>
          </a:xfrm>
          <a:prstGeom prst="rect">
            <a:avLst/>
          </a:prstGeom>
          <a:blipFill>
            <a:blip r:embed="rId96" cstate="print"/>
            <a:stretch>
              <a:fillRect/>
            </a:stretch>
          </a:blipFill>
        </p:spPr>
        <p:txBody>
          <a:bodyPr wrap="square" lIns="0" tIns="0" rIns="0" bIns="0" rtlCol="0"/>
          <a:lstStyle/>
          <a:p>
            <a:endParaRPr sz="2176"/>
          </a:p>
        </p:txBody>
      </p:sp>
      <p:sp>
        <p:nvSpPr>
          <p:cNvPr id="604" name="object 604"/>
          <p:cNvSpPr/>
          <p:nvPr/>
        </p:nvSpPr>
        <p:spPr>
          <a:xfrm>
            <a:off x="4468352" y="5951852"/>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605" name="object 605"/>
          <p:cNvSpPr/>
          <p:nvPr/>
        </p:nvSpPr>
        <p:spPr>
          <a:xfrm>
            <a:off x="4402325" y="5569509"/>
            <a:ext cx="0" cy="322458"/>
          </a:xfrm>
          <a:custGeom>
            <a:avLst/>
            <a:gdLst/>
            <a:ahLst/>
            <a:cxnLst/>
            <a:rect l="l" t="t" r="r" b="b"/>
            <a:pathLst>
              <a:path h="266700">
                <a:moveTo>
                  <a:pt x="0" y="0"/>
                </a:moveTo>
                <a:lnTo>
                  <a:pt x="0" y="266701"/>
                </a:lnTo>
              </a:path>
            </a:pathLst>
          </a:custGeom>
          <a:ln w="3175">
            <a:solidFill>
              <a:srgbClr val="3364A3"/>
            </a:solidFill>
          </a:ln>
        </p:spPr>
        <p:txBody>
          <a:bodyPr wrap="square" lIns="0" tIns="0" rIns="0" bIns="0" rtlCol="0"/>
          <a:lstStyle/>
          <a:p>
            <a:endParaRPr sz="2176"/>
          </a:p>
        </p:txBody>
      </p:sp>
      <p:sp>
        <p:nvSpPr>
          <p:cNvPr id="606" name="object 606"/>
          <p:cNvSpPr/>
          <p:nvPr/>
        </p:nvSpPr>
        <p:spPr>
          <a:xfrm>
            <a:off x="4402325" y="5508088"/>
            <a:ext cx="663343" cy="442229"/>
          </a:xfrm>
          <a:custGeom>
            <a:avLst/>
            <a:gdLst/>
            <a:ahLst/>
            <a:cxnLst/>
            <a:rect l="l" t="t" r="r" b="b"/>
            <a:pathLst>
              <a:path w="548639" h="365760">
                <a:moveTo>
                  <a:pt x="60960" y="0"/>
                </a:moveTo>
                <a:lnTo>
                  <a:pt x="38040" y="5238"/>
                </a:lnTo>
                <a:lnTo>
                  <a:pt x="18573" y="19050"/>
                </a:lnTo>
                <a:lnTo>
                  <a:pt x="5060" y="38576"/>
                </a:lnTo>
                <a:lnTo>
                  <a:pt x="0" y="60960"/>
                </a:lnTo>
                <a:lnTo>
                  <a:pt x="0" y="304800"/>
                </a:lnTo>
                <a:lnTo>
                  <a:pt x="5060" y="327183"/>
                </a:lnTo>
                <a:lnTo>
                  <a:pt x="18573" y="346710"/>
                </a:lnTo>
                <a:lnTo>
                  <a:pt x="38040" y="360521"/>
                </a:lnTo>
                <a:lnTo>
                  <a:pt x="60960" y="365760"/>
                </a:lnTo>
                <a:lnTo>
                  <a:pt x="486410" y="365760"/>
                </a:lnTo>
                <a:lnTo>
                  <a:pt x="509527" y="360521"/>
                </a:lnTo>
                <a:lnTo>
                  <a:pt x="529431" y="346710"/>
                </a:lnTo>
                <a:lnTo>
                  <a:pt x="543381" y="327183"/>
                </a:lnTo>
                <a:lnTo>
                  <a:pt x="548639" y="304800"/>
                </a:lnTo>
                <a:lnTo>
                  <a:pt x="548639" y="60960"/>
                </a:lnTo>
                <a:lnTo>
                  <a:pt x="543381" y="38576"/>
                </a:lnTo>
                <a:lnTo>
                  <a:pt x="529431" y="19050"/>
                </a:lnTo>
                <a:lnTo>
                  <a:pt x="509527" y="5238"/>
                </a:lnTo>
                <a:lnTo>
                  <a:pt x="486410" y="0"/>
                </a:lnTo>
                <a:lnTo>
                  <a:pt x="60960" y="0"/>
                </a:lnTo>
                <a:close/>
              </a:path>
            </a:pathLst>
          </a:custGeom>
          <a:ln w="3175">
            <a:solidFill>
              <a:srgbClr val="3364A3"/>
            </a:solidFill>
          </a:ln>
        </p:spPr>
        <p:txBody>
          <a:bodyPr wrap="square" lIns="0" tIns="0" rIns="0" bIns="0" rtlCol="0"/>
          <a:lstStyle/>
          <a:p>
            <a:endParaRPr sz="2176"/>
          </a:p>
        </p:txBody>
      </p:sp>
      <p:sp>
        <p:nvSpPr>
          <p:cNvPr id="607" name="object 607"/>
          <p:cNvSpPr/>
          <p:nvPr/>
        </p:nvSpPr>
        <p:spPr>
          <a:xfrm>
            <a:off x="4402325" y="550808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08" name="object 608"/>
          <p:cNvSpPr/>
          <p:nvPr/>
        </p:nvSpPr>
        <p:spPr>
          <a:xfrm>
            <a:off x="5065667" y="595031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09" name="object 609"/>
          <p:cNvSpPr/>
          <p:nvPr/>
        </p:nvSpPr>
        <p:spPr>
          <a:xfrm>
            <a:off x="5097916" y="5509626"/>
            <a:ext cx="663342" cy="442228"/>
          </a:xfrm>
          <a:prstGeom prst="rect">
            <a:avLst/>
          </a:prstGeom>
          <a:blipFill>
            <a:blip r:embed="rId97" cstate="print"/>
            <a:stretch>
              <a:fillRect/>
            </a:stretch>
          </a:blipFill>
        </p:spPr>
        <p:txBody>
          <a:bodyPr wrap="square" lIns="0" tIns="0" rIns="0" bIns="0" rtlCol="0"/>
          <a:lstStyle/>
          <a:p>
            <a:endParaRPr sz="2176"/>
          </a:p>
        </p:txBody>
      </p:sp>
      <p:sp>
        <p:nvSpPr>
          <p:cNvPr id="610" name="object 610"/>
          <p:cNvSpPr/>
          <p:nvPr/>
        </p:nvSpPr>
        <p:spPr>
          <a:xfrm>
            <a:off x="5163940" y="5951852"/>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611" name="object 611"/>
          <p:cNvSpPr/>
          <p:nvPr/>
        </p:nvSpPr>
        <p:spPr>
          <a:xfrm>
            <a:off x="5761257" y="5583328"/>
            <a:ext cx="0" cy="294819"/>
          </a:xfrm>
          <a:custGeom>
            <a:avLst/>
            <a:gdLst/>
            <a:ahLst/>
            <a:cxnLst/>
            <a:rect l="l" t="t" r="r" b="b"/>
            <a:pathLst>
              <a:path h="243839">
                <a:moveTo>
                  <a:pt x="0" y="243839"/>
                </a:moveTo>
                <a:lnTo>
                  <a:pt x="0" y="0"/>
                </a:lnTo>
              </a:path>
            </a:pathLst>
          </a:custGeom>
          <a:ln w="3175">
            <a:solidFill>
              <a:srgbClr val="3364A3"/>
            </a:solidFill>
          </a:ln>
        </p:spPr>
        <p:txBody>
          <a:bodyPr wrap="square" lIns="0" tIns="0" rIns="0" bIns="0" rtlCol="0"/>
          <a:lstStyle/>
          <a:p>
            <a:endParaRPr sz="2176"/>
          </a:p>
        </p:txBody>
      </p:sp>
      <p:sp>
        <p:nvSpPr>
          <p:cNvPr id="612" name="object 612"/>
          <p:cNvSpPr/>
          <p:nvPr/>
        </p:nvSpPr>
        <p:spPr>
          <a:xfrm>
            <a:off x="5097914" y="5575651"/>
            <a:ext cx="0" cy="308639"/>
          </a:xfrm>
          <a:custGeom>
            <a:avLst/>
            <a:gdLst/>
            <a:ahLst/>
            <a:cxnLst/>
            <a:rect l="l" t="t" r="r" b="b"/>
            <a:pathLst>
              <a:path h="255270">
                <a:moveTo>
                  <a:pt x="0" y="0"/>
                </a:moveTo>
                <a:lnTo>
                  <a:pt x="0" y="255269"/>
                </a:lnTo>
              </a:path>
            </a:pathLst>
          </a:custGeom>
          <a:ln w="3175">
            <a:solidFill>
              <a:srgbClr val="3364A3"/>
            </a:solidFill>
          </a:ln>
        </p:spPr>
        <p:txBody>
          <a:bodyPr wrap="square" lIns="0" tIns="0" rIns="0" bIns="0" rtlCol="0"/>
          <a:lstStyle/>
          <a:p>
            <a:endParaRPr sz="2176"/>
          </a:p>
        </p:txBody>
      </p:sp>
      <p:sp>
        <p:nvSpPr>
          <p:cNvPr id="613" name="object 613"/>
          <p:cNvSpPr/>
          <p:nvPr/>
        </p:nvSpPr>
        <p:spPr>
          <a:xfrm>
            <a:off x="5097914" y="5508088"/>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614" name="object 614"/>
          <p:cNvSpPr/>
          <p:nvPr/>
        </p:nvSpPr>
        <p:spPr>
          <a:xfrm>
            <a:off x="5097914" y="550808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15" name="object 615"/>
          <p:cNvSpPr/>
          <p:nvPr/>
        </p:nvSpPr>
        <p:spPr>
          <a:xfrm>
            <a:off x="5761257" y="595031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16" name="object 616"/>
          <p:cNvSpPr/>
          <p:nvPr/>
        </p:nvSpPr>
        <p:spPr>
          <a:xfrm>
            <a:off x="5825748" y="4095414"/>
            <a:ext cx="663343" cy="442228"/>
          </a:xfrm>
          <a:prstGeom prst="rect">
            <a:avLst/>
          </a:prstGeom>
          <a:blipFill>
            <a:blip r:embed="rId67" cstate="print"/>
            <a:stretch>
              <a:fillRect/>
            </a:stretch>
          </a:blipFill>
        </p:spPr>
        <p:txBody>
          <a:bodyPr wrap="square" lIns="0" tIns="0" rIns="0" bIns="0" rtlCol="0"/>
          <a:lstStyle/>
          <a:p>
            <a:endParaRPr sz="2176"/>
          </a:p>
        </p:txBody>
      </p:sp>
      <p:sp>
        <p:nvSpPr>
          <p:cNvPr id="617" name="object 617"/>
          <p:cNvSpPr/>
          <p:nvPr/>
        </p:nvSpPr>
        <p:spPr>
          <a:xfrm>
            <a:off x="5891776" y="4537643"/>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618" name="object 618"/>
          <p:cNvSpPr/>
          <p:nvPr/>
        </p:nvSpPr>
        <p:spPr>
          <a:xfrm>
            <a:off x="6489092" y="4162976"/>
            <a:ext cx="0" cy="308639"/>
          </a:xfrm>
          <a:custGeom>
            <a:avLst/>
            <a:gdLst/>
            <a:ahLst/>
            <a:cxnLst/>
            <a:rect l="l" t="t" r="r" b="b"/>
            <a:pathLst>
              <a:path h="255270">
                <a:moveTo>
                  <a:pt x="0" y="255270"/>
                </a:moveTo>
                <a:lnTo>
                  <a:pt x="0" y="0"/>
                </a:lnTo>
              </a:path>
            </a:pathLst>
          </a:custGeom>
          <a:ln w="3175">
            <a:solidFill>
              <a:srgbClr val="3364A3"/>
            </a:solidFill>
          </a:ln>
        </p:spPr>
        <p:txBody>
          <a:bodyPr wrap="square" lIns="0" tIns="0" rIns="0" bIns="0" rtlCol="0"/>
          <a:lstStyle/>
          <a:p>
            <a:endParaRPr sz="2176"/>
          </a:p>
        </p:txBody>
      </p:sp>
      <p:sp>
        <p:nvSpPr>
          <p:cNvPr id="619" name="object 619"/>
          <p:cNvSpPr/>
          <p:nvPr/>
        </p:nvSpPr>
        <p:spPr>
          <a:xfrm>
            <a:off x="5825748" y="4095413"/>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620" name="object 620"/>
          <p:cNvSpPr/>
          <p:nvPr/>
        </p:nvSpPr>
        <p:spPr>
          <a:xfrm>
            <a:off x="5825748" y="409541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21" name="object 621"/>
          <p:cNvSpPr/>
          <p:nvPr/>
        </p:nvSpPr>
        <p:spPr>
          <a:xfrm>
            <a:off x="6489092" y="453764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22" name="object 622"/>
          <p:cNvSpPr/>
          <p:nvPr/>
        </p:nvSpPr>
        <p:spPr>
          <a:xfrm>
            <a:off x="6522875" y="4095414"/>
            <a:ext cx="663342" cy="442228"/>
          </a:xfrm>
          <a:prstGeom prst="rect">
            <a:avLst/>
          </a:prstGeom>
          <a:blipFill>
            <a:blip r:embed="rId98" cstate="print"/>
            <a:stretch>
              <a:fillRect/>
            </a:stretch>
          </a:blipFill>
        </p:spPr>
        <p:txBody>
          <a:bodyPr wrap="square" lIns="0" tIns="0" rIns="0" bIns="0" rtlCol="0"/>
          <a:lstStyle/>
          <a:p>
            <a:endParaRPr sz="2176"/>
          </a:p>
        </p:txBody>
      </p:sp>
      <p:sp>
        <p:nvSpPr>
          <p:cNvPr id="623" name="object 623"/>
          <p:cNvSpPr/>
          <p:nvPr/>
        </p:nvSpPr>
        <p:spPr>
          <a:xfrm>
            <a:off x="6588901" y="4537643"/>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624" name="object 624"/>
          <p:cNvSpPr/>
          <p:nvPr/>
        </p:nvSpPr>
        <p:spPr>
          <a:xfrm>
            <a:off x="7186217" y="4162976"/>
            <a:ext cx="0" cy="308639"/>
          </a:xfrm>
          <a:custGeom>
            <a:avLst/>
            <a:gdLst/>
            <a:ahLst/>
            <a:cxnLst/>
            <a:rect l="l" t="t" r="r" b="b"/>
            <a:pathLst>
              <a:path h="255270">
                <a:moveTo>
                  <a:pt x="0" y="255270"/>
                </a:moveTo>
                <a:lnTo>
                  <a:pt x="0" y="0"/>
                </a:lnTo>
              </a:path>
            </a:pathLst>
          </a:custGeom>
          <a:ln w="3175">
            <a:solidFill>
              <a:srgbClr val="3364A3"/>
            </a:solidFill>
          </a:ln>
        </p:spPr>
        <p:txBody>
          <a:bodyPr wrap="square" lIns="0" tIns="0" rIns="0" bIns="0" rtlCol="0"/>
          <a:lstStyle/>
          <a:p>
            <a:endParaRPr sz="2176"/>
          </a:p>
        </p:txBody>
      </p:sp>
      <p:sp>
        <p:nvSpPr>
          <p:cNvPr id="625" name="object 625"/>
          <p:cNvSpPr/>
          <p:nvPr/>
        </p:nvSpPr>
        <p:spPr>
          <a:xfrm>
            <a:off x="6522872" y="4095413"/>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626" name="object 626"/>
          <p:cNvSpPr/>
          <p:nvPr/>
        </p:nvSpPr>
        <p:spPr>
          <a:xfrm>
            <a:off x="6522872" y="409541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27" name="object 627"/>
          <p:cNvSpPr/>
          <p:nvPr/>
        </p:nvSpPr>
        <p:spPr>
          <a:xfrm>
            <a:off x="7186217" y="453764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28" name="object 628"/>
          <p:cNvSpPr/>
          <p:nvPr/>
        </p:nvSpPr>
        <p:spPr>
          <a:xfrm>
            <a:off x="7219997" y="4095413"/>
            <a:ext cx="661808" cy="442229"/>
          </a:xfrm>
          <a:prstGeom prst="rect">
            <a:avLst/>
          </a:prstGeom>
          <a:blipFill>
            <a:blip r:embed="rId99" cstate="print"/>
            <a:stretch>
              <a:fillRect/>
            </a:stretch>
          </a:blipFill>
        </p:spPr>
        <p:txBody>
          <a:bodyPr wrap="square" lIns="0" tIns="0" rIns="0" bIns="0" rtlCol="0"/>
          <a:lstStyle/>
          <a:p>
            <a:endParaRPr sz="2176"/>
          </a:p>
        </p:txBody>
      </p:sp>
      <p:sp>
        <p:nvSpPr>
          <p:cNvPr id="629" name="object 629"/>
          <p:cNvSpPr/>
          <p:nvPr/>
        </p:nvSpPr>
        <p:spPr>
          <a:xfrm>
            <a:off x="7284488" y="4537643"/>
            <a:ext cx="531289" cy="0"/>
          </a:xfrm>
          <a:custGeom>
            <a:avLst/>
            <a:gdLst/>
            <a:ahLst/>
            <a:cxnLst/>
            <a:rect l="l" t="t" r="r" b="b"/>
            <a:pathLst>
              <a:path w="439420">
                <a:moveTo>
                  <a:pt x="0" y="0"/>
                </a:moveTo>
                <a:lnTo>
                  <a:pt x="439420" y="0"/>
                </a:lnTo>
              </a:path>
            </a:pathLst>
          </a:custGeom>
          <a:ln w="3175">
            <a:solidFill>
              <a:srgbClr val="3364A3"/>
            </a:solidFill>
          </a:ln>
        </p:spPr>
        <p:txBody>
          <a:bodyPr wrap="square" lIns="0" tIns="0" rIns="0" bIns="0" rtlCol="0"/>
          <a:lstStyle/>
          <a:p>
            <a:endParaRPr sz="2176"/>
          </a:p>
        </p:txBody>
      </p:sp>
      <p:sp>
        <p:nvSpPr>
          <p:cNvPr id="630" name="object 630"/>
          <p:cNvSpPr/>
          <p:nvPr/>
        </p:nvSpPr>
        <p:spPr>
          <a:xfrm>
            <a:off x="7219998" y="4155298"/>
            <a:ext cx="0" cy="322458"/>
          </a:xfrm>
          <a:custGeom>
            <a:avLst/>
            <a:gdLst/>
            <a:ahLst/>
            <a:cxnLst/>
            <a:rect l="l" t="t" r="r" b="b"/>
            <a:pathLst>
              <a:path h="266700">
                <a:moveTo>
                  <a:pt x="0" y="0"/>
                </a:moveTo>
                <a:lnTo>
                  <a:pt x="0" y="266701"/>
                </a:lnTo>
              </a:path>
            </a:pathLst>
          </a:custGeom>
          <a:ln w="3175">
            <a:solidFill>
              <a:srgbClr val="3364A3"/>
            </a:solidFill>
          </a:ln>
        </p:spPr>
        <p:txBody>
          <a:bodyPr wrap="square" lIns="0" tIns="0" rIns="0" bIns="0" rtlCol="0"/>
          <a:lstStyle/>
          <a:p>
            <a:endParaRPr sz="2176"/>
          </a:p>
        </p:txBody>
      </p:sp>
      <p:sp>
        <p:nvSpPr>
          <p:cNvPr id="631" name="object 631"/>
          <p:cNvSpPr/>
          <p:nvPr/>
        </p:nvSpPr>
        <p:spPr>
          <a:xfrm>
            <a:off x="7219998" y="4095413"/>
            <a:ext cx="663343" cy="442229"/>
          </a:xfrm>
          <a:custGeom>
            <a:avLst/>
            <a:gdLst/>
            <a:ahLst/>
            <a:cxnLst/>
            <a:rect l="l" t="t" r="r" b="b"/>
            <a:pathLst>
              <a:path w="548640" h="365760">
                <a:moveTo>
                  <a:pt x="59689" y="0"/>
                </a:moveTo>
                <a:lnTo>
                  <a:pt x="37504" y="5238"/>
                </a:lnTo>
                <a:lnTo>
                  <a:pt x="18414" y="19050"/>
                </a:lnTo>
                <a:lnTo>
                  <a:pt x="5040" y="38576"/>
                </a:lnTo>
                <a:lnTo>
                  <a:pt x="0" y="60960"/>
                </a:lnTo>
                <a:lnTo>
                  <a:pt x="0" y="304800"/>
                </a:lnTo>
                <a:lnTo>
                  <a:pt x="5040" y="327183"/>
                </a:lnTo>
                <a:lnTo>
                  <a:pt x="18415" y="346710"/>
                </a:lnTo>
                <a:lnTo>
                  <a:pt x="37504" y="360521"/>
                </a:lnTo>
                <a:lnTo>
                  <a:pt x="59689" y="365760"/>
                </a:lnTo>
                <a:lnTo>
                  <a:pt x="486410" y="365760"/>
                </a:lnTo>
                <a:lnTo>
                  <a:pt x="508992" y="360521"/>
                </a:lnTo>
                <a:lnTo>
                  <a:pt x="528954" y="346710"/>
                </a:lnTo>
                <a:lnTo>
                  <a:pt x="543202" y="327183"/>
                </a:lnTo>
                <a:lnTo>
                  <a:pt x="548639" y="304800"/>
                </a:lnTo>
                <a:lnTo>
                  <a:pt x="548639" y="60960"/>
                </a:lnTo>
                <a:lnTo>
                  <a:pt x="543202" y="38576"/>
                </a:lnTo>
                <a:lnTo>
                  <a:pt x="528954" y="19050"/>
                </a:lnTo>
                <a:lnTo>
                  <a:pt x="508992" y="5238"/>
                </a:lnTo>
                <a:lnTo>
                  <a:pt x="486410" y="0"/>
                </a:lnTo>
                <a:lnTo>
                  <a:pt x="59689" y="0"/>
                </a:lnTo>
                <a:close/>
              </a:path>
            </a:pathLst>
          </a:custGeom>
          <a:ln w="3175">
            <a:solidFill>
              <a:srgbClr val="3364A3"/>
            </a:solidFill>
          </a:ln>
        </p:spPr>
        <p:txBody>
          <a:bodyPr wrap="square" lIns="0" tIns="0" rIns="0" bIns="0" rtlCol="0"/>
          <a:lstStyle/>
          <a:p>
            <a:endParaRPr sz="2176"/>
          </a:p>
        </p:txBody>
      </p:sp>
      <p:sp>
        <p:nvSpPr>
          <p:cNvPr id="632" name="object 632"/>
          <p:cNvSpPr/>
          <p:nvPr/>
        </p:nvSpPr>
        <p:spPr>
          <a:xfrm>
            <a:off x="7219998" y="409541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33" name="object 633"/>
          <p:cNvSpPr/>
          <p:nvPr/>
        </p:nvSpPr>
        <p:spPr>
          <a:xfrm>
            <a:off x="7883341" y="453764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34" name="object 634"/>
          <p:cNvSpPr/>
          <p:nvPr/>
        </p:nvSpPr>
        <p:spPr>
          <a:xfrm>
            <a:off x="7915587" y="4095414"/>
            <a:ext cx="663343" cy="442228"/>
          </a:xfrm>
          <a:prstGeom prst="rect">
            <a:avLst/>
          </a:prstGeom>
          <a:blipFill>
            <a:blip r:embed="rId100" cstate="print"/>
            <a:stretch>
              <a:fillRect/>
            </a:stretch>
          </a:blipFill>
        </p:spPr>
        <p:txBody>
          <a:bodyPr wrap="square" lIns="0" tIns="0" rIns="0" bIns="0" rtlCol="0"/>
          <a:lstStyle/>
          <a:p>
            <a:endParaRPr sz="2176"/>
          </a:p>
        </p:txBody>
      </p:sp>
      <p:sp>
        <p:nvSpPr>
          <p:cNvPr id="635" name="object 635"/>
          <p:cNvSpPr/>
          <p:nvPr/>
        </p:nvSpPr>
        <p:spPr>
          <a:xfrm>
            <a:off x="7981613" y="4537643"/>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636" name="object 636"/>
          <p:cNvSpPr/>
          <p:nvPr/>
        </p:nvSpPr>
        <p:spPr>
          <a:xfrm>
            <a:off x="8578930" y="4169119"/>
            <a:ext cx="0" cy="294819"/>
          </a:xfrm>
          <a:custGeom>
            <a:avLst/>
            <a:gdLst/>
            <a:ahLst/>
            <a:cxnLst/>
            <a:rect l="l" t="t" r="r" b="b"/>
            <a:pathLst>
              <a:path h="243839">
                <a:moveTo>
                  <a:pt x="0" y="243840"/>
                </a:moveTo>
                <a:lnTo>
                  <a:pt x="0" y="0"/>
                </a:lnTo>
              </a:path>
            </a:pathLst>
          </a:custGeom>
          <a:ln w="3175">
            <a:solidFill>
              <a:srgbClr val="3364A3"/>
            </a:solidFill>
          </a:ln>
        </p:spPr>
        <p:txBody>
          <a:bodyPr wrap="square" lIns="0" tIns="0" rIns="0" bIns="0" rtlCol="0"/>
          <a:lstStyle/>
          <a:p>
            <a:endParaRPr sz="2176"/>
          </a:p>
        </p:txBody>
      </p:sp>
      <p:sp>
        <p:nvSpPr>
          <p:cNvPr id="637" name="object 637"/>
          <p:cNvSpPr/>
          <p:nvPr/>
        </p:nvSpPr>
        <p:spPr>
          <a:xfrm>
            <a:off x="7915587" y="4162976"/>
            <a:ext cx="0" cy="308639"/>
          </a:xfrm>
          <a:custGeom>
            <a:avLst/>
            <a:gdLst/>
            <a:ahLst/>
            <a:cxnLst/>
            <a:rect l="l" t="t" r="r" b="b"/>
            <a:pathLst>
              <a:path h="255270">
                <a:moveTo>
                  <a:pt x="0" y="0"/>
                </a:moveTo>
                <a:lnTo>
                  <a:pt x="0" y="255269"/>
                </a:lnTo>
              </a:path>
            </a:pathLst>
          </a:custGeom>
          <a:ln w="3175">
            <a:solidFill>
              <a:srgbClr val="3364A3"/>
            </a:solidFill>
          </a:ln>
        </p:spPr>
        <p:txBody>
          <a:bodyPr wrap="square" lIns="0" tIns="0" rIns="0" bIns="0" rtlCol="0"/>
          <a:lstStyle/>
          <a:p>
            <a:endParaRPr sz="2176"/>
          </a:p>
        </p:txBody>
      </p:sp>
      <p:sp>
        <p:nvSpPr>
          <p:cNvPr id="638" name="object 638"/>
          <p:cNvSpPr/>
          <p:nvPr/>
        </p:nvSpPr>
        <p:spPr>
          <a:xfrm>
            <a:off x="7915587" y="4095413"/>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639" name="object 639"/>
          <p:cNvSpPr/>
          <p:nvPr/>
        </p:nvSpPr>
        <p:spPr>
          <a:xfrm>
            <a:off x="7915587" y="409541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40" name="object 640"/>
          <p:cNvSpPr/>
          <p:nvPr/>
        </p:nvSpPr>
        <p:spPr>
          <a:xfrm>
            <a:off x="8578930" y="453764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41" name="object 641"/>
          <p:cNvSpPr/>
          <p:nvPr/>
        </p:nvSpPr>
        <p:spPr>
          <a:xfrm>
            <a:off x="6522875" y="4574495"/>
            <a:ext cx="663342" cy="442229"/>
          </a:xfrm>
          <a:prstGeom prst="rect">
            <a:avLst/>
          </a:prstGeom>
          <a:blipFill>
            <a:blip r:embed="rId101" cstate="print"/>
            <a:stretch>
              <a:fillRect/>
            </a:stretch>
          </a:blipFill>
        </p:spPr>
        <p:txBody>
          <a:bodyPr wrap="square" lIns="0" tIns="0" rIns="0" bIns="0" rtlCol="0"/>
          <a:lstStyle/>
          <a:p>
            <a:endParaRPr sz="2176"/>
          </a:p>
        </p:txBody>
      </p:sp>
      <p:sp>
        <p:nvSpPr>
          <p:cNvPr id="642" name="object 642"/>
          <p:cNvSpPr/>
          <p:nvPr/>
        </p:nvSpPr>
        <p:spPr>
          <a:xfrm>
            <a:off x="7186217" y="4640521"/>
            <a:ext cx="0" cy="308639"/>
          </a:xfrm>
          <a:custGeom>
            <a:avLst/>
            <a:gdLst/>
            <a:ahLst/>
            <a:cxnLst/>
            <a:rect l="l" t="t" r="r" b="b"/>
            <a:pathLst>
              <a:path h="255270">
                <a:moveTo>
                  <a:pt x="0" y="255270"/>
                </a:moveTo>
                <a:lnTo>
                  <a:pt x="0" y="0"/>
                </a:lnTo>
              </a:path>
            </a:pathLst>
          </a:custGeom>
          <a:ln w="3175">
            <a:solidFill>
              <a:srgbClr val="3364A3"/>
            </a:solidFill>
          </a:ln>
        </p:spPr>
        <p:txBody>
          <a:bodyPr wrap="square" lIns="0" tIns="0" rIns="0" bIns="0" rtlCol="0"/>
          <a:lstStyle/>
          <a:p>
            <a:endParaRPr sz="2176"/>
          </a:p>
        </p:txBody>
      </p:sp>
      <p:sp>
        <p:nvSpPr>
          <p:cNvPr id="643" name="object 643"/>
          <p:cNvSpPr/>
          <p:nvPr/>
        </p:nvSpPr>
        <p:spPr>
          <a:xfrm>
            <a:off x="6588901" y="4574495"/>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644" name="object 644"/>
          <p:cNvSpPr/>
          <p:nvPr/>
        </p:nvSpPr>
        <p:spPr>
          <a:xfrm>
            <a:off x="6522872" y="4574495"/>
            <a:ext cx="663343" cy="442229"/>
          </a:xfrm>
          <a:custGeom>
            <a:avLst/>
            <a:gdLst/>
            <a:ahLst/>
            <a:cxnLst/>
            <a:rect l="l" t="t" r="r" b="b"/>
            <a:pathLst>
              <a:path w="548639" h="365760">
                <a:moveTo>
                  <a:pt x="60960" y="0"/>
                </a:moveTo>
                <a:lnTo>
                  <a:pt x="38576" y="5040"/>
                </a:lnTo>
                <a:lnTo>
                  <a:pt x="19050" y="18414"/>
                </a:lnTo>
                <a:lnTo>
                  <a:pt x="5238" y="37504"/>
                </a:lnTo>
                <a:lnTo>
                  <a:pt x="0" y="59689"/>
                </a:lnTo>
                <a:lnTo>
                  <a:pt x="0" y="303529"/>
                </a:lnTo>
                <a:lnTo>
                  <a:pt x="5238" y="326112"/>
                </a:lnTo>
                <a:lnTo>
                  <a:pt x="19050" y="346074"/>
                </a:lnTo>
                <a:lnTo>
                  <a:pt x="38576" y="360322"/>
                </a:lnTo>
                <a:lnTo>
                  <a:pt x="60960" y="365759"/>
                </a:lnTo>
                <a:lnTo>
                  <a:pt x="487679" y="365759"/>
                </a:lnTo>
                <a:lnTo>
                  <a:pt x="510063" y="360322"/>
                </a:lnTo>
                <a:lnTo>
                  <a:pt x="529589" y="346074"/>
                </a:lnTo>
                <a:lnTo>
                  <a:pt x="543401" y="326112"/>
                </a:lnTo>
                <a:lnTo>
                  <a:pt x="548639" y="303529"/>
                </a:lnTo>
                <a:lnTo>
                  <a:pt x="548639" y="59689"/>
                </a:lnTo>
                <a:lnTo>
                  <a:pt x="543401" y="37504"/>
                </a:lnTo>
                <a:lnTo>
                  <a:pt x="529589" y="18414"/>
                </a:lnTo>
                <a:lnTo>
                  <a:pt x="510063" y="5040"/>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645" name="object 645"/>
          <p:cNvSpPr/>
          <p:nvPr/>
        </p:nvSpPr>
        <p:spPr>
          <a:xfrm>
            <a:off x="6522872" y="45744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46" name="object 646"/>
          <p:cNvSpPr/>
          <p:nvPr/>
        </p:nvSpPr>
        <p:spPr>
          <a:xfrm>
            <a:off x="7186217" y="501672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47" name="object 647"/>
          <p:cNvSpPr/>
          <p:nvPr/>
        </p:nvSpPr>
        <p:spPr>
          <a:xfrm>
            <a:off x="5825748" y="4574495"/>
            <a:ext cx="663343" cy="442229"/>
          </a:xfrm>
          <a:prstGeom prst="rect">
            <a:avLst/>
          </a:prstGeom>
          <a:blipFill>
            <a:blip r:embed="rId102" cstate="print"/>
            <a:stretch>
              <a:fillRect/>
            </a:stretch>
          </a:blipFill>
        </p:spPr>
        <p:txBody>
          <a:bodyPr wrap="square" lIns="0" tIns="0" rIns="0" bIns="0" rtlCol="0"/>
          <a:lstStyle/>
          <a:p>
            <a:endParaRPr sz="2176"/>
          </a:p>
        </p:txBody>
      </p:sp>
      <p:sp>
        <p:nvSpPr>
          <p:cNvPr id="648" name="object 648"/>
          <p:cNvSpPr/>
          <p:nvPr/>
        </p:nvSpPr>
        <p:spPr>
          <a:xfrm>
            <a:off x="6489092" y="4640521"/>
            <a:ext cx="0" cy="308639"/>
          </a:xfrm>
          <a:custGeom>
            <a:avLst/>
            <a:gdLst/>
            <a:ahLst/>
            <a:cxnLst/>
            <a:rect l="l" t="t" r="r" b="b"/>
            <a:pathLst>
              <a:path h="255270">
                <a:moveTo>
                  <a:pt x="0" y="255270"/>
                </a:moveTo>
                <a:lnTo>
                  <a:pt x="0" y="0"/>
                </a:lnTo>
              </a:path>
            </a:pathLst>
          </a:custGeom>
          <a:ln w="3175">
            <a:solidFill>
              <a:srgbClr val="3364A3"/>
            </a:solidFill>
          </a:ln>
        </p:spPr>
        <p:txBody>
          <a:bodyPr wrap="square" lIns="0" tIns="0" rIns="0" bIns="0" rtlCol="0"/>
          <a:lstStyle/>
          <a:p>
            <a:endParaRPr sz="2176"/>
          </a:p>
        </p:txBody>
      </p:sp>
      <p:sp>
        <p:nvSpPr>
          <p:cNvPr id="649" name="object 649"/>
          <p:cNvSpPr/>
          <p:nvPr/>
        </p:nvSpPr>
        <p:spPr>
          <a:xfrm>
            <a:off x="5891776" y="4574495"/>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650" name="object 650"/>
          <p:cNvSpPr/>
          <p:nvPr/>
        </p:nvSpPr>
        <p:spPr>
          <a:xfrm>
            <a:off x="5825748" y="4574495"/>
            <a:ext cx="663343" cy="442229"/>
          </a:xfrm>
          <a:custGeom>
            <a:avLst/>
            <a:gdLst/>
            <a:ahLst/>
            <a:cxnLst/>
            <a:rect l="l" t="t" r="r" b="b"/>
            <a:pathLst>
              <a:path w="548639" h="365760">
                <a:moveTo>
                  <a:pt x="60960" y="0"/>
                </a:moveTo>
                <a:lnTo>
                  <a:pt x="38576" y="5040"/>
                </a:lnTo>
                <a:lnTo>
                  <a:pt x="19050" y="18414"/>
                </a:lnTo>
                <a:lnTo>
                  <a:pt x="5238" y="37504"/>
                </a:lnTo>
                <a:lnTo>
                  <a:pt x="0" y="59689"/>
                </a:lnTo>
                <a:lnTo>
                  <a:pt x="0" y="303529"/>
                </a:lnTo>
                <a:lnTo>
                  <a:pt x="5238" y="326112"/>
                </a:lnTo>
                <a:lnTo>
                  <a:pt x="19050" y="346074"/>
                </a:lnTo>
                <a:lnTo>
                  <a:pt x="38576" y="360322"/>
                </a:lnTo>
                <a:lnTo>
                  <a:pt x="60960" y="365759"/>
                </a:lnTo>
                <a:lnTo>
                  <a:pt x="487680" y="365759"/>
                </a:lnTo>
                <a:lnTo>
                  <a:pt x="510063" y="360322"/>
                </a:lnTo>
                <a:lnTo>
                  <a:pt x="529590" y="346074"/>
                </a:lnTo>
                <a:lnTo>
                  <a:pt x="543401" y="326112"/>
                </a:lnTo>
                <a:lnTo>
                  <a:pt x="548640" y="303529"/>
                </a:lnTo>
                <a:lnTo>
                  <a:pt x="548640" y="59689"/>
                </a:lnTo>
                <a:lnTo>
                  <a:pt x="543401" y="37504"/>
                </a:lnTo>
                <a:lnTo>
                  <a:pt x="529589" y="18414"/>
                </a:lnTo>
                <a:lnTo>
                  <a:pt x="510063" y="5040"/>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651" name="object 651"/>
          <p:cNvSpPr/>
          <p:nvPr/>
        </p:nvSpPr>
        <p:spPr>
          <a:xfrm>
            <a:off x="5825748" y="45744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52" name="object 652"/>
          <p:cNvSpPr/>
          <p:nvPr/>
        </p:nvSpPr>
        <p:spPr>
          <a:xfrm>
            <a:off x="6489092" y="501672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53" name="object 653"/>
          <p:cNvSpPr/>
          <p:nvPr/>
        </p:nvSpPr>
        <p:spPr>
          <a:xfrm>
            <a:off x="7219997" y="4574495"/>
            <a:ext cx="661808" cy="442229"/>
          </a:xfrm>
          <a:prstGeom prst="rect">
            <a:avLst/>
          </a:prstGeom>
          <a:blipFill>
            <a:blip r:embed="rId103" cstate="print"/>
            <a:stretch>
              <a:fillRect/>
            </a:stretch>
          </a:blipFill>
        </p:spPr>
        <p:txBody>
          <a:bodyPr wrap="square" lIns="0" tIns="0" rIns="0" bIns="0" rtlCol="0"/>
          <a:lstStyle/>
          <a:p>
            <a:endParaRPr sz="2176"/>
          </a:p>
        </p:txBody>
      </p:sp>
      <p:sp>
        <p:nvSpPr>
          <p:cNvPr id="654" name="object 654"/>
          <p:cNvSpPr/>
          <p:nvPr/>
        </p:nvSpPr>
        <p:spPr>
          <a:xfrm>
            <a:off x="7284488" y="4574495"/>
            <a:ext cx="531289" cy="0"/>
          </a:xfrm>
          <a:custGeom>
            <a:avLst/>
            <a:gdLst/>
            <a:ahLst/>
            <a:cxnLst/>
            <a:rect l="l" t="t" r="r" b="b"/>
            <a:pathLst>
              <a:path w="439420">
                <a:moveTo>
                  <a:pt x="439420" y="0"/>
                </a:moveTo>
                <a:lnTo>
                  <a:pt x="0" y="0"/>
                </a:lnTo>
              </a:path>
            </a:pathLst>
          </a:custGeom>
          <a:ln w="3175">
            <a:solidFill>
              <a:srgbClr val="3364A3"/>
            </a:solidFill>
          </a:ln>
        </p:spPr>
        <p:txBody>
          <a:bodyPr wrap="square" lIns="0" tIns="0" rIns="0" bIns="0" rtlCol="0"/>
          <a:lstStyle/>
          <a:p>
            <a:endParaRPr sz="2176"/>
          </a:p>
        </p:txBody>
      </p:sp>
      <p:sp>
        <p:nvSpPr>
          <p:cNvPr id="655" name="object 655"/>
          <p:cNvSpPr/>
          <p:nvPr/>
        </p:nvSpPr>
        <p:spPr>
          <a:xfrm>
            <a:off x="7219998" y="4634379"/>
            <a:ext cx="0" cy="322458"/>
          </a:xfrm>
          <a:custGeom>
            <a:avLst/>
            <a:gdLst/>
            <a:ahLst/>
            <a:cxnLst/>
            <a:rect l="l" t="t" r="r" b="b"/>
            <a:pathLst>
              <a:path h="266700">
                <a:moveTo>
                  <a:pt x="0" y="0"/>
                </a:moveTo>
                <a:lnTo>
                  <a:pt x="0" y="266701"/>
                </a:lnTo>
              </a:path>
            </a:pathLst>
          </a:custGeom>
          <a:ln w="3175">
            <a:solidFill>
              <a:srgbClr val="3364A3"/>
            </a:solidFill>
          </a:ln>
        </p:spPr>
        <p:txBody>
          <a:bodyPr wrap="square" lIns="0" tIns="0" rIns="0" bIns="0" rtlCol="0"/>
          <a:lstStyle/>
          <a:p>
            <a:endParaRPr sz="2176"/>
          </a:p>
        </p:txBody>
      </p:sp>
      <p:sp>
        <p:nvSpPr>
          <p:cNvPr id="656" name="object 656"/>
          <p:cNvSpPr/>
          <p:nvPr/>
        </p:nvSpPr>
        <p:spPr>
          <a:xfrm>
            <a:off x="7219998" y="4574495"/>
            <a:ext cx="663343" cy="442229"/>
          </a:xfrm>
          <a:custGeom>
            <a:avLst/>
            <a:gdLst/>
            <a:ahLst/>
            <a:cxnLst/>
            <a:rect l="l" t="t" r="r" b="b"/>
            <a:pathLst>
              <a:path w="548640" h="365760">
                <a:moveTo>
                  <a:pt x="59689" y="0"/>
                </a:moveTo>
                <a:lnTo>
                  <a:pt x="37504" y="5040"/>
                </a:lnTo>
                <a:lnTo>
                  <a:pt x="18414" y="18414"/>
                </a:lnTo>
                <a:lnTo>
                  <a:pt x="5040" y="37504"/>
                </a:lnTo>
                <a:lnTo>
                  <a:pt x="0" y="59689"/>
                </a:lnTo>
                <a:lnTo>
                  <a:pt x="0" y="303529"/>
                </a:lnTo>
                <a:lnTo>
                  <a:pt x="5040" y="326112"/>
                </a:lnTo>
                <a:lnTo>
                  <a:pt x="18415" y="346074"/>
                </a:lnTo>
                <a:lnTo>
                  <a:pt x="37504" y="360322"/>
                </a:lnTo>
                <a:lnTo>
                  <a:pt x="59689" y="365759"/>
                </a:lnTo>
                <a:lnTo>
                  <a:pt x="486410" y="365759"/>
                </a:lnTo>
                <a:lnTo>
                  <a:pt x="508992" y="360322"/>
                </a:lnTo>
                <a:lnTo>
                  <a:pt x="528954" y="346074"/>
                </a:lnTo>
                <a:lnTo>
                  <a:pt x="543202" y="326112"/>
                </a:lnTo>
                <a:lnTo>
                  <a:pt x="548639" y="303529"/>
                </a:lnTo>
                <a:lnTo>
                  <a:pt x="548639" y="59689"/>
                </a:lnTo>
                <a:lnTo>
                  <a:pt x="543202" y="37504"/>
                </a:lnTo>
                <a:lnTo>
                  <a:pt x="528954" y="18414"/>
                </a:lnTo>
                <a:lnTo>
                  <a:pt x="508992" y="5040"/>
                </a:lnTo>
                <a:lnTo>
                  <a:pt x="486410" y="0"/>
                </a:lnTo>
                <a:lnTo>
                  <a:pt x="59689" y="0"/>
                </a:lnTo>
                <a:close/>
              </a:path>
            </a:pathLst>
          </a:custGeom>
          <a:ln w="3175">
            <a:solidFill>
              <a:srgbClr val="3364A3"/>
            </a:solidFill>
          </a:ln>
        </p:spPr>
        <p:txBody>
          <a:bodyPr wrap="square" lIns="0" tIns="0" rIns="0" bIns="0" rtlCol="0"/>
          <a:lstStyle/>
          <a:p>
            <a:endParaRPr sz="2176"/>
          </a:p>
        </p:txBody>
      </p:sp>
      <p:sp>
        <p:nvSpPr>
          <p:cNvPr id="657" name="object 657"/>
          <p:cNvSpPr/>
          <p:nvPr/>
        </p:nvSpPr>
        <p:spPr>
          <a:xfrm>
            <a:off x="7219998" y="45744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58" name="object 658"/>
          <p:cNvSpPr/>
          <p:nvPr/>
        </p:nvSpPr>
        <p:spPr>
          <a:xfrm>
            <a:off x="7883341" y="501672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59" name="object 659"/>
          <p:cNvSpPr/>
          <p:nvPr/>
        </p:nvSpPr>
        <p:spPr>
          <a:xfrm>
            <a:off x="7915587" y="4574495"/>
            <a:ext cx="663343" cy="442229"/>
          </a:xfrm>
          <a:prstGeom prst="rect">
            <a:avLst/>
          </a:prstGeom>
          <a:blipFill>
            <a:blip r:embed="rId104" cstate="print"/>
            <a:stretch>
              <a:fillRect/>
            </a:stretch>
          </a:blipFill>
        </p:spPr>
        <p:txBody>
          <a:bodyPr wrap="square" lIns="0" tIns="0" rIns="0" bIns="0" rtlCol="0"/>
          <a:lstStyle/>
          <a:p>
            <a:endParaRPr sz="2176"/>
          </a:p>
        </p:txBody>
      </p:sp>
      <p:sp>
        <p:nvSpPr>
          <p:cNvPr id="660" name="object 660"/>
          <p:cNvSpPr/>
          <p:nvPr/>
        </p:nvSpPr>
        <p:spPr>
          <a:xfrm>
            <a:off x="8578930" y="4648199"/>
            <a:ext cx="0" cy="294819"/>
          </a:xfrm>
          <a:custGeom>
            <a:avLst/>
            <a:gdLst/>
            <a:ahLst/>
            <a:cxnLst/>
            <a:rect l="l" t="t" r="r" b="b"/>
            <a:pathLst>
              <a:path h="243839">
                <a:moveTo>
                  <a:pt x="0" y="243840"/>
                </a:moveTo>
                <a:lnTo>
                  <a:pt x="0" y="0"/>
                </a:lnTo>
              </a:path>
            </a:pathLst>
          </a:custGeom>
          <a:ln w="3175">
            <a:solidFill>
              <a:srgbClr val="3364A3"/>
            </a:solidFill>
          </a:ln>
        </p:spPr>
        <p:txBody>
          <a:bodyPr wrap="square" lIns="0" tIns="0" rIns="0" bIns="0" rtlCol="0"/>
          <a:lstStyle/>
          <a:p>
            <a:endParaRPr sz="2176"/>
          </a:p>
        </p:txBody>
      </p:sp>
      <p:sp>
        <p:nvSpPr>
          <p:cNvPr id="661" name="object 661"/>
          <p:cNvSpPr/>
          <p:nvPr/>
        </p:nvSpPr>
        <p:spPr>
          <a:xfrm>
            <a:off x="7981613" y="4574495"/>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662" name="object 662"/>
          <p:cNvSpPr/>
          <p:nvPr/>
        </p:nvSpPr>
        <p:spPr>
          <a:xfrm>
            <a:off x="7915587" y="4640521"/>
            <a:ext cx="0" cy="308639"/>
          </a:xfrm>
          <a:custGeom>
            <a:avLst/>
            <a:gdLst/>
            <a:ahLst/>
            <a:cxnLst/>
            <a:rect l="l" t="t" r="r" b="b"/>
            <a:pathLst>
              <a:path h="255270">
                <a:moveTo>
                  <a:pt x="0" y="0"/>
                </a:moveTo>
                <a:lnTo>
                  <a:pt x="0" y="255269"/>
                </a:lnTo>
              </a:path>
            </a:pathLst>
          </a:custGeom>
          <a:ln w="3175">
            <a:solidFill>
              <a:srgbClr val="3364A3"/>
            </a:solidFill>
          </a:ln>
        </p:spPr>
        <p:txBody>
          <a:bodyPr wrap="square" lIns="0" tIns="0" rIns="0" bIns="0" rtlCol="0"/>
          <a:lstStyle/>
          <a:p>
            <a:endParaRPr sz="2176"/>
          </a:p>
        </p:txBody>
      </p:sp>
      <p:sp>
        <p:nvSpPr>
          <p:cNvPr id="663" name="object 663"/>
          <p:cNvSpPr/>
          <p:nvPr/>
        </p:nvSpPr>
        <p:spPr>
          <a:xfrm>
            <a:off x="7915587" y="4574495"/>
            <a:ext cx="663343" cy="442229"/>
          </a:xfrm>
          <a:custGeom>
            <a:avLst/>
            <a:gdLst/>
            <a:ahLst/>
            <a:cxnLst/>
            <a:rect l="l" t="t" r="r" b="b"/>
            <a:pathLst>
              <a:path w="548640" h="365760">
                <a:moveTo>
                  <a:pt x="60959" y="0"/>
                </a:moveTo>
                <a:lnTo>
                  <a:pt x="38576" y="5040"/>
                </a:lnTo>
                <a:lnTo>
                  <a:pt x="19050" y="18414"/>
                </a:lnTo>
                <a:lnTo>
                  <a:pt x="5238" y="37504"/>
                </a:lnTo>
                <a:lnTo>
                  <a:pt x="0" y="59689"/>
                </a:lnTo>
                <a:lnTo>
                  <a:pt x="0" y="303529"/>
                </a:lnTo>
                <a:lnTo>
                  <a:pt x="5238" y="326112"/>
                </a:lnTo>
                <a:lnTo>
                  <a:pt x="19050" y="346074"/>
                </a:lnTo>
                <a:lnTo>
                  <a:pt x="38576" y="360322"/>
                </a:lnTo>
                <a:lnTo>
                  <a:pt x="60959" y="365759"/>
                </a:lnTo>
                <a:lnTo>
                  <a:pt x="487679" y="365759"/>
                </a:lnTo>
                <a:lnTo>
                  <a:pt x="510063" y="360322"/>
                </a:lnTo>
                <a:lnTo>
                  <a:pt x="529590" y="346074"/>
                </a:lnTo>
                <a:lnTo>
                  <a:pt x="543401" y="326112"/>
                </a:lnTo>
                <a:lnTo>
                  <a:pt x="548640" y="303529"/>
                </a:lnTo>
                <a:lnTo>
                  <a:pt x="548640" y="59689"/>
                </a:lnTo>
                <a:lnTo>
                  <a:pt x="543401" y="37504"/>
                </a:lnTo>
                <a:lnTo>
                  <a:pt x="529590" y="18414"/>
                </a:lnTo>
                <a:lnTo>
                  <a:pt x="510063" y="504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664" name="object 664"/>
          <p:cNvSpPr/>
          <p:nvPr/>
        </p:nvSpPr>
        <p:spPr>
          <a:xfrm>
            <a:off x="7915587" y="45744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65" name="object 665"/>
          <p:cNvSpPr/>
          <p:nvPr/>
        </p:nvSpPr>
        <p:spPr>
          <a:xfrm>
            <a:off x="8578930" y="501672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66" name="object 666"/>
          <p:cNvSpPr/>
          <p:nvPr/>
        </p:nvSpPr>
        <p:spPr>
          <a:xfrm>
            <a:off x="5815001" y="5050505"/>
            <a:ext cx="663342" cy="442229"/>
          </a:xfrm>
          <a:prstGeom prst="rect">
            <a:avLst/>
          </a:prstGeom>
          <a:blipFill>
            <a:blip r:embed="rId105" cstate="print"/>
            <a:stretch>
              <a:fillRect/>
            </a:stretch>
          </a:blipFill>
        </p:spPr>
        <p:txBody>
          <a:bodyPr wrap="square" lIns="0" tIns="0" rIns="0" bIns="0" rtlCol="0"/>
          <a:lstStyle/>
          <a:p>
            <a:endParaRPr sz="2176"/>
          </a:p>
        </p:txBody>
      </p:sp>
      <p:sp>
        <p:nvSpPr>
          <p:cNvPr id="667" name="object 667"/>
          <p:cNvSpPr/>
          <p:nvPr/>
        </p:nvSpPr>
        <p:spPr>
          <a:xfrm>
            <a:off x="6478342" y="5114229"/>
            <a:ext cx="0" cy="314781"/>
          </a:xfrm>
          <a:custGeom>
            <a:avLst/>
            <a:gdLst/>
            <a:ahLst/>
            <a:cxnLst/>
            <a:rect l="l" t="t" r="r" b="b"/>
            <a:pathLst>
              <a:path h="260350">
                <a:moveTo>
                  <a:pt x="0" y="260349"/>
                </a:moveTo>
                <a:lnTo>
                  <a:pt x="0" y="0"/>
                </a:lnTo>
              </a:path>
            </a:pathLst>
          </a:custGeom>
          <a:ln w="3175">
            <a:solidFill>
              <a:srgbClr val="3364A3"/>
            </a:solidFill>
          </a:ln>
        </p:spPr>
        <p:txBody>
          <a:bodyPr wrap="square" lIns="0" tIns="0" rIns="0" bIns="0" rtlCol="0"/>
          <a:lstStyle/>
          <a:p>
            <a:endParaRPr sz="2176"/>
          </a:p>
        </p:txBody>
      </p:sp>
      <p:sp>
        <p:nvSpPr>
          <p:cNvPr id="668" name="object 668"/>
          <p:cNvSpPr/>
          <p:nvPr/>
        </p:nvSpPr>
        <p:spPr>
          <a:xfrm>
            <a:off x="5881027" y="5050505"/>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669" name="object 669"/>
          <p:cNvSpPr/>
          <p:nvPr/>
        </p:nvSpPr>
        <p:spPr>
          <a:xfrm>
            <a:off x="5815001" y="5118067"/>
            <a:ext cx="0" cy="307103"/>
          </a:xfrm>
          <a:custGeom>
            <a:avLst/>
            <a:gdLst/>
            <a:ahLst/>
            <a:cxnLst/>
            <a:rect l="l" t="t" r="r" b="b"/>
            <a:pathLst>
              <a:path h="254000">
                <a:moveTo>
                  <a:pt x="0" y="0"/>
                </a:moveTo>
                <a:lnTo>
                  <a:pt x="0" y="254001"/>
                </a:lnTo>
              </a:path>
            </a:pathLst>
          </a:custGeom>
          <a:ln w="3175">
            <a:solidFill>
              <a:srgbClr val="3364A3"/>
            </a:solidFill>
          </a:ln>
        </p:spPr>
        <p:txBody>
          <a:bodyPr wrap="square" lIns="0" tIns="0" rIns="0" bIns="0" rtlCol="0"/>
          <a:lstStyle/>
          <a:p>
            <a:endParaRPr sz="2176"/>
          </a:p>
        </p:txBody>
      </p:sp>
      <p:sp>
        <p:nvSpPr>
          <p:cNvPr id="670" name="object 670"/>
          <p:cNvSpPr/>
          <p:nvPr/>
        </p:nvSpPr>
        <p:spPr>
          <a:xfrm>
            <a:off x="5815001" y="5050505"/>
            <a:ext cx="663343" cy="442229"/>
          </a:xfrm>
          <a:custGeom>
            <a:avLst/>
            <a:gdLst/>
            <a:ahLst/>
            <a:cxnLst/>
            <a:rect l="l" t="t" r="r" b="b"/>
            <a:pathLst>
              <a:path w="548639"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80"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671" name="object 671"/>
          <p:cNvSpPr/>
          <p:nvPr/>
        </p:nvSpPr>
        <p:spPr>
          <a:xfrm>
            <a:off x="5815001" y="505050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72" name="object 672"/>
          <p:cNvSpPr/>
          <p:nvPr/>
        </p:nvSpPr>
        <p:spPr>
          <a:xfrm>
            <a:off x="6478342" y="549273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73" name="object 673"/>
          <p:cNvSpPr/>
          <p:nvPr/>
        </p:nvSpPr>
        <p:spPr>
          <a:xfrm>
            <a:off x="6512127" y="5050505"/>
            <a:ext cx="661806" cy="442229"/>
          </a:xfrm>
          <a:prstGeom prst="rect">
            <a:avLst/>
          </a:prstGeom>
          <a:blipFill>
            <a:blip r:embed="rId106" cstate="print"/>
            <a:stretch>
              <a:fillRect/>
            </a:stretch>
          </a:blipFill>
        </p:spPr>
        <p:txBody>
          <a:bodyPr wrap="square" lIns="0" tIns="0" rIns="0" bIns="0" rtlCol="0"/>
          <a:lstStyle/>
          <a:p>
            <a:endParaRPr sz="2176"/>
          </a:p>
        </p:txBody>
      </p:sp>
      <p:sp>
        <p:nvSpPr>
          <p:cNvPr id="674" name="object 674"/>
          <p:cNvSpPr/>
          <p:nvPr/>
        </p:nvSpPr>
        <p:spPr>
          <a:xfrm>
            <a:off x="6578151" y="5050505"/>
            <a:ext cx="531289" cy="0"/>
          </a:xfrm>
          <a:custGeom>
            <a:avLst/>
            <a:gdLst/>
            <a:ahLst/>
            <a:cxnLst/>
            <a:rect l="l" t="t" r="r" b="b"/>
            <a:pathLst>
              <a:path w="439420">
                <a:moveTo>
                  <a:pt x="439420" y="0"/>
                </a:moveTo>
                <a:lnTo>
                  <a:pt x="0" y="0"/>
                </a:lnTo>
              </a:path>
            </a:pathLst>
          </a:custGeom>
          <a:ln w="3175">
            <a:solidFill>
              <a:srgbClr val="3364A3"/>
            </a:solidFill>
          </a:ln>
        </p:spPr>
        <p:txBody>
          <a:bodyPr wrap="square" lIns="0" tIns="0" rIns="0" bIns="0" rtlCol="0"/>
          <a:lstStyle/>
          <a:p>
            <a:endParaRPr sz="2176"/>
          </a:p>
        </p:txBody>
      </p:sp>
      <p:sp>
        <p:nvSpPr>
          <p:cNvPr id="675" name="object 675"/>
          <p:cNvSpPr/>
          <p:nvPr/>
        </p:nvSpPr>
        <p:spPr>
          <a:xfrm>
            <a:off x="6512125" y="5118067"/>
            <a:ext cx="0" cy="307103"/>
          </a:xfrm>
          <a:custGeom>
            <a:avLst/>
            <a:gdLst/>
            <a:ahLst/>
            <a:cxnLst/>
            <a:rect l="l" t="t" r="r" b="b"/>
            <a:pathLst>
              <a:path h="254000">
                <a:moveTo>
                  <a:pt x="0" y="0"/>
                </a:moveTo>
                <a:lnTo>
                  <a:pt x="0" y="254000"/>
                </a:lnTo>
              </a:path>
            </a:pathLst>
          </a:custGeom>
          <a:ln w="3175">
            <a:solidFill>
              <a:srgbClr val="3364A3"/>
            </a:solidFill>
          </a:ln>
        </p:spPr>
        <p:txBody>
          <a:bodyPr wrap="square" lIns="0" tIns="0" rIns="0" bIns="0" rtlCol="0"/>
          <a:lstStyle/>
          <a:p>
            <a:endParaRPr sz="2176"/>
          </a:p>
        </p:txBody>
      </p:sp>
      <p:sp>
        <p:nvSpPr>
          <p:cNvPr id="676" name="object 676"/>
          <p:cNvSpPr/>
          <p:nvPr/>
        </p:nvSpPr>
        <p:spPr>
          <a:xfrm>
            <a:off x="6512125" y="5050505"/>
            <a:ext cx="663343" cy="442229"/>
          </a:xfrm>
          <a:custGeom>
            <a:avLst/>
            <a:gdLst/>
            <a:ahLst/>
            <a:cxnLst/>
            <a:rect l="l" t="t" r="r" b="b"/>
            <a:pathLst>
              <a:path w="548639"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79"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677" name="object 677"/>
          <p:cNvSpPr/>
          <p:nvPr/>
        </p:nvSpPr>
        <p:spPr>
          <a:xfrm>
            <a:off x="6512125" y="505050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78" name="object 678"/>
          <p:cNvSpPr/>
          <p:nvPr/>
        </p:nvSpPr>
        <p:spPr>
          <a:xfrm>
            <a:off x="7175467" y="549273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79" name="object 679"/>
          <p:cNvSpPr/>
          <p:nvPr/>
        </p:nvSpPr>
        <p:spPr>
          <a:xfrm>
            <a:off x="7207713" y="5050505"/>
            <a:ext cx="663343" cy="442229"/>
          </a:xfrm>
          <a:prstGeom prst="rect">
            <a:avLst/>
          </a:prstGeom>
          <a:blipFill>
            <a:blip r:embed="rId107" cstate="print"/>
            <a:stretch>
              <a:fillRect/>
            </a:stretch>
          </a:blipFill>
        </p:spPr>
        <p:txBody>
          <a:bodyPr wrap="square" lIns="0" tIns="0" rIns="0" bIns="0" rtlCol="0"/>
          <a:lstStyle/>
          <a:p>
            <a:endParaRPr sz="2176"/>
          </a:p>
        </p:txBody>
      </p:sp>
      <p:sp>
        <p:nvSpPr>
          <p:cNvPr id="680" name="object 680"/>
          <p:cNvSpPr/>
          <p:nvPr/>
        </p:nvSpPr>
        <p:spPr>
          <a:xfrm>
            <a:off x="7871056" y="5118067"/>
            <a:ext cx="0" cy="307103"/>
          </a:xfrm>
          <a:custGeom>
            <a:avLst/>
            <a:gdLst/>
            <a:ahLst/>
            <a:cxnLst/>
            <a:rect l="l" t="t" r="r" b="b"/>
            <a:pathLst>
              <a:path h="254000">
                <a:moveTo>
                  <a:pt x="0" y="254000"/>
                </a:moveTo>
                <a:lnTo>
                  <a:pt x="0" y="0"/>
                </a:lnTo>
              </a:path>
            </a:pathLst>
          </a:custGeom>
          <a:ln w="3175">
            <a:solidFill>
              <a:srgbClr val="3364A3"/>
            </a:solidFill>
          </a:ln>
        </p:spPr>
        <p:txBody>
          <a:bodyPr wrap="square" lIns="0" tIns="0" rIns="0" bIns="0" rtlCol="0"/>
          <a:lstStyle/>
          <a:p>
            <a:endParaRPr sz="2176"/>
          </a:p>
        </p:txBody>
      </p:sp>
      <p:sp>
        <p:nvSpPr>
          <p:cNvPr id="681" name="object 681"/>
          <p:cNvSpPr/>
          <p:nvPr/>
        </p:nvSpPr>
        <p:spPr>
          <a:xfrm>
            <a:off x="7273741" y="5050505"/>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682" name="object 682"/>
          <p:cNvSpPr/>
          <p:nvPr/>
        </p:nvSpPr>
        <p:spPr>
          <a:xfrm>
            <a:off x="7207713" y="5050505"/>
            <a:ext cx="663343" cy="442229"/>
          </a:xfrm>
          <a:custGeom>
            <a:avLst/>
            <a:gdLst/>
            <a:ahLst/>
            <a:cxnLst/>
            <a:rect l="l" t="t" r="r" b="b"/>
            <a:pathLst>
              <a:path w="548640"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80" y="365759"/>
                </a:lnTo>
                <a:lnTo>
                  <a:pt x="510063" y="360501"/>
                </a:lnTo>
                <a:lnTo>
                  <a:pt x="529590" y="346551"/>
                </a:lnTo>
                <a:lnTo>
                  <a:pt x="543401" y="326647"/>
                </a:lnTo>
                <a:lnTo>
                  <a:pt x="548640" y="303529"/>
                </a:lnTo>
                <a:lnTo>
                  <a:pt x="548640" y="60959"/>
                </a:lnTo>
                <a:lnTo>
                  <a:pt x="543401" y="38040"/>
                </a:lnTo>
                <a:lnTo>
                  <a:pt x="529589" y="18573"/>
                </a:lnTo>
                <a:lnTo>
                  <a:pt x="510063" y="5060"/>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683" name="object 683"/>
          <p:cNvSpPr/>
          <p:nvPr/>
        </p:nvSpPr>
        <p:spPr>
          <a:xfrm>
            <a:off x="7207713" y="505050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84" name="object 684"/>
          <p:cNvSpPr/>
          <p:nvPr/>
        </p:nvSpPr>
        <p:spPr>
          <a:xfrm>
            <a:off x="7871056" y="549273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85" name="object 685"/>
          <p:cNvSpPr/>
          <p:nvPr/>
        </p:nvSpPr>
        <p:spPr>
          <a:xfrm>
            <a:off x="7904837" y="5050505"/>
            <a:ext cx="663343" cy="442229"/>
          </a:xfrm>
          <a:prstGeom prst="rect">
            <a:avLst/>
          </a:prstGeom>
          <a:blipFill>
            <a:blip r:embed="rId108" cstate="print"/>
            <a:stretch>
              <a:fillRect/>
            </a:stretch>
          </a:blipFill>
        </p:spPr>
        <p:txBody>
          <a:bodyPr wrap="square" lIns="0" tIns="0" rIns="0" bIns="0" rtlCol="0"/>
          <a:lstStyle/>
          <a:p>
            <a:endParaRPr sz="2176"/>
          </a:p>
        </p:txBody>
      </p:sp>
      <p:sp>
        <p:nvSpPr>
          <p:cNvPr id="686" name="object 686"/>
          <p:cNvSpPr/>
          <p:nvPr/>
        </p:nvSpPr>
        <p:spPr>
          <a:xfrm>
            <a:off x="8568181" y="5118067"/>
            <a:ext cx="0" cy="307103"/>
          </a:xfrm>
          <a:custGeom>
            <a:avLst/>
            <a:gdLst/>
            <a:ahLst/>
            <a:cxnLst/>
            <a:rect l="l" t="t" r="r" b="b"/>
            <a:pathLst>
              <a:path h="254000">
                <a:moveTo>
                  <a:pt x="0" y="254000"/>
                </a:moveTo>
                <a:lnTo>
                  <a:pt x="0" y="0"/>
                </a:lnTo>
              </a:path>
            </a:pathLst>
          </a:custGeom>
          <a:ln w="3175">
            <a:solidFill>
              <a:srgbClr val="3364A3"/>
            </a:solidFill>
          </a:ln>
        </p:spPr>
        <p:txBody>
          <a:bodyPr wrap="square" lIns="0" tIns="0" rIns="0" bIns="0" rtlCol="0"/>
          <a:lstStyle/>
          <a:p>
            <a:endParaRPr sz="2176"/>
          </a:p>
        </p:txBody>
      </p:sp>
      <p:sp>
        <p:nvSpPr>
          <p:cNvPr id="687" name="object 687"/>
          <p:cNvSpPr/>
          <p:nvPr/>
        </p:nvSpPr>
        <p:spPr>
          <a:xfrm>
            <a:off x="7970864" y="5050505"/>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688" name="object 688"/>
          <p:cNvSpPr/>
          <p:nvPr/>
        </p:nvSpPr>
        <p:spPr>
          <a:xfrm>
            <a:off x="7904837" y="5118068"/>
            <a:ext cx="0" cy="307103"/>
          </a:xfrm>
          <a:custGeom>
            <a:avLst/>
            <a:gdLst/>
            <a:ahLst/>
            <a:cxnLst/>
            <a:rect l="l" t="t" r="r" b="b"/>
            <a:pathLst>
              <a:path h="254000">
                <a:moveTo>
                  <a:pt x="0" y="0"/>
                </a:moveTo>
                <a:lnTo>
                  <a:pt x="0" y="253998"/>
                </a:lnTo>
              </a:path>
            </a:pathLst>
          </a:custGeom>
          <a:ln w="3175">
            <a:solidFill>
              <a:srgbClr val="3364A3"/>
            </a:solidFill>
          </a:ln>
        </p:spPr>
        <p:txBody>
          <a:bodyPr wrap="square" lIns="0" tIns="0" rIns="0" bIns="0" rtlCol="0"/>
          <a:lstStyle/>
          <a:p>
            <a:endParaRPr sz="2176"/>
          </a:p>
        </p:txBody>
      </p:sp>
      <p:sp>
        <p:nvSpPr>
          <p:cNvPr id="689" name="object 689"/>
          <p:cNvSpPr/>
          <p:nvPr/>
        </p:nvSpPr>
        <p:spPr>
          <a:xfrm>
            <a:off x="7904837" y="5050505"/>
            <a:ext cx="663343" cy="442229"/>
          </a:xfrm>
          <a:custGeom>
            <a:avLst/>
            <a:gdLst/>
            <a:ahLst/>
            <a:cxnLst/>
            <a:rect l="l" t="t" r="r" b="b"/>
            <a:pathLst>
              <a:path w="548640"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80" y="365759"/>
                </a:lnTo>
                <a:lnTo>
                  <a:pt x="510063" y="360501"/>
                </a:lnTo>
                <a:lnTo>
                  <a:pt x="529590" y="346551"/>
                </a:lnTo>
                <a:lnTo>
                  <a:pt x="543401" y="326647"/>
                </a:lnTo>
                <a:lnTo>
                  <a:pt x="548640" y="303529"/>
                </a:lnTo>
                <a:lnTo>
                  <a:pt x="548640" y="60959"/>
                </a:lnTo>
                <a:lnTo>
                  <a:pt x="543401" y="38040"/>
                </a:lnTo>
                <a:lnTo>
                  <a:pt x="529590" y="18573"/>
                </a:lnTo>
                <a:lnTo>
                  <a:pt x="510063" y="5060"/>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690" name="object 690"/>
          <p:cNvSpPr/>
          <p:nvPr/>
        </p:nvSpPr>
        <p:spPr>
          <a:xfrm>
            <a:off x="7904837" y="505050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91" name="object 691"/>
          <p:cNvSpPr/>
          <p:nvPr/>
        </p:nvSpPr>
        <p:spPr>
          <a:xfrm>
            <a:off x="8568181" y="549273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92" name="object 692"/>
          <p:cNvSpPr/>
          <p:nvPr/>
        </p:nvSpPr>
        <p:spPr>
          <a:xfrm>
            <a:off x="6512127" y="5529587"/>
            <a:ext cx="661806" cy="442228"/>
          </a:xfrm>
          <a:prstGeom prst="rect">
            <a:avLst/>
          </a:prstGeom>
          <a:blipFill>
            <a:blip r:embed="rId109" cstate="print"/>
            <a:stretch>
              <a:fillRect/>
            </a:stretch>
          </a:blipFill>
        </p:spPr>
        <p:txBody>
          <a:bodyPr wrap="square" lIns="0" tIns="0" rIns="0" bIns="0" rtlCol="0"/>
          <a:lstStyle/>
          <a:p>
            <a:endParaRPr sz="2176"/>
          </a:p>
        </p:txBody>
      </p:sp>
      <p:sp>
        <p:nvSpPr>
          <p:cNvPr id="693" name="object 693"/>
          <p:cNvSpPr/>
          <p:nvPr/>
        </p:nvSpPr>
        <p:spPr>
          <a:xfrm>
            <a:off x="6578151" y="5971815"/>
            <a:ext cx="531289" cy="0"/>
          </a:xfrm>
          <a:custGeom>
            <a:avLst/>
            <a:gdLst/>
            <a:ahLst/>
            <a:cxnLst/>
            <a:rect l="l" t="t" r="r" b="b"/>
            <a:pathLst>
              <a:path w="439420">
                <a:moveTo>
                  <a:pt x="0" y="0"/>
                </a:moveTo>
                <a:lnTo>
                  <a:pt x="439420" y="0"/>
                </a:lnTo>
              </a:path>
            </a:pathLst>
          </a:custGeom>
          <a:ln w="3175">
            <a:solidFill>
              <a:srgbClr val="3364A3"/>
            </a:solidFill>
          </a:ln>
        </p:spPr>
        <p:txBody>
          <a:bodyPr wrap="square" lIns="0" tIns="0" rIns="0" bIns="0" rtlCol="0"/>
          <a:lstStyle/>
          <a:p>
            <a:endParaRPr sz="2176"/>
          </a:p>
        </p:txBody>
      </p:sp>
      <p:sp>
        <p:nvSpPr>
          <p:cNvPr id="694" name="object 694"/>
          <p:cNvSpPr/>
          <p:nvPr/>
        </p:nvSpPr>
        <p:spPr>
          <a:xfrm>
            <a:off x="6512125" y="5594077"/>
            <a:ext cx="0" cy="310174"/>
          </a:xfrm>
          <a:custGeom>
            <a:avLst/>
            <a:gdLst/>
            <a:ahLst/>
            <a:cxnLst/>
            <a:rect l="l" t="t" r="r" b="b"/>
            <a:pathLst>
              <a:path h="256539">
                <a:moveTo>
                  <a:pt x="0" y="0"/>
                </a:moveTo>
                <a:lnTo>
                  <a:pt x="0" y="256540"/>
                </a:lnTo>
              </a:path>
            </a:pathLst>
          </a:custGeom>
          <a:ln w="3175">
            <a:solidFill>
              <a:srgbClr val="3364A3"/>
            </a:solidFill>
          </a:ln>
        </p:spPr>
        <p:txBody>
          <a:bodyPr wrap="square" lIns="0" tIns="0" rIns="0" bIns="0" rtlCol="0"/>
          <a:lstStyle/>
          <a:p>
            <a:endParaRPr sz="2176"/>
          </a:p>
        </p:txBody>
      </p:sp>
      <p:sp>
        <p:nvSpPr>
          <p:cNvPr id="695" name="object 695"/>
          <p:cNvSpPr/>
          <p:nvPr/>
        </p:nvSpPr>
        <p:spPr>
          <a:xfrm>
            <a:off x="6512125" y="5528051"/>
            <a:ext cx="663343" cy="442229"/>
          </a:xfrm>
          <a:custGeom>
            <a:avLst/>
            <a:gdLst/>
            <a:ahLst/>
            <a:cxnLst/>
            <a:rect l="l" t="t" r="r" b="b"/>
            <a:pathLst>
              <a:path w="548639"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696" name="object 696"/>
          <p:cNvSpPr/>
          <p:nvPr/>
        </p:nvSpPr>
        <p:spPr>
          <a:xfrm>
            <a:off x="6512125" y="55280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97" name="object 697"/>
          <p:cNvSpPr/>
          <p:nvPr/>
        </p:nvSpPr>
        <p:spPr>
          <a:xfrm>
            <a:off x="7175467" y="59702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98" name="object 698"/>
          <p:cNvSpPr/>
          <p:nvPr/>
        </p:nvSpPr>
        <p:spPr>
          <a:xfrm>
            <a:off x="5815001" y="5529587"/>
            <a:ext cx="663342" cy="442228"/>
          </a:xfrm>
          <a:prstGeom prst="rect">
            <a:avLst/>
          </a:prstGeom>
          <a:blipFill>
            <a:blip r:embed="rId110" cstate="print"/>
            <a:stretch>
              <a:fillRect/>
            </a:stretch>
          </a:blipFill>
        </p:spPr>
        <p:txBody>
          <a:bodyPr wrap="square" lIns="0" tIns="0" rIns="0" bIns="0" rtlCol="0"/>
          <a:lstStyle/>
          <a:p>
            <a:endParaRPr sz="2176"/>
          </a:p>
        </p:txBody>
      </p:sp>
      <p:sp>
        <p:nvSpPr>
          <p:cNvPr id="699" name="object 699"/>
          <p:cNvSpPr/>
          <p:nvPr/>
        </p:nvSpPr>
        <p:spPr>
          <a:xfrm>
            <a:off x="5881027" y="5971815"/>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700" name="object 700"/>
          <p:cNvSpPr/>
          <p:nvPr/>
        </p:nvSpPr>
        <p:spPr>
          <a:xfrm>
            <a:off x="6478342" y="5591775"/>
            <a:ext cx="0" cy="316316"/>
          </a:xfrm>
          <a:custGeom>
            <a:avLst/>
            <a:gdLst/>
            <a:ahLst/>
            <a:cxnLst/>
            <a:rect l="l" t="t" r="r" b="b"/>
            <a:pathLst>
              <a:path h="261620">
                <a:moveTo>
                  <a:pt x="0" y="261619"/>
                </a:moveTo>
                <a:lnTo>
                  <a:pt x="0" y="0"/>
                </a:lnTo>
              </a:path>
            </a:pathLst>
          </a:custGeom>
          <a:ln w="3175">
            <a:solidFill>
              <a:srgbClr val="3364A3"/>
            </a:solidFill>
          </a:ln>
        </p:spPr>
        <p:txBody>
          <a:bodyPr wrap="square" lIns="0" tIns="0" rIns="0" bIns="0" rtlCol="0"/>
          <a:lstStyle/>
          <a:p>
            <a:endParaRPr sz="2176"/>
          </a:p>
        </p:txBody>
      </p:sp>
      <p:sp>
        <p:nvSpPr>
          <p:cNvPr id="701" name="object 701"/>
          <p:cNvSpPr/>
          <p:nvPr/>
        </p:nvSpPr>
        <p:spPr>
          <a:xfrm>
            <a:off x="5815001" y="5594077"/>
            <a:ext cx="0" cy="310174"/>
          </a:xfrm>
          <a:custGeom>
            <a:avLst/>
            <a:gdLst/>
            <a:ahLst/>
            <a:cxnLst/>
            <a:rect l="l" t="t" r="r" b="b"/>
            <a:pathLst>
              <a:path h="256539">
                <a:moveTo>
                  <a:pt x="0" y="0"/>
                </a:moveTo>
                <a:lnTo>
                  <a:pt x="0" y="256541"/>
                </a:lnTo>
              </a:path>
            </a:pathLst>
          </a:custGeom>
          <a:ln w="3175">
            <a:solidFill>
              <a:srgbClr val="3364A3"/>
            </a:solidFill>
          </a:ln>
        </p:spPr>
        <p:txBody>
          <a:bodyPr wrap="square" lIns="0" tIns="0" rIns="0" bIns="0" rtlCol="0"/>
          <a:lstStyle/>
          <a:p>
            <a:endParaRPr sz="2176"/>
          </a:p>
        </p:txBody>
      </p:sp>
      <p:sp>
        <p:nvSpPr>
          <p:cNvPr id="702" name="object 702"/>
          <p:cNvSpPr/>
          <p:nvPr/>
        </p:nvSpPr>
        <p:spPr>
          <a:xfrm>
            <a:off x="5815001" y="5528051"/>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703" name="object 703"/>
          <p:cNvSpPr/>
          <p:nvPr/>
        </p:nvSpPr>
        <p:spPr>
          <a:xfrm>
            <a:off x="5815001" y="55280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04" name="object 704"/>
          <p:cNvSpPr/>
          <p:nvPr/>
        </p:nvSpPr>
        <p:spPr>
          <a:xfrm>
            <a:off x="6478342" y="59702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05" name="object 705"/>
          <p:cNvSpPr/>
          <p:nvPr/>
        </p:nvSpPr>
        <p:spPr>
          <a:xfrm>
            <a:off x="7207713" y="5529587"/>
            <a:ext cx="663343" cy="442228"/>
          </a:xfrm>
          <a:prstGeom prst="rect">
            <a:avLst/>
          </a:prstGeom>
          <a:blipFill>
            <a:blip r:embed="rId67" cstate="print"/>
            <a:stretch>
              <a:fillRect/>
            </a:stretch>
          </a:blipFill>
        </p:spPr>
        <p:txBody>
          <a:bodyPr wrap="square" lIns="0" tIns="0" rIns="0" bIns="0" rtlCol="0"/>
          <a:lstStyle/>
          <a:p>
            <a:endParaRPr sz="2176"/>
          </a:p>
        </p:txBody>
      </p:sp>
      <p:sp>
        <p:nvSpPr>
          <p:cNvPr id="706" name="object 706"/>
          <p:cNvSpPr/>
          <p:nvPr/>
        </p:nvSpPr>
        <p:spPr>
          <a:xfrm>
            <a:off x="7273741" y="5971815"/>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707" name="object 707"/>
          <p:cNvSpPr/>
          <p:nvPr/>
        </p:nvSpPr>
        <p:spPr>
          <a:xfrm>
            <a:off x="7871056" y="5594077"/>
            <a:ext cx="0" cy="310174"/>
          </a:xfrm>
          <a:custGeom>
            <a:avLst/>
            <a:gdLst/>
            <a:ahLst/>
            <a:cxnLst/>
            <a:rect l="l" t="t" r="r" b="b"/>
            <a:pathLst>
              <a:path h="256539">
                <a:moveTo>
                  <a:pt x="0" y="256540"/>
                </a:moveTo>
                <a:lnTo>
                  <a:pt x="0" y="0"/>
                </a:lnTo>
              </a:path>
            </a:pathLst>
          </a:custGeom>
          <a:ln w="3175">
            <a:solidFill>
              <a:srgbClr val="3364A3"/>
            </a:solidFill>
          </a:ln>
        </p:spPr>
        <p:txBody>
          <a:bodyPr wrap="square" lIns="0" tIns="0" rIns="0" bIns="0" rtlCol="0"/>
          <a:lstStyle/>
          <a:p>
            <a:endParaRPr sz="2176"/>
          </a:p>
        </p:txBody>
      </p:sp>
      <p:sp>
        <p:nvSpPr>
          <p:cNvPr id="708" name="object 708"/>
          <p:cNvSpPr/>
          <p:nvPr/>
        </p:nvSpPr>
        <p:spPr>
          <a:xfrm>
            <a:off x="7207713" y="5528051"/>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89"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709" name="object 709"/>
          <p:cNvSpPr/>
          <p:nvPr/>
        </p:nvSpPr>
        <p:spPr>
          <a:xfrm>
            <a:off x="7207713" y="55280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10" name="object 710"/>
          <p:cNvSpPr/>
          <p:nvPr/>
        </p:nvSpPr>
        <p:spPr>
          <a:xfrm>
            <a:off x="7871056" y="59702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11" name="object 711"/>
          <p:cNvSpPr/>
          <p:nvPr/>
        </p:nvSpPr>
        <p:spPr>
          <a:xfrm>
            <a:off x="7904837" y="5529587"/>
            <a:ext cx="663343" cy="442228"/>
          </a:xfrm>
          <a:prstGeom prst="rect">
            <a:avLst/>
          </a:prstGeom>
          <a:blipFill>
            <a:blip r:embed="rId111" cstate="print"/>
            <a:stretch>
              <a:fillRect/>
            </a:stretch>
          </a:blipFill>
        </p:spPr>
        <p:txBody>
          <a:bodyPr wrap="square" lIns="0" tIns="0" rIns="0" bIns="0" rtlCol="0"/>
          <a:lstStyle/>
          <a:p>
            <a:endParaRPr sz="2176"/>
          </a:p>
        </p:txBody>
      </p:sp>
      <p:sp>
        <p:nvSpPr>
          <p:cNvPr id="712" name="object 712"/>
          <p:cNvSpPr/>
          <p:nvPr/>
        </p:nvSpPr>
        <p:spPr>
          <a:xfrm>
            <a:off x="7970864" y="5971815"/>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713" name="object 713"/>
          <p:cNvSpPr/>
          <p:nvPr/>
        </p:nvSpPr>
        <p:spPr>
          <a:xfrm>
            <a:off x="8568181" y="5594077"/>
            <a:ext cx="0" cy="310174"/>
          </a:xfrm>
          <a:custGeom>
            <a:avLst/>
            <a:gdLst/>
            <a:ahLst/>
            <a:cxnLst/>
            <a:rect l="l" t="t" r="r" b="b"/>
            <a:pathLst>
              <a:path h="256539">
                <a:moveTo>
                  <a:pt x="0" y="256540"/>
                </a:moveTo>
                <a:lnTo>
                  <a:pt x="0" y="0"/>
                </a:lnTo>
              </a:path>
            </a:pathLst>
          </a:custGeom>
          <a:ln w="3175">
            <a:solidFill>
              <a:srgbClr val="3364A3"/>
            </a:solidFill>
          </a:ln>
        </p:spPr>
        <p:txBody>
          <a:bodyPr wrap="square" lIns="0" tIns="0" rIns="0" bIns="0" rtlCol="0"/>
          <a:lstStyle/>
          <a:p>
            <a:endParaRPr sz="2176"/>
          </a:p>
        </p:txBody>
      </p:sp>
      <p:sp>
        <p:nvSpPr>
          <p:cNvPr id="714" name="object 714"/>
          <p:cNvSpPr/>
          <p:nvPr/>
        </p:nvSpPr>
        <p:spPr>
          <a:xfrm>
            <a:off x="7904837" y="5594078"/>
            <a:ext cx="0" cy="310174"/>
          </a:xfrm>
          <a:custGeom>
            <a:avLst/>
            <a:gdLst/>
            <a:ahLst/>
            <a:cxnLst/>
            <a:rect l="l" t="t" r="r" b="b"/>
            <a:pathLst>
              <a:path h="256539">
                <a:moveTo>
                  <a:pt x="0" y="0"/>
                </a:moveTo>
                <a:lnTo>
                  <a:pt x="0" y="256538"/>
                </a:lnTo>
              </a:path>
            </a:pathLst>
          </a:custGeom>
          <a:ln w="3175">
            <a:solidFill>
              <a:srgbClr val="3364A3"/>
            </a:solidFill>
          </a:ln>
        </p:spPr>
        <p:txBody>
          <a:bodyPr wrap="square" lIns="0" tIns="0" rIns="0" bIns="0" rtlCol="0"/>
          <a:lstStyle/>
          <a:p>
            <a:endParaRPr sz="2176"/>
          </a:p>
        </p:txBody>
      </p:sp>
      <p:sp>
        <p:nvSpPr>
          <p:cNvPr id="715" name="object 715"/>
          <p:cNvSpPr/>
          <p:nvPr/>
        </p:nvSpPr>
        <p:spPr>
          <a:xfrm>
            <a:off x="7904837" y="5528051"/>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716" name="object 716"/>
          <p:cNvSpPr/>
          <p:nvPr/>
        </p:nvSpPr>
        <p:spPr>
          <a:xfrm>
            <a:off x="7904837" y="55280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17" name="object 717"/>
          <p:cNvSpPr/>
          <p:nvPr/>
        </p:nvSpPr>
        <p:spPr>
          <a:xfrm>
            <a:off x="8568181" y="59702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18" name="object 718"/>
          <p:cNvSpPr/>
          <p:nvPr/>
        </p:nvSpPr>
        <p:spPr>
          <a:xfrm>
            <a:off x="8614247" y="4075452"/>
            <a:ext cx="663343" cy="442229"/>
          </a:xfrm>
          <a:prstGeom prst="rect">
            <a:avLst/>
          </a:prstGeom>
          <a:blipFill>
            <a:blip r:embed="rId112" cstate="print"/>
            <a:stretch>
              <a:fillRect/>
            </a:stretch>
          </a:blipFill>
        </p:spPr>
        <p:txBody>
          <a:bodyPr wrap="square" lIns="0" tIns="0" rIns="0" bIns="0" rtlCol="0"/>
          <a:lstStyle/>
          <a:p>
            <a:endParaRPr sz="2176"/>
          </a:p>
        </p:txBody>
      </p:sp>
      <p:sp>
        <p:nvSpPr>
          <p:cNvPr id="719" name="object 719"/>
          <p:cNvSpPr/>
          <p:nvPr/>
        </p:nvSpPr>
        <p:spPr>
          <a:xfrm>
            <a:off x="8680273" y="45176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720" name="object 720"/>
          <p:cNvSpPr/>
          <p:nvPr/>
        </p:nvSpPr>
        <p:spPr>
          <a:xfrm>
            <a:off x="9277590" y="4143015"/>
            <a:ext cx="0" cy="308639"/>
          </a:xfrm>
          <a:custGeom>
            <a:avLst/>
            <a:gdLst/>
            <a:ahLst/>
            <a:cxnLst/>
            <a:rect l="l" t="t" r="r" b="b"/>
            <a:pathLst>
              <a:path h="255270">
                <a:moveTo>
                  <a:pt x="0" y="255270"/>
                </a:moveTo>
                <a:lnTo>
                  <a:pt x="0" y="0"/>
                </a:lnTo>
              </a:path>
            </a:pathLst>
          </a:custGeom>
          <a:ln w="3175">
            <a:solidFill>
              <a:srgbClr val="3364A3"/>
            </a:solidFill>
          </a:ln>
        </p:spPr>
        <p:txBody>
          <a:bodyPr wrap="square" lIns="0" tIns="0" rIns="0" bIns="0" rtlCol="0"/>
          <a:lstStyle/>
          <a:p>
            <a:endParaRPr sz="2176"/>
          </a:p>
        </p:txBody>
      </p:sp>
      <p:sp>
        <p:nvSpPr>
          <p:cNvPr id="721" name="object 721"/>
          <p:cNvSpPr/>
          <p:nvPr/>
        </p:nvSpPr>
        <p:spPr>
          <a:xfrm>
            <a:off x="8677971" y="4075452"/>
            <a:ext cx="535895" cy="0"/>
          </a:xfrm>
          <a:custGeom>
            <a:avLst/>
            <a:gdLst/>
            <a:ahLst/>
            <a:cxnLst/>
            <a:rect l="l" t="t" r="r" b="b"/>
            <a:pathLst>
              <a:path w="443229">
                <a:moveTo>
                  <a:pt x="443229" y="0"/>
                </a:moveTo>
                <a:lnTo>
                  <a:pt x="0" y="0"/>
                </a:lnTo>
              </a:path>
            </a:pathLst>
          </a:custGeom>
          <a:ln w="3175">
            <a:solidFill>
              <a:srgbClr val="3364A3"/>
            </a:solidFill>
          </a:ln>
        </p:spPr>
        <p:txBody>
          <a:bodyPr wrap="square" lIns="0" tIns="0" rIns="0" bIns="0" rtlCol="0"/>
          <a:lstStyle/>
          <a:p>
            <a:endParaRPr sz="2176"/>
          </a:p>
        </p:txBody>
      </p:sp>
      <p:sp>
        <p:nvSpPr>
          <p:cNvPr id="722" name="object 722"/>
          <p:cNvSpPr/>
          <p:nvPr/>
        </p:nvSpPr>
        <p:spPr>
          <a:xfrm>
            <a:off x="8614247" y="4143015"/>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723" name="object 723"/>
          <p:cNvSpPr/>
          <p:nvPr/>
        </p:nvSpPr>
        <p:spPr>
          <a:xfrm>
            <a:off x="8614247" y="4075452"/>
            <a:ext cx="663343" cy="442229"/>
          </a:xfrm>
          <a:custGeom>
            <a:avLst/>
            <a:gdLst/>
            <a:ahLst/>
            <a:cxnLst/>
            <a:rect l="l" t="t" r="r" b="b"/>
            <a:pathLst>
              <a:path w="548640"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79" y="365759"/>
                </a:lnTo>
                <a:lnTo>
                  <a:pt x="510063" y="360501"/>
                </a:lnTo>
                <a:lnTo>
                  <a:pt x="529590" y="346551"/>
                </a:lnTo>
                <a:lnTo>
                  <a:pt x="543401" y="326647"/>
                </a:lnTo>
                <a:lnTo>
                  <a:pt x="548640" y="303529"/>
                </a:lnTo>
                <a:lnTo>
                  <a:pt x="548640" y="60959"/>
                </a:lnTo>
                <a:lnTo>
                  <a:pt x="543401" y="38040"/>
                </a:lnTo>
                <a:lnTo>
                  <a:pt x="529590" y="18573"/>
                </a:lnTo>
                <a:lnTo>
                  <a:pt x="510063" y="506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724" name="object 724"/>
          <p:cNvSpPr/>
          <p:nvPr/>
        </p:nvSpPr>
        <p:spPr>
          <a:xfrm>
            <a:off x="8614247" y="4075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25" name="object 725"/>
          <p:cNvSpPr/>
          <p:nvPr/>
        </p:nvSpPr>
        <p:spPr>
          <a:xfrm>
            <a:off x="9277590" y="45176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26" name="object 726"/>
          <p:cNvSpPr/>
          <p:nvPr/>
        </p:nvSpPr>
        <p:spPr>
          <a:xfrm>
            <a:off x="9311370" y="4075452"/>
            <a:ext cx="661808" cy="442229"/>
          </a:xfrm>
          <a:prstGeom prst="rect">
            <a:avLst/>
          </a:prstGeom>
          <a:blipFill>
            <a:blip r:embed="rId113" cstate="print"/>
            <a:stretch>
              <a:fillRect/>
            </a:stretch>
          </a:blipFill>
        </p:spPr>
        <p:txBody>
          <a:bodyPr wrap="square" lIns="0" tIns="0" rIns="0" bIns="0" rtlCol="0"/>
          <a:lstStyle/>
          <a:p>
            <a:endParaRPr sz="2176"/>
          </a:p>
        </p:txBody>
      </p:sp>
      <p:sp>
        <p:nvSpPr>
          <p:cNvPr id="727" name="object 727"/>
          <p:cNvSpPr/>
          <p:nvPr/>
        </p:nvSpPr>
        <p:spPr>
          <a:xfrm>
            <a:off x="9377397" y="45176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728" name="object 728"/>
          <p:cNvSpPr/>
          <p:nvPr/>
        </p:nvSpPr>
        <p:spPr>
          <a:xfrm>
            <a:off x="9373561" y="4075452"/>
            <a:ext cx="536663" cy="0"/>
          </a:xfrm>
          <a:custGeom>
            <a:avLst/>
            <a:gdLst/>
            <a:ahLst/>
            <a:cxnLst/>
            <a:rect l="l" t="t" r="r" b="b"/>
            <a:pathLst>
              <a:path w="443865">
                <a:moveTo>
                  <a:pt x="443864" y="0"/>
                </a:moveTo>
                <a:lnTo>
                  <a:pt x="0" y="0"/>
                </a:lnTo>
              </a:path>
            </a:pathLst>
          </a:custGeom>
          <a:ln w="3175">
            <a:solidFill>
              <a:srgbClr val="3364A3"/>
            </a:solidFill>
          </a:ln>
        </p:spPr>
        <p:txBody>
          <a:bodyPr wrap="square" lIns="0" tIns="0" rIns="0" bIns="0" rtlCol="0"/>
          <a:lstStyle/>
          <a:p>
            <a:endParaRPr sz="2176"/>
          </a:p>
        </p:txBody>
      </p:sp>
      <p:sp>
        <p:nvSpPr>
          <p:cNvPr id="729" name="object 729"/>
          <p:cNvSpPr/>
          <p:nvPr/>
        </p:nvSpPr>
        <p:spPr>
          <a:xfrm>
            <a:off x="9311371" y="4143013"/>
            <a:ext cx="0" cy="308639"/>
          </a:xfrm>
          <a:custGeom>
            <a:avLst/>
            <a:gdLst/>
            <a:ahLst/>
            <a:cxnLst/>
            <a:rect l="l" t="t" r="r" b="b"/>
            <a:pathLst>
              <a:path h="255270">
                <a:moveTo>
                  <a:pt x="0" y="0"/>
                </a:moveTo>
                <a:lnTo>
                  <a:pt x="0" y="255272"/>
                </a:lnTo>
              </a:path>
            </a:pathLst>
          </a:custGeom>
          <a:ln w="3175">
            <a:solidFill>
              <a:srgbClr val="3364A3"/>
            </a:solidFill>
          </a:ln>
        </p:spPr>
        <p:txBody>
          <a:bodyPr wrap="square" lIns="0" tIns="0" rIns="0" bIns="0" rtlCol="0"/>
          <a:lstStyle/>
          <a:p>
            <a:endParaRPr sz="2176"/>
          </a:p>
        </p:txBody>
      </p:sp>
      <p:sp>
        <p:nvSpPr>
          <p:cNvPr id="730" name="object 730"/>
          <p:cNvSpPr/>
          <p:nvPr/>
        </p:nvSpPr>
        <p:spPr>
          <a:xfrm>
            <a:off x="9311371" y="4075452"/>
            <a:ext cx="663343" cy="442229"/>
          </a:xfrm>
          <a:custGeom>
            <a:avLst/>
            <a:gdLst/>
            <a:ahLst/>
            <a:cxnLst/>
            <a:rect l="l" t="t" r="r" b="b"/>
            <a:pathLst>
              <a:path w="548640"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79" y="365759"/>
                </a:lnTo>
                <a:lnTo>
                  <a:pt x="510063" y="360501"/>
                </a:lnTo>
                <a:lnTo>
                  <a:pt x="529590" y="346551"/>
                </a:lnTo>
                <a:lnTo>
                  <a:pt x="543401" y="326647"/>
                </a:lnTo>
                <a:lnTo>
                  <a:pt x="548640" y="303529"/>
                </a:lnTo>
                <a:lnTo>
                  <a:pt x="548640" y="60959"/>
                </a:lnTo>
                <a:lnTo>
                  <a:pt x="543401" y="38040"/>
                </a:lnTo>
                <a:lnTo>
                  <a:pt x="529590" y="18573"/>
                </a:lnTo>
                <a:lnTo>
                  <a:pt x="510063" y="5060"/>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731" name="object 731"/>
          <p:cNvSpPr/>
          <p:nvPr/>
        </p:nvSpPr>
        <p:spPr>
          <a:xfrm>
            <a:off x="9311371" y="4075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32" name="object 732"/>
          <p:cNvSpPr/>
          <p:nvPr/>
        </p:nvSpPr>
        <p:spPr>
          <a:xfrm>
            <a:off x="9974713" y="45176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33" name="object 733"/>
          <p:cNvSpPr/>
          <p:nvPr/>
        </p:nvSpPr>
        <p:spPr>
          <a:xfrm>
            <a:off x="10006960" y="4075452"/>
            <a:ext cx="663343" cy="442229"/>
          </a:xfrm>
          <a:prstGeom prst="rect">
            <a:avLst/>
          </a:prstGeom>
          <a:blipFill>
            <a:blip r:embed="rId114" cstate="print"/>
            <a:stretch>
              <a:fillRect/>
            </a:stretch>
          </a:blipFill>
        </p:spPr>
        <p:txBody>
          <a:bodyPr wrap="square" lIns="0" tIns="0" rIns="0" bIns="0" rtlCol="0"/>
          <a:lstStyle/>
          <a:p>
            <a:endParaRPr sz="2176"/>
          </a:p>
        </p:txBody>
      </p:sp>
      <p:sp>
        <p:nvSpPr>
          <p:cNvPr id="734" name="object 734"/>
          <p:cNvSpPr/>
          <p:nvPr/>
        </p:nvSpPr>
        <p:spPr>
          <a:xfrm>
            <a:off x="10072986" y="45176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735" name="object 735"/>
          <p:cNvSpPr/>
          <p:nvPr/>
        </p:nvSpPr>
        <p:spPr>
          <a:xfrm>
            <a:off x="10670303" y="4139178"/>
            <a:ext cx="0" cy="315549"/>
          </a:xfrm>
          <a:custGeom>
            <a:avLst/>
            <a:gdLst/>
            <a:ahLst/>
            <a:cxnLst/>
            <a:rect l="l" t="t" r="r" b="b"/>
            <a:pathLst>
              <a:path h="260985">
                <a:moveTo>
                  <a:pt x="0" y="260984"/>
                </a:moveTo>
                <a:lnTo>
                  <a:pt x="0" y="0"/>
                </a:lnTo>
              </a:path>
            </a:pathLst>
          </a:custGeom>
          <a:ln w="3175">
            <a:solidFill>
              <a:srgbClr val="3364A3"/>
            </a:solidFill>
          </a:ln>
        </p:spPr>
        <p:txBody>
          <a:bodyPr wrap="square" lIns="0" tIns="0" rIns="0" bIns="0" rtlCol="0"/>
          <a:lstStyle/>
          <a:p>
            <a:endParaRPr sz="2176"/>
          </a:p>
        </p:txBody>
      </p:sp>
      <p:sp>
        <p:nvSpPr>
          <p:cNvPr id="736" name="object 736"/>
          <p:cNvSpPr/>
          <p:nvPr/>
        </p:nvSpPr>
        <p:spPr>
          <a:xfrm>
            <a:off x="10069917" y="4075452"/>
            <a:ext cx="536663" cy="0"/>
          </a:xfrm>
          <a:custGeom>
            <a:avLst/>
            <a:gdLst/>
            <a:ahLst/>
            <a:cxnLst/>
            <a:rect l="l" t="t" r="r" b="b"/>
            <a:pathLst>
              <a:path w="443865">
                <a:moveTo>
                  <a:pt x="443864" y="0"/>
                </a:moveTo>
                <a:lnTo>
                  <a:pt x="0" y="0"/>
                </a:lnTo>
              </a:path>
            </a:pathLst>
          </a:custGeom>
          <a:ln w="3175">
            <a:solidFill>
              <a:srgbClr val="3364A3"/>
            </a:solidFill>
          </a:ln>
        </p:spPr>
        <p:txBody>
          <a:bodyPr wrap="square" lIns="0" tIns="0" rIns="0" bIns="0" rtlCol="0"/>
          <a:lstStyle/>
          <a:p>
            <a:endParaRPr sz="2176"/>
          </a:p>
        </p:txBody>
      </p:sp>
      <p:sp>
        <p:nvSpPr>
          <p:cNvPr id="737" name="object 737"/>
          <p:cNvSpPr/>
          <p:nvPr/>
        </p:nvSpPr>
        <p:spPr>
          <a:xfrm>
            <a:off x="10006960" y="4143014"/>
            <a:ext cx="0" cy="308639"/>
          </a:xfrm>
          <a:custGeom>
            <a:avLst/>
            <a:gdLst/>
            <a:ahLst/>
            <a:cxnLst/>
            <a:rect l="l" t="t" r="r" b="b"/>
            <a:pathLst>
              <a:path h="255270">
                <a:moveTo>
                  <a:pt x="0" y="0"/>
                </a:moveTo>
                <a:lnTo>
                  <a:pt x="0" y="255271"/>
                </a:lnTo>
              </a:path>
            </a:pathLst>
          </a:custGeom>
          <a:ln w="3175">
            <a:solidFill>
              <a:srgbClr val="3364A3"/>
            </a:solidFill>
          </a:ln>
        </p:spPr>
        <p:txBody>
          <a:bodyPr wrap="square" lIns="0" tIns="0" rIns="0" bIns="0" rtlCol="0"/>
          <a:lstStyle/>
          <a:p>
            <a:endParaRPr sz="2176"/>
          </a:p>
        </p:txBody>
      </p:sp>
      <p:sp>
        <p:nvSpPr>
          <p:cNvPr id="738" name="object 738"/>
          <p:cNvSpPr/>
          <p:nvPr/>
        </p:nvSpPr>
        <p:spPr>
          <a:xfrm>
            <a:off x="10006960" y="4075452"/>
            <a:ext cx="663343" cy="442229"/>
          </a:xfrm>
          <a:custGeom>
            <a:avLst/>
            <a:gdLst/>
            <a:ahLst/>
            <a:cxnLst/>
            <a:rect l="l" t="t" r="r" b="b"/>
            <a:pathLst>
              <a:path w="548640"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79"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739" name="object 739"/>
          <p:cNvSpPr/>
          <p:nvPr/>
        </p:nvSpPr>
        <p:spPr>
          <a:xfrm>
            <a:off x="10006960" y="4075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40" name="object 740"/>
          <p:cNvSpPr/>
          <p:nvPr/>
        </p:nvSpPr>
        <p:spPr>
          <a:xfrm>
            <a:off x="10670303" y="45176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41" name="object 741"/>
          <p:cNvSpPr/>
          <p:nvPr/>
        </p:nvSpPr>
        <p:spPr>
          <a:xfrm>
            <a:off x="10704084" y="4075452"/>
            <a:ext cx="661808" cy="442229"/>
          </a:xfrm>
          <a:prstGeom prst="rect">
            <a:avLst/>
          </a:prstGeom>
          <a:blipFill>
            <a:blip r:embed="rId115" cstate="print"/>
            <a:stretch>
              <a:fillRect/>
            </a:stretch>
          </a:blipFill>
        </p:spPr>
        <p:txBody>
          <a:bodyPr wrap="square" lIns="0" tIns="0" rIns="0" bIns="0" rtlCol="0"/>
          <a:lstStyle/>
          <a:p>
            <a:endParaRPr sz="2176"/>
          </a:p>
        </p:txBody>
      </p:sp>
      <p:sp>
        <p:nvSpPr>
          <p:cNvPr id="742" name="object 742"/>
          <p:cNvSpPr/>
          <p:nvPr/>
        </p:nvSpPr>
        <p:spPr>
          <a:xfrm>
            <a:off x="10770112" y="4517680"/>
            <a:ext cx="531289" cy="0"/>
          </a:xfrm>
          <a:custGeom>
            <a:avLst/>
            <a:gdLst/>
            <a:ahLst/>
            <a:cxnLst/>
            <a:rect l="l" t="t" r="r" b="b"/>
            <a:pathLst>
              <a:path w="439420">
                <a:moveTo>
                  <a:pt x="0" y="0"/>
                </a:moveTo>
                <a:lnTo>
                  <a:pt x="439420" y="0"/>
                </a:lnTo>
              </a:path>
            </a:pathLst>
          </a:custGeom>
          <a:ln w="3175">
            <a:solidFill>
              <a:srgbClr val="3364A3"/>
            </a:solidFill>
          </a:ln>
        </p:spPr>
        <p:txBody>
          <a:bodyPr wrap="square" lIns="0" tIns="0" rIns="0" bIns="0" rtlCol="0"/>
          <a:lstStyle/>
          <a:p>
            <a:endParaRPr sz="2176"/>
          </a:p>
        </p:txBody>
      </p:sp>
      <p:sp>
        <p:nvSpPr>
          <p:cNvPr id="743" name="object 743"/>
          <p:cNvSpPr/>
          <p:nvPr/>
        </p:nvSpPr>
        <p:spPr>
          <a:xfrm>
            <a:off x="10767043" y="4075452"/>
            <a:ext cx="536663" cy="0"/>
          </a:xfrm>
          <a:custGeom>
            <a:avLst/>
            <a:gdLst/>
            <a:ahLst/>
            <a:cxnLst/>
            <a:rect l="l" t="t" r="r" b="b"/>
            <a:pathLst>
              <a:path w="443865">
                <a:moveTo>
                  <a:pt x="443864" y="0"/>
                </a:moveTo>
                <a:lnTo>
                  <a:pt x="0" y="0"/>
                </a:lnTo>
              </a:path>
            </a:pathLst>
          </a:custGeom>
          <a:ln w="3175">
            <a:solidFill>
              <a:srgbClr val="3364A3"/>
            </a:solidFill>
          </a:ln>
        </p:spPr>
        <p:txBody>
          <a:bodyPr wrap="square" lIns="0" tIns="0" rIns="0" bIns="0" rtlCol="0"/>
          <a:lstStyle/>
          <a:p>
            <a:endParaRPr sz="2176"/>
          </a:p>
        </p:txBody>
      </p:sp>
      <p:sp>
        <p:nvSpPr>
          <p:cNvPr id="744" name="object 744"/>
          <p:cNvSpPr/>
          <p:nvPr/>
        </p:nvSpPr>
        <p:spPr>
          <a:xfrm>
            <a:off x="10704083" y="4143016"/>
            <a:ext cx="0" cy="308639"/>
          </a:xfrm>
          <a:custGeom>
            <a:avLst/>
            <a:gdLst/>
            <a:ahLst/>
            <a:cxnLst/>
            <a:rect l="l" t="t" r="r" b="b"/>
            <a:pathLst>
              <a:path h="255270">
                <a:moveTo>
                  <a:pt x="0" y="0"/>
                </a:moveTo>
                <a:lnTo>
                  <a:pt x="0" y="255266"/>
                </a:lnTo>
              </a:path>
            </a:pathLst>
          </a:custGeom>
          <a:ln w="3175">
            <a:solidFill>
              <a:srgbClr val="3364A3"/>
            </a:solidFill>
          </a:ln>
        </p:spPr>
        <p:txBody>
          <a:bodyPr wrap="square" lIns="0" tIns="0" rIns="0" bIns="0" rtlCol="0"/>
          <a:lstStyle/>
          <a:p>
            <a:endParaRPr sz="2176"/>
          </a:p>
        </p:txBody>
      </p:sp>
      <p:sp>
        <p:nvSpPr>
          <p:cNvPr id="745" name="object 745"/>
          <p:cNvSpPr/>
          <p:nvPr/>
        </p:nvSpPr>
        <p:spPr>
          <a:xfrm>
            <a:off x="10704083" y="4075452"/>
            <a:ext cx="663343" cy="442229"/>
          </a:xfrm>
          <a:custGeom>
            <a:avLst/>
            <a:gdLst/>
            <a:ahLst/>
            <a:cxnLst/>
            <a:rect l="l" t="t" r="r" b="b"/>
            <a:pathLst>
              <a:path w="548640"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79"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746" name="object 746"/>
          <p:cNvSpPr/>
          <p:nvPr/>
        </p:nvSpPr>
        <p:spPr>
          <a:xfrm>
            <a:off x="10704083" y="4075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47" name="object 747"/>
          <p:cNvSpPr/>
          <p:nvPr/>
        </p:nvSpPr>
        <p:spPr>
          <a:xfrm>
            <a:off x="11367426" y="45176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48" name="object 748"/>
          <p:cNvSpPr/>
          <p:nvPr/>
        </p:nvSpPr>
        <p:spPr>
          <a:xfrm>
            <a:off x="9311370" y="4554532"/>
            <a:ext cx="661808" cy="440693"/>
          </a:xfrm>
          <a:prstGeom prst="rect">
            <a:avLst/>
          </a:prstGeom>
          <a:blipFill>
            <a:blip r:embed="rId116" cstate="print"/>
            <a:stretch>
              <a:fillRect/>
            </a:stretch>
          </a:blipFill>
        </p:spPr>
        <p:txBody>
          <a:bodyPr wrap="square" lIns="0" tIns="0" rIns="0" bIns="0" rtlCol="0"/>
          <a:lstStyle/>
          <a:p>
            <a:endParaRPr sz="2176"/>
          </a:p>
        </p:txBody>
      </p:sp>
      <p:sp>
        <p:nvSpPr>
          <p:cNvPr id="749" name="object 749"/>
          <p:cNvSpPr/>
          <p:nvPr/>
        </p:nvSpPr>
        <p:spPr>
          <a:xfrm>
            <a:off x="9311371" y="4620558"/>
            <a:ext cx="0" cy="308639"/>
          </a:xfrm>
          <a:custGeom>
            <a:avLst/>
            <a:gdLst/>
            <a:ahLst/>
            <a:cxnLst/>
            <a:rect l="l" t="t" r="r" b="b"/>
            <a:pathLst>
              <a:path h="255270">
                <a:moveTo>
                  <a:pt x="0" y="0"/>
                </a:moveTo>
                <a:lnTo>
                  <a:pt x="0" y="255272"/>
                </a:lnTo>
              </a:path>
            </a:pathLst>
          </a:custGeom>
          <a:ln w="3175">
            <a:solidFill>
              <a:srgbClr val="3364A3"/>
            </a:solidFill>
          </a:ln>
        </p:spPr>
        <p:txBody>
          <a:bodyPr wrap="square" lIns="0" tIns="0" rIns="0" bIns="0" rtlCol="0"/>
          <a:lstStyle/>
          <a:p>
            <a:endParaRPr sz="2176"/>
          </a:p>
        </p:txBody>
      </p:sp>
      <p:sp>
        <p:nvSpPr>
          <p:cNvPr id="750" name="object 750"/>
          <p:cNvSpPr/>
          <p:nvPr/>
        </p:nvSpPr>
        <p:spPr>
          <a:xfrm>
            <a:off x="9311371" y="4552998"/>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751" name="object 751"/>
          <p:cNvSpPr/>
          <p:nvPr/>
        </p:nvSpPr>
        <p:spPr>
          <a:xfrm>
            <a:off x="9311371" y="45529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52" name="object 752"/>
          <p:cNvSpPr/>
          <p:nvPr/>
        </p:nvSpPr>
        <p:spPr>
          <a:xfrm>
            <a:off x="9974713" y="49952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53" name="object 753"/>
          <p:cNvSpPr/>
          <p:nvPr/>
        </p:nvSpPr>
        <p:spPr>
          <a:xfrm>
            <a:off x="8614247" y="4554534"/>
            <a:ext cx="663343" cy="440692"/>
          </a:xfrm>
          <a:prstGeom prst="rect">
            <a:avLst/>
          </a:prstGeom>
          <a:blipFill>
            <a:blip r:embed="rId117" cstate="print"/>
            <a:stretch>
              <a:fillRect/>
            </a:stretch>
          </a:blipFill>
        </p:spPr>
        <p:txBody>
          <a:bodyPr wrap="square" lIns="0" tIns="0" rIns="0" bIns="0" rtlCol="0"/>
          <a:lstStyle/>
          <a:p>
            <a:endParaRPr sz="2176"/>
          </a:p>
        </p:txBody>
      </p:sp>
      <p:sp>
        <p:nvSpPr>
          <p:cNvPr id="754" name="object 754"/>
          <p:cNvSpPr/>
          <p:nvPr/>
        </p:nvSpPr>
        <p:spPr>
          <a:xfrm>
            <a:off x="9277590" y="4620561"/>
            <a:ext cx="0" cy="308639"/>
          </a:xfrm>
          <a:custGeom>
            <a:avLst/>
            <a:gdLst/>
            <a:ahLst/>
            <a:cxnLst/>
            <a:rect l="l" t="t" r="r" b="b"/>
            <a:pathLst>
              <a:path h="255270">
                <a:moveTo>
                  <a:pt x="0" y="255270"/>
                </a:moveTo>
                <a:lnTo>
                  <a:pt x="0" y="0"/>
                </a:lnTo>
              </a:path>
            </a:pathLst>
          </a:custGeom>
          <a:ln w="3175">
            <a:solidFill>
              <a:srgbClr val="3364A3"/>
            </a:solidFill>
          </a:ln>
        </p:spPr>
        <p:txBody>
          <a:bodyPr wrap="square" lIns="0" tIns="0" rIns="0" bIns="0" rtlCol="0"/>
          <a:lstStyle/>
          <a:p>
            <a:endParaRPr sz="2176"/>
          </a:p>
        </p:txBody>
      </p:sp>
      <p:sp>
        <p:nvSpPr>
          <p:cNvPr id="755" name="object 755"/>
          <p:cNvSpPr/>
          <p:nvPr/>
        </p:nvSpPr>
        <p:spPr>
          <a:xfrm>
            <a:off x="8614247" y="4620561"/>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756" name="object 756"/>
          <p:cNvSpPr/>
          <p:nvPr/>
        </p:nvSpPr>
        <p:spPr>
          <a:xfrm>
            <a:off x="8614247" y="4552998"/>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757" name="object 757"/>
          <p:cNvSpPr/>
          <p:nvPr/>
        </p:nvSpPr>
        <p:spPr>
          <a:xfrm>
            <a:off x="8614247" y="45529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58" name="object 758"/>
          <p:cNvSpPr/>
          <p:nvPr/>
        </p:nvSpPr>
        <p:spPr>
          <a:xfrm>
            <a:off x="9277590" y="49952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59" name="object 759"/>
          <p:cNvSpPr/>
          <p:nvPr/>
        </p:nvSpPr>
        <p:spPr>
          <a:xfrm>
            <a:off x="10006960" y="4554532"/>
            <a:ext cx="663343" cy="440693"/>
          </a:xfrm>
          <a:prstGeom prst="rect">
            <a:avLst/>
          </a:prstGeom>
          <a:blipFill>
            <a:blip r:embed="rId118" cstate="print"/>
            <a:stretch>
              <a:fillRect/>
            </a:stretch>
          </a:blipFill>
        </p:spPr>
        <p:txBody>
          <a:bodyPr wrap="square" lIns="0" tIns="0" rIns="0" bIns="0" rtlCol="0"/>
          <a:lstStyle/>
          <a:p>
            <a:endParaRPr sz="2176"/>
          </a:p>
        </p:txBody>
      </p:sp>
      <p:sp>
        <p:nvSpPr>
          <p:cNvPr id="760" name="object 760"/>
          <p:cNvSpPr/>
          <p:nvPr/>
        </p:nvSpPr>
        <p:spPr>
          <a:xfrm>
            <a:off x="10670303" y="4617491"/>
            <a:ext cx="0" cy="315549"/>
          </a:xfrm>
          <a:custGeom>
            <a:avLst/>
            <a:gdLst/>
            <a:ahLst/>
            <a:cxnLst/>
            <a:rect l="l" t="t" r="r" b="b"/>
            <a:pathLst>
              <a:path h="260985">
                <a:moveTo>
                  <a:pt x="0" y="260984"/>
                </a:moveTo>
                <a:lnTo>
                  <a:pt x="0" y="0"/>
                </a:lnTo>
              </a:path>
            </a:pathLst>
          </a:custGeom>
          <a:ln w="3175">
            <a:solidFill>
              <a:srgbClr val="3364A3"/>
            </a:solidFill>
          </a:ln>
        </p:spPr>
        <p:txBody>
          <a:bodyPr wrap="square" lIns="0" tIns="0" rIns="0" bIns="0" rtlCol="0"/>
          <a:lstStyle/>
          <a:p>
            <a:endParaRPr sz="2176"/>
          </a:p>
        </p:txBody>
      </p:sp>
      <p:sp>
        <p:nvSpPr>
          <p:cNvPr id="761" name="object 761"/>
          <p:cNvSpPr/>
          <p:nvPr/>
        </p:nvSpPr>
        <p:spPr>
          <a:xfrm>
            <a:off x="10006960" y="4620559"/>
            <a:ext cx="0" cy="308639"/>
          </a:xfrm>
          <a:custGeom>
            <a:avLst/>
            <a:gdLst/>
            <a:ahLst/>
            <a:cxnLst/>
            <a:rect l="l" t="t" r="r" b="b"/>
            <a:pathLst>
              <a:path h="255270">
                <a:moveTo>
                  <a:pt x="0" y="0"/>
                </a:moveTo>
                <a:lnTo>
                  <a:pt x="0" y="255271"/>
                </a:lnTo>
              </a:path>
            </a:pathLst>
          </a:custGeom>
          <a:ln w="3175">
            <a:solidFill>
              <a:srgbClr val="3364A3"/>
            </a:solidFill>
          </a:ln>
        </p:spPr>
        <p:txBody>
          <a:bodyPr wrap="square" lIns="0" tIns="0" rIns="0" bIns="0" rtlCol="0"/>
          <a:lstStyle/>
          <a:p>
            <a:endParaRPr sz="2176"/>
          </a:p>
        </p:txBody>
      </p:sp>
      <p:sp>
        <p:nvSpPr>
          <p:cNvPr id="762" name="object 762"/>
          <p:cNvSpPr/>
          <p:nvPr/>
        </p:nvSpPr>
        <p:spPr>
          <a:xfrm>
            <a:off x="10006960" y="4552998"/>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763" name="object 763"/>
          <p:cNvSpPr/>
          <p:nvPr/>
        </p:nvSpPr>
        <p:spPr>
          <a:xfrm>
            <a:off x="10006960" y="45529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64" name="object 764"/>
          <p:cNvSpPr/>
          <p:nvPr/>
        </p:nvSpPr>
        <p:spPr>
          <a:xfrm>
            <a:off x="10670303" y="49952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65" name="object 765"/>
          <p:cNvSpPr/>
          <p:nvPr/>
        </p:nvSpPr>
        <p:spPr>
          <a:xfrm>
            <a:off x="10704084" y="4554532"/>
            <a:ext cx="661808" cy="440693"/>
          </a:xfrm>
          <a:prstGeom prst="rect">
            <a:avLst/>
          </a:prstGeom>
          <a:blipFill>
            <a:blip r:embed="rId119" cstate="print"/>
            <a:stretch>
              <a:fillRect/>
            </a:stretch>
          </a:blipFill>
        </p:spPr>
        <p:txBody>
          <a:bodyPr wrap="square" lIns="0" tIns="0" rIns="0" bIns="0" rtlCol="0"/>
          <a:lstStyle/>
          <a:p>
            <a:endParaRPr sz="2176"/>
          </a:p>
        </p:txBody>
      </p:sp>
      <p:sp>
        <p:nvSpPr>
          <p:cNvPr id="766" name="object 766"/>
          <p:cNvSpPr/>
          <p:nvPr/>
        </p:nvSpPr>
        <p:spPr>
          <a:xfrm>
            <a:off x="10704083" y="4620562"/>
            <a:ext cx="0" cy="308639"/>
          </a:xfrm>
          <a:custGeom>
            <a:avLst/>
            <a:gdLst/>
            <a:ahLst/>
            <a:cxnLst/>
            <a:rect l="l" t="t" r="r" b="b"/>
            <a:pathLst>
              <a:path h="255270">
                <a:moveTo>
                  <a:pt x="0" y="0"/>
                </a:moveTo>
                <a:lnTo>
                  <a:pt x="0" y="255267"/>
                </a:lnTo>
              </a:path>
            </a:pathLst>
          </a:custGeom>
          <a:ln w="3175">
            <a:solidFill>
              <a:srgbClr val="3364A3"/>
            </a:solidFill>
          </a:ln>
        </p:spPr>
        <p:txBody>
          <a:bodyPr wrap="square" lIns="0" tIns="0" rIns="0" bIns="0" rtlCol="0"/>
          <a:lstStyle/>
          <a:p>
            <a:endParaRPr sz="2176"/>
          </a:p>
        </p:txBody>
      </p:sp>
      <p:sp>
        <p:nvSpPr>
          <p:cNvPr id="767" name="object 767"/>
          <p:cNvSpPr/>
          <p:nvPr/>
        </p:nvSpPr>
        <p:spPr>
          <a:xfrm>
            <a:off x="10704083" y="4552998"/>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768" name="object 768"/>
          <p:cNvSpPr/>
          <p:nvPr/>
        </p:nvSpPr>
        <p:spPr>
          <a:xfrm>
            <a:off x="10704083" y="45529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69" name="object 769"/>
          <p:cNvSpPr/>
          <p:nvPr/>
        </p:nvSpPr>
        <p:spPr>
          <a:xfrm>
            <a:off x="11367426" y="49952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70" name="object 770"/>
          <p:cNvSpPr/>
          <p:nvPr/>
        </p:nvSpPr>
        <p:spPr>
          <a:xfrm>
            <a:off x="8603497" y="5030542"/>
            <a:ext cx="663343" cy="440693"/>
          </a:xfrm>
          <a:prstGeom prst="rect">
            <a:avLst/>
          </a:prstGeom>
          <a:blipFill>
            <a:blip r:embed="rId120" cstate="print"/>
            <a:stretch>
              <a:fillRect/>
            </a:stretch>
          </a:blipFill>
        </p:spPr>
        <p:txBody>
          <a:bodyPr wrap="square" lIns="0" tIns="0" rIns="0" bIns="0" rtlCol="0"/>
          <a:lstStyle/>
          <a:p>
            <a:endParaRPr sz="2176"/>
          </a:p>
        </p:txBody>
      </p:sp>
      <p:sp>
        <p:nvSpPr>
          <p:cNvPr id="771" name="object 771"/>
          <p:cNvSpPr/>
          <p:nvPr/>
        </p:nvSpPr>
        <p:spPr>
          <a:xfrm>
            <a:off x="9266841" y="5102711"/>
            <a:ext cx="0" cy="296355"/>
          </a:xfrm>
          <a:custGeom>
            <a:avLst/>
            <a:gdLst/>
            <a:ahLst/>
            <a:cxnLst/>
            <a:rect l="l" t="t" r="r" b="b"/>
            <a:pathLst>
              <a:path h="245110">
                <a:moveTo>
                  <a:pt x="0" y="245111"/>
                </a:moveTo>
                <a:lnTo>
                  <a:pt x="0" y="0"/>
                </a:lnTo>
              </a:path>
            </a:pathLst>
          </a:custGeom>
          <a:ln w="3175">
            <a:solidFill>
              <a:srgbClr val="3364A3"/>
            </a:solidFill>
          </a:ln>
        </p:spPr>
        <p:txBody>
          <a:bodyPr wrap="square" lIns="0" tIns="0" rIns="0" bIns="0" rtlCol="0"/>
          <a:lstStyle/>
          <a:p>
            <a:endParaRPr sz="2176"/>
          </a:p>
        </p:txBody>
      </p:sp>
      <p:sp>
        <p:nvSpPr>
          <p:cNvPr id="772" name="object 772"/>
          <p:cNvSpPr/>
          <p:nvPr/>
        </p:nvSpPr>
        <p:spPr>
          <a:xfrm>
            <a:off x="8603497" y="5030542"/>
            <a:ext cx="663343" cy="442229"/>
          </a:xfrm>
          <a:custGeom>
            <a:avLst/>
            <a:gdLst/>
            <a:ahLst/>
            <a:cxnLst/>
            <a:rect l="l" t="t" r="r" b="b"/>
            <a:pathLst>
              <a:path w="548640"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80" y="365759"/>
                </a:lnTo>
                <a:lnTo>
                  <a:pt x="510063" y="360501"/>
                </a:lnTo>
                <a:lnTo>
                  <a:pt x="529590" y="346551"/>
                </a:lnTo>
                <a:lnTo>
                  <a:pt x="543401" y="326647"/>
                </a:lnTo>
                <a:lnTo>
                  <a:pt x="548640" y="303529"/>
                </a:lnTo>
                <a:lnTo>
                  <a:pt x="548640" y="60959"/>
                </a:lnTo>
                <a:lnTo>
                  <a:pt x="543401" y="38040"/>
                </a:lnTo>
                <a:lnTo>
                  <a:pt x="529590" y="18573"/>
                </a:lnTo>
                <a:lnTo>
                  <a:pt x="510063" y="5060"/>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773" name="object 773"/>
          <p:cNvSpPr/>
          <p:nvPr/>
        </p:nvSpPr>
        <p:spPr>
          <a:xfrm>
            <a:off x="8603497" y="503054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74" name="object 774"/>
          <p:cNvSpPr/>
          <p:nvPr/>
        </p:nvSpPr>
        <p:spPr>
          <a:xfrm>
            <a:off x="9266841" y="547277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75" name="object 775"/>
          <p:cNvSpPr/>
          <p:nvPr/>
        </p:nvSpPr>
        <p:spPr>
          <a:xfrm>
            <a:off x="9300625" y="5030542"/>
            <a:ext cx="661806" cy="440693"/>
          </a:xfrm>
          <a:prstGeom prst="rect">
            <a:avLst/>
          </a:prstGeom>
          <a:blipFill>
            <a:blip r:embed="rId121" cstate="print"/>
            <a:stretch>
              <a:fillRect/>
            </a:stretch>
          </a:blipFill>
        </p:spPr>
        <p:txBody>
          <a:bodyPr wrap="square" lIns="0" tIns="0" rIns="0" bIns="0" rtlCol="0"/>
          <a:lstStyle/>
          <a:p>
            <a:endParaRPr sz="2176"/>
          </a:p>
        </p:txBody>
      </p:sp>
      <p:sp>
        <p:nvSpPr>
          <p:cNvPr id="776" name="object 776"/>
          <p:cNvSpPr/>
          <p:nvPr/>
        </p:nvSpPr>
        <p:spPr>
          <a:xfrm>
            <a:off x="9300623" y="5090428"/>
            <a:ext cx="0" cy="322458"/>
          </a:xfrm>
          <a:custGeom>
            <a:avLst/>
            <a:gdLst/>
            <a:ahLst/>
            <a:cxnLst/>
            <a:rect l="l" t="t" r="r" b="b"/>
            <a:pathLst>
              <a:path h="266700">
                <a:moveTo>
                  <a:pt x="0" y="0"/>
                </a:moveTo>
                <a:lnTo>
                  <a:pt x="0" y="266700"/>
                </a:lnTo>
              </a:path>
            </a:pathLst>
          </a:custGeom>
          <a:ln w="3175">
            <a:solidFill>
              <a:srgbClr val="3364A3"/>
            </a:solidFill>
          </a:ln>
        </p:spPr>
        <p:txBody>
          <a:bodyPr wrap="square" lIns="0" tIns="0" rIns="0" bIns="0" rtlCol="0"/>
          <a:lstStyle/>
          <a:p>
            <a:endParaRPr sz="2176"/>
          </a:p>
        </p:txBody>
      </p:sp>
      <p:sp>
        <p:nvSpPr>
          <p:cNvPr id="777" name="object 777"/>
          <p:cNvSpPr/>
          <p:nvPr/>
        </p:nvSpPr>
        <p:spPr>
          <a:xfrm>
            <a:off x="9300623" y="5030542"/>
            <a:ext cx="663343" cy="442229"/>
          </a:xfrm>
          <a:custGeom>
            <a:avLst/>
            <a:gdLst/>
            <a:ahLst/>
            <a:cxnLst/>
            <a:rect l="l" t="t" r="r" b="b"/>
            <a:pathLst>
              <a:path w="548640"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79"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778" name="object 778"/>
          <p:cNvSpPr/>
          <p:nvPr/>
        </p:nvSpPr>
        <p:spPr>
          <a:xfrm>
            <a:off x="9300623" y="503054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79" name="object 779"/>
          <p:cNvSpPr/>
          <p:nvPr/>
        </p:nvSpPr>
        <p:spPr>
          <a:xfrm>
            <a:off x="9963966" y="547277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80" name="object 780"/>
          <p:cNvSpPr/>
          <p:nvPr/>
        </p:nvSpPr>
        <p:spPr>
          <a:xfrm>
            <a:off x="9996212" y="5030542"/>
            <a:ext cx="663343" cy="440693"/>
          </a:xfrm>
          <a:prstGeom prst="rect">
            <a:avLst/>
          </a:prstGeom>
          <a:blipFill>
            <a:blip r:embed="rId122" cstate="print"/>
            <a:stretch>
              <a:fillRect/>
            </a:stretch>
          </a:blipFill>
        </p:spPr>
        <p:txBody>
          <a:bodyPr wrap="square" lIns="0" tIns="0" rIns="0" bIns="0" rtlCol="0"/>
          <a:lstStyle/>
          <a:p>
            <a:endParaRPr sz="2176"/>
          </a:p>
        </p:txBody>
      </p:sp>
      <p:sp>
        <p:nvSpPr>
          <p:cNvPr id="781" name="object 781"/>
          <p:cNvSpPr/>
          <p:nvPr/>
        </p:nvSpPr>
        <p:spPr>
          <a:xfrm>
            <a:off x="10659555" y="5096571"/>
            <a:ext cx="0" cy="308639"/>
          </a:xfrm>
          <a:custGeom>
            <a:avLst/>
            <a:gdLst/>
            <a:ahLst/>
            <a:cxnLst/>
            <a:rect l="l" t="t" r="r" b="b"/>
            <a:pathLst>
              <a:path h="255270">
                <a:moveTo>
                  <a:pt x="0" y="255270"/>
                </a:moveTo>
                <a:lnTo>
                  <a:pt x="0" y="0"/>
                </a:lnTo>
              </a:path>
            </a:pathLst>
          </a:custGeom>
          <a:ln w="3175">
            <a:solidFill>
              <a:srgbClr val="3364A3"/>
            </a:solidFill>
          </a:ln>
        </p:spPr>
        <p:txBody>
          <a:bodyPr wrap="square" lIns="0" tIns="0" rIns="0" bIns="0" rtlCol="0"/>
          <a:lstStyle/>
          <a:p>
            <a:endParaRPr sz="2176"/>
          </a:p>
        </p:txBody>
      </p:sp>
      <p:sp>
        <p:nvSpPr>
          <p:cNvPr id="782" name="object 782"/>
          <p:cNvSpPr/>
          <p:nvPr/>
        </p:nvSpPr>
        <p:spPr>
          <a:xfrm>
            <a:off x="9996212" y="5096571"/>
            <a:ext cx="0" cy="308639"/>
          </a:xfrm>
          <a:custGeom>
            <a:avLst/>
            <a:gdLst/>
            <a:ahLst/>
            <a:cxnLst/>
            <a:rect l="l" t="t" r="r" b="b"/>
            <a:pathLst>
              <a:path h="255270">
                <a:moveTo>
                  <a:pt x="0" y="0"/>
                </a:moveTo>
                <a:lnTo>
                  <a:pt x="0" y="255270"/>
                </a:lnTo>
              </a:path>
            </a:pathLst>
          </a:custGeom>
          <a:ln w="3175">
            <a:solidFill>
              <a:srgbClr val="3364A3"/>
            </a:solidFill>
          </a:ln>
        </p:spPr>
        <p:txBody>
          <a:bodyPr wrap="square" lIns="0" tIns="0" rIns="0" bIns="0" rtlCol="0"/>
          <a:lstStyle/>
          <a:p>
            <a:endParaRPr sz="2176"/>
          </a:p>
        </p:txBody>
      </p:sp>
      <p:sp>
        <p:nvSpPr>
          <p:cNvPr id="783" name="object 783"/>
          <p:cNvSpPr/>
          <p:nvPr/>
        </p:nvSpPr>
        <p:spPr>
          <a:xfrm>
            <a:off x="9996212" y="5030542"/>
            <a:ext cx="663343" cy="442229"/>
          </a:xfrm>
          <a:custGeom>
            <a:avLst/>
            <a:gdLst/>
            <a:ahLst/>
            <a:cxnLst/>
            <a:rect l="l" t="t" r="r" b="b"/>
            <a:pathLst>
              <a:path w="548640"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79" y="365759"/>
                </a:lnTo>
                <a:lnTo>
                  <a:pt x="510063" y="360501"/>
                </a:lnTo>
                <a:lnTo>
                  <a:pt x="529590" y="346551"/>
                </a:lnTo>
                <a:lnTo>
                  <a:pt x="543401" y="326647"/>
                </a:lnTo>
                <a:lnTo>
                  <a:pt x="548640" y="303529"/>
                </a:lnTo>
                <a:lnTo>
                  <a:pt x="548640" y="60959"/>
                </a:lnTo>
                <a:lnTo>
                  <a:pt x="543401" y="38040"/>
                </a:lnTo>
                <a:lnTo>
                  <a:pt x="529590" y="18573"/>
                </a:lnTo>
                <a:lnTo>
                  <a:pt x="510063" y="506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784" name="object 784"/>
          <p:cNvSpPr/>
          <p:nvPr/>
        </p:nvSpPr>
        <p:spPr>
          <a:xfrm>
            <a:off x="9996212" y="503054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85" name="object 785"/>
          <p:cNvSpPr/>
          <p:nvPr/>
        </p:nvSpPr>
        <p:spPr>
          <a:xfrm>
            <a:off x="10659555" y="547277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86" name="object 786"/>
          <p:cNvSpPr/>
          <p:nvPr/>
        </p:nvSpPr>
        <p:spPr>
          <a:xfrm>
            <a:off x="10693335" y="5030542"/>
            <a:ext cx="661808" cy="440693"/>
          </a:xfrm>
          <a:prstGeom prst="rect">
            <a:avLst/>
          </a:prstGeom>
          <a:blipFill>
            <a:blip r:embed="rId123" cstate="print"/>
            <a:stretch>
              <a:fillRect/>
            </a:stretch>
          </a:blipFill>
        </p:spPr>
        <p:txBody>
          <a:bodyPr wrap="square" lIns="0" tIns="0" rIns="0" bIns="0" rtlCol="0"/>
          <a:lstStyle/>
          <a:p>
            <a:endParaRPr sz="2176"/>
          </a:p>
        </p:txBody>
      </p:sp>
      <p:sp>
        <p:nvSpPr>
          <p:cNvPr id="787" name="object 787"/>
          <p:cNvSpPr/>
          <p:nvPr/>
        </p:nvSpPr>
        <p:spPr>
          <a:xfrm>
            <a:off x="10693336" y="5096568"/>
            <a:ext cx="0" cy="308639"/>
          </a:xfrm>
          <a:custGeom>
            <a:avLst/>
            <a:gdLst/>
            <a:ahLst/>
            <a:cxnLst/>
            <a:rect l="l" t="t" r="r" b="b"/>
            <a:pathLst>
              <a:path h="255270">
                <a:moveTo>
                  <a:pt x="0" y="0"/>
                </a:moveTo>
                <a:lnTo>
                  <a:pt x="0" y="255272"/>
                </a:lnTo>
              </a:path>
            </a:pathLst>
          </a:custGeom>
          <a:ln w="3175">
            <a:solidFill>
              <a:srgbClr val="3364A3"/>
            </a:solidFill>
          </a:ln>
        </p:spPr>
        <p:txBody>
          <a:bodyPr wrap="square" lIns="0" tIns="0" rIns="0" bIns="0" rtlCol="0"/>
          <a:lstStyle/>
          <a:p>
            <a:endParaRPr sz="2176"/>
          </a:p>
        </p:txBody>
      </p:sp>
      <p:sp>
        <p:nvSpPr>
          <p:cNvPr id="788" name="object 788"/>
          <p:cNvSpPr/>
          <p:nvPr/>
        </p:nvSpPr>
        <p:spPr>
          <a:xfrm>
            <a:off x="10693336" y="5030542"/>
            <a:ext cx="663343" cy="442229"/>
          </a:xfrm>
          <a:custGeom>
            <a:avLst/>
            <a:gdLst/>
            <a:ahLst/>
            <a:cxnLst/>
            <a:rect l="l" t="t" r="r" b="b"/>
            <a:pathLst>
              <a:path w="548640"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79" y="365759"/>
                </a:lnTo>
                <a:lnTo>
                  <a:pt x="510063" y="360501"/>
                </a:lnTo>
                <a:lnTo>
                  <a:pt x="529590" y="346551"/>
                </a:lnTo>
                <a:lnTo>
                  <a:pt x="543401" y="326647"/>
                </a:lnTo>
                <a:lnTo>
                  <a:pt x="548640" y="303529"/>
                </a:lnTo>
                <a:lnTo>
                  <a:pt x="548640" y="60959"/>
                </a:lnTo>
                <a:lnTo>
                  <a:pt x="543401" y="38040"/>
                </a:lnTo>
                <a:lnTo>
                  <a:pt x="529590" y="18573"/>
                </a:lnTo>
                <a:lnTo>
                  <a:pt x="510063" y="5060"/>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789" name="object 789"/>
          <p:cNvSpPr/>
          <p:nvPr/>
        </p:nvSpPr>
        <p:spPr>
          <a:xfrm>
            <a:off x="10693336" y="503054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90" name="object 790"/>
          <p:cNvSpPr/>
          <p:nvPr/>
        </p:nvSpPr>
        <p:spPr>
          <a:xfrm>
            <a:off x="11356678" y="547277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91" name="object 791"/>
          <p:cNvSpPr/>
          <p:nvPr/>
        </p:nvSpPr>
        <p:spPr>
          <a:xfrm>
            <a:off x="9300625" y="5509626"/>
            <a:ext cx="661806" cy="442228"/>
          </a:xfrm>
          <a:prstGeom prst="rect">
            <a:avLst/>
          </a:prstGeom>
          <a:blipFill>
            <a:blip r:embed="rId124" cstate="print"/>
            <a:stretch>
              <a:fillRect/>
            </a:stretch>
          </a:blipFill>
        </p:spPr>
        <p:txBody>
          <a:bodyPr wrap="square" lIns="0" tIns="0" rIns="0" bIns="0" rtlCol="0"/>
          <a:lstStyle/>
          <a:p>
            <a:endParaRPr sz="2176"/>
          </a:p>
        </p:txBody>
      </p:sp>
      <p:sp>
        <p:nvSpPr>
          <p:cNvPr id="792" name="object 792"/>
          <p:cNvSpPr/>
          <p:nvPr/>
        </p:nvSpPr>
        <p:spPr>
          <a:xfrm>
            <a:off x="9366650" y="5951852"/>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793" name="object 793"/>
          <p:cNvSpPr/>
          <p:nvPr/>
        </p:nvSpPr>
        <p:spPr>
          <a:xfrm>
            <a:off x="9300623" y="5569509"/>
            <a:ext cx="0" cy="322458"/>
          </a:xfrm>
          <a:custGeom>
            <a:avLst/>
            <a:gdLst/>
            <a:ahLst/>
            <a:cxnLst/>
            <a:rect l="l" t="t" r="r" b="b"/>
            <a:pathLst>
              <a:path h="266700">
                <a:moveTo>
                  <a:pt x="0" y="0"/>
                </a:moveTo>
                <a:lnTo>
                  <a:pt x="0" y="266700"/>
                </a:lnTo>
              </a:path>
            </a:pathLst>
          </a:custGeom>
          <a:ln w="3175">
            <a:solidFill>
              <a:srgbClr val="3364A3"/>
            </a:solidFill>
          </a:ln>
        </p:spPr>
        <p:txBody>
          <a:bodyPr wrap="square" lIns="0" tIns="0" rIns="0" bIns="0" rtlCol="0"/>
          <a:lstStyle/>
          <a:p>
            <a:endParaRPr sz="2176"/>
          </a:p>
        </p:txBody>
      </p:sp>
      <p:sp>
        <p:nvSpPr>
          <p:cNvPr id="794" name="object 794"/>
          <p:cNvSpPr/>
          <p:nvPr/>
        </p:nvSpPr>
        <p:spPr>
          <a:xfrm>
            <a:off x="9300623" y="5508088"/>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795" name="object 795"/>
          <p:cNvSpPr/>
          <p:nvPr/>
        </p:nvSpPr>
        <p:spPr>
          <a:xfrm>
            <a:off x="9300623" y="550808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96" name="object 796"/>
          <p:cNvSpPr/>
          <p:nvPr/>
        </p:nvSpPr>
        <p:spPr>
          <a:xfrm>
            <a:off x="9963966" y="595031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97" name="object 797"/>
          <p:cNvSpPr/>
          <p:nvPr/>
        </p:nvSpPr>
        <p:spPr>
          <a:xfrm>
            <a:off x="8603497" y="5509626"/>
            <a:ext cx="663343" cy="442228"/>
          </a:xfrm>
          <a:prstGeom prst="rect">
            <a:avLst/>
          </a:prstGeom>
          <a:blipFill>
            <a:blip r:embed="rId125" cstate="print"/>
            <a:stretch>
              <a:fillRect/>
            </a:stretch>
          </a:blipFill>
        </p:spPr>
        <p:txBody>
          <a:bodyPr wrap="square" lIns="0" tIns="0" rIns="0" bIns="0" rtlCol="0"/>
          <a:lstStyle/>
          <a:p>
            <a:endParaRPr sz="2176"/>
          </a:p>
        </p:txBody>
      </p:sp>
      <p:sp>
        <p:nvSpPr>
          <p:cNvPr id="798" name="object 798"/>
          <p:cNvSpPr/>
          <p:nvPr/>
        </p:nvSpPr>
        <p:spPr>
          <a:xfrm>
            <a:off x="8669526" y="5951852"/>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799" name="object 799"/>
          <p:cNvSpPr/>
          <p:nvPr/>
        </p:nvSpPr>
        <p:spPr>
          <a:xfrm>
            <a:off x="9266841" y="5583328"/>
            <a:ext cx="0" cy="294819"/>
          </a:xfrm>
          <a:custGeom>
            <a:avLst/>
            <a:gdLst/>
            <a:ahLst/>
            <a:cxnLst/>
            <a:rect l="l" t="t" r="r" b="b"/>
            <a:pathLst>
              <a:path h="243839">
                <a:moveTo>
                  <a:pt x="0" y="243841"/>
                </a:moveTo>
                <a:lnTo>
                  <a:pt x="0" y="0"/>
                </a:lnTo>
              </a:path>
            </a:pathLst>
          </a:custGeom>
          <a:ln w="3175">
            <a:solidFill>
              <a:srgbClr val="3364A3"/>
            </a:solidFill>
          </a:ln>
        </p:spPr>
        <p:txBody>
          <a:bodyPr wrap="square" lIns="0" tIns="0" rIns="0" bIns="0" rtlCol="0"/>
          <a:lstStyle/>
          <a:p>
            <a:endParaRPr sz="2176"/>
          </a:p>
        </p:txBody>
      </p:sp>
      <p:sp>
        <p:nvSpPr>
          <p:cNvPr id="800" name="object 800"/>
          <p:cNvSpPr/>
          <p:nvPr/>
        </p:nvSpPr>
        <p:spPr>
          <a:xfrm>
            <a:off x="8603497" y="5508088"/>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801" name="object 801"/>
          <p:cNvSpPr/>
          <p:nvPr/>
        </p:nvSpPr>
        <p:spPr>
          <a:xfrm>
            <a:off x="8603497" y="550808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02" name="object 802"/>
          <p:cNvSpPr/>
          <p:nvPr/>
        </p:nvSpPr>
        <p:spPr>
          <a:xfrm>
            <a:off x="9266841" y="595031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03" name="object 803"/>
          <p:cNvSpPr/>
          <p:nvPr/>
        </p:nvSpPr>
        <p:spPr>
          <a:xfrm>
            <a:off x="9996212" y="5509626"/>
            <a:ext cx="663343" cy="442228"/>
          </a:xfrm>
          <a:prstGeom prst="rect">
            <a:avLst/>
          </a:prstGeom>
          <a:blipFill>
            <a:blip r:embed="rId126" cstate="print"/>
            <a:stretch>
              <a:fillRect/>
            </a:stretch>
          </a:blipFill>
        </p:spPr>
        <p:txBody>
          <a:bodyPr wrap="square" lIns="0" tIns="0" rIns="0" bIns="0" rtlCol="0"/>
          <a:lstStyle/>
          <a:p>
            <a:endParaRPr sz="2176"/>
          </a:p>
        </p:txBody>
      </p:sp>
      <p:sp>
        <p:nvSpPr>
          <p:cNvPr id="804" name="object 804"/>
          <p:cNvSpPr/>
          <p:nvPr/>
        </p:nvSpPr>
        <p:spPr>
          <a:xfrm>
            <a:off x="10062238" y="5951852"/>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805" name="object 805"/>
          <p:cNvSpPr/>
          <p:nvPr/>
        </p:nvSpPr>
        <p:spPr>
          <a:xfrm>
            <a:off x="10659555" y="5575651"/>
            <a:ext cx="0" cy="308639"/>
          </a:xfrm>
          <a:custGeom>
            <a:avLst/>
            <a:gdLst/>
            <a:ahLst/>
            <a:cxnLst/>
            <a:rect l="l" t="t" r="r" b="b"/>
            <a:pathLst>
              <a:path h="255270">
                <a:moveTo>
                  <a:pt x="0" y="255270"/>
                </a:moveTo>
                <a:lnTo>
                  <a:pt x="0" y="0"/>
                </a:lnTo>
              </a:path>
            </a:pathLst>
          </a:custGeom>
          <a:ln w="3175">
            <a:solidFill>
              <a:srgbClr val="3364A3"/>
            </a:solidFill>
          </a:ln>
        </p:spPr>
        <p:txBody>
          <a:bodyPr wrap="square" lIns="0" tIns="0" rIns="0" bIns="0" rtlCol="0"/>
          <a:lstStyle/>
          <a:p>
            <a:endParaRPr sz="2176"/>
          </a:p>
        </p:txBody>
      </p:sp>
      <p:sp>
        <p:nvSpPr>
          <p:cNvPr id="806" name="object 806"/>
          <p:cNvSpPr/>
          <p:nvPr/>
        </p:nvSpPr>
        <p:spPr>
          <a:xfrm>
            <a:off x="9996212" y="5575651"/>
            <a:ext cx="0" cy="308639"/>
          </a:xfrm>
          <a:custGeom>
            <a:avLst/>
            <a:gdLst/>
            <a:ahLst/>
            <a:cxnLst/>
            <a:rect l="l" t="t" r="r" b="b"/>
            <a:pathLst>
              <a:path h="255270">
                <a:moveTo>
                  <a:pt x="0" y="0"/>
                </a:moveTo>
                <a:lnTo>
                  <a:pt x="0" y="255269"/>
                </a:lnTo>
              </a:path>
            </a:pathLst>
          </a:custGeom>
          <a:ln w="3175">
            <a:solidFill>
              <a:srgbClr val="3364A3"/>
            </a:solidFill>
          </a:ln>
        </p:spPr>
        <p:txBody>
          <a:bodyPr wrap="square" lIns="0" tIns="0" rIns="0" bIns="0" rtlCol="0"/>
          <a:lstStyle/>
          <a:p>
            <a:endParaRPr sz="2176"/>
          </a:p>
        </p:txBody>
      </p:sp>
      <p:sp>
        <p:nvSpPr>
          <p:cNvPr id="807" name="object 807"/>
          <p:cNvSpPr/>
          <p:nvPr/>
        </p:nvSpPr>
        <p:spPr>
          <a:xfrm>
            <a:off x="9996212" y="5508088"/>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808" name="object 808"/>
          <p:cNvSpPr/>
          <p:nvPr/>
        </p:nvSpPr>
        <p:spPr>
          <a:xfrm>
            <a:off x="9996212" y="550808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09" name="object 809"/>
          <p:cNvSpPr/>
          <p:nvPr/>
        </p:nvSpPr>
        <p:spPr>
          <a:xfrm>
            <a:off x="10659555" y="595031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10" name="object 810"/>
          <p:cNvSpPr/>
          <p:nvPr/>
        </p:nvSpPr>
        <p:spPr>
          <a:xfrm>
            <a:off x="10693335" y="5509626"/>
            <a:ext cx="661808" cy="442228"/>
          </a:xfrm>
          <a:prstGeom prst="rect">
            <a:avLst/>
          </a:prstGeom>
          <a:blipFill>
            <a:blip r:embed="rId127" cstate="print"/>
            <a:stretch>
              <a:fillRect/>
            </a:stretch>
          </a:blipFill>
        </p:spPr>
        <p:txBody>
          <a:bodyPr wrap="square" lIns="0" tIns="0" rIns="0" bIns="0" rtlCol="0"/>
          <a:lstStyle/>
          <a:p>
            <a:endParaRPr sz="2176"/>
          </a:p>
        </p:txBody>
      </p:sp>
      <p:sp>
        <p:nvSpPr>
          <p:cNvPr id="811" name="object 811"/>
          <p:cNvSpPr/>
          <p:nvPr/>
        </p:nvSpPr>
        <p:spPr>
          <a:xfrm>
            <a:off x="10759362" y="5951852"/>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812" name="object 812"/>
          <p:cNvSpPr/>
          <p:nvPr/>
        </p:nvSpPr>
        <p:spPr>
          <a:xfrm>
            <a:off x="10693336" y="5575649"/>
            <a:ext cx="0" cy="308639"/>
          </a:xfrm>
          <a:custGeom>
            <a:avLst/>
            <a:gdLst/>
            <a:ahLst/>
            <a:cxnLst/>
            <a:rect l="l" t="t" r="r" b="b"/>
            <a:pathLst>
              <a:path h="255270">
                <a:moveTo>
                  <a:pt x="0" y="0"/>
                </a:moveTo>
                <a:lnTo>
                  <a:pt x="0" y="255272"/>
                </a:lnTo>
              </a:path>
            </a:pathLst>
          </a:custGeom>
          <a:ln w="3175">
            <a:solidFill>
              <a:srgbClr val="3364A3"/>
            </a:solidFill>
          </a:ln>
        </p:spPr>
        <p:txBody>
          <a:bodyPr wrap="square" lIns="0" tIns="0" rIns="0" bIns="0" rtlCol="0"/>
          <a:lstStyle/>
          <a:p>
            <a:endParaRPr sz="2176"/>
          </a:p>
        </p:txBody>
      </p:sp>
      <p:sp>
        <p:nvSpPr>
          <p:cNvPr id="813" name="object 813"/>
          <p:cNvSpPr/>
          <p:nvPr/>
        </p:nvSpPr>
        <p:spPr>
          <a:xfrm>
            <a:off x="10693336" y="5508088"/>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814" name="object 814"/>
          <p:cNvSpPr/>
          <p:nvPr/>
        </p:nvSpPr>
        <p:spPr>
          <a:xfrm>
            <a:off x="10693336" y="550808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15" name="object 815"/>
          <p:cNvSpPr/>
          <p:nvPr/>
        </p:nvSpPr>
        <p:spPr>
          <a:xfrm>
            <a:off x="11356678" y="595031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16" name="object 816"/>
          <p:cNvSpPr txBox="1"/>
          <p:nvPr/>
        </p:nvSpPr>
        <p:spPr>
          <a:xfrm>
            <a:off x="287143" y="1571027"/>
            <a:ext cx="11767430" cy="1522521"/>
          </a:xfrm>
          <a:prstGeom prst="rect">
            <a:avLst/>
          </a:prstGeom>
        </p:spPr>
        <p:txBody>
          <a:bodyPr vert="horz" wrap="square" lIns="0" tIns="15355" rIns="0" bIns="0" rtlCol="0">
            <a:spAutoFit/>
          </a:bodyPr>
          <a:lstStyle/>
          <a:p>
            <a:pPr marL="15356">
              <a:spcBef>
                <a:spcPts val="121"/>
              </a:spcBef>
            </a:pPr>
            <a:r>
              <a:rPr sz="2176" spc="115" dirty="0">
                <a:latin typeface="Tahoma"/>
                <a:cs typeface="Tahoma"/>
              </a:rPr>
              <a:t>Still</a:t>
            </a:r>
            <a:r>
              <a:rPr sz="2176" spc="24" dirty="0">
                <a:latin typeface="Tahoma"/>
                <a:cs typeface="Tahoma"/>
              </a:rPr>
              <a:t> </a:t>
            </a:r>
            <a:r>
              <a:rPr sz="2176" spc="151" dirty="0">
                <a:latin typeface="Tahoma"/>
                <a:cs typeface="Tahoma"/>
              </a:rPr>
              <a:t>confused?</a:t>
            </a:r>
            <a:r>
              <a:rPr sz="2176" spc="18" dirty="0">
                <a:latin typeface="Tahoma"/>
                <a:cs typeface="Tahoma"/>
              </a:rPr>
              <a:t> </a:t>
            </a:r>
            <a:r>
              <a:rPr sz="2176" spc="151" dirty="0">
                <a:latin typeface="Tahoma"/>
                <a:cs typeface="Tahoma"/>
              </a:rPr>
              <a:t>Hyperbolize!</a:t>
            </a:r>
            <a:r>
              <a:rPr sz="2176" spc="12" dirty="0">
                <a:latin typeface="Tahoma"/>
                <a:cs typeface="Tahoma"/>
              </a:rPr>
              <a:t> </a:t>
            </a:r>
            <a:r>
              <a:rPr sz="2176" spc="127" dirty="0">
                <a:latin typeface="Tahoma"/>
                <a:cs typeface="Tahoma"/>
              </a:rPr>
              <a:t>Imagine</a:t>
            </a:r>
            <a:r>
              <a:rPr sz="2176" spc="12" dirty="0">
                <a:latin typeface="Tahoma"/>
                <a:cs typeface="Tahoma"/>
              </a:rPr>
              <a:t> </a:t>
            </a:r>
            <a:r>
              <a:rPr sz="2176" spc="169" dirty="0">
                <a:latin typeface="Tahoma"/>
                <a:cs typeface="Tahoma"/>
              </a:rPr>
              <a:t>you</a:t>
            </a:r>
            <a:r>
              <a:rPr sz="2176" spc="12" dirty="0">
                <a:latin typeface="Tahoma"/>
                <a:cs typeface="Tahoma"/>
              </a:rPr>
              <a:t> </a:t>
            </a:r>
            <a:r>
              <a:rPr sz="2176" spc="175" dirty="0">
                <a:latin typeface="Tahoma"/>
                <a:cs typeface="Tahoma"/>
              </a:rPr>
              <a:t>had</a:t>
            </a:r>
            <a:r>
              <a:rPr sz="2176" spc="6" dirty="0">
                <a:latin typeface="Tahoma"/>
                <a:cs typeface="Tahoma"/>
              </a:rPr>
              <a:t> </a:t>
            </a:r>
            <a:r>
              <a:rPr sz="2176" spc="187" dirty="0">
                <a:latin typeface="Tahoma"/>
                <a:cs typeface="Tahoma"/>
              </a:rPr>
              <a:t>1000</a:t>
            </a:r>
            <a:r>
              <a:rPr sz="2176" spc="18" dirty="0">
                <a:latin typeface="Tahoma"/>
                <a:cs typeface="Tahoma"/>
              </a:rPr>
              <a:t> </a:t>
            </a:r>
            <a:r>
              <a:rPr sz="2176" spc="127" dirty="0">
                <a:latin typeface="Tahoma"/>
                <a:cs typeface="Tahoma"/>
              </a:rPr>
              <a:t>doors,</a:t>
            </a:r>
            <a:r>
              <a:rPr sz="2176" spc="18" dirty="0">
                <a:latin typeface="Tahoma"/>
                <a:cs typeface="Tahoma"/>
              </a:rPr>
              <a:t> </a:t>
            </a:r>
            <a:r>
              <a:rPr sz="2176" spc="169" dirty="0">
                <a:latin typeface="Tahoma"/>
                <a:cs typeface="Tahoma"/>
              </a:rPr>
              <a:t>and</a:t>
            </a:r>
            <a:r>
              <a:rPr sz="2176" spc="18" dirty="0">
                <a:latin typeface="Tahoma"/>
                <a:cs typeface="Tahoma"/>
              </a:rPr>
              <a:t> </a:t>
            </a:r>
            <a:r>
              <a:rPr sz="2176" spc="169" dirty="0">
                <a:latin typeface="Tahoma"/>
                <a:cs typeface="Tahoma"/>
              </a:rPr>
              <a:t>you</a:t>
            </a:r>
            <a:r>
              <a:rPr sz="2176" spc="24" dirty="0">
                <a:latin typeface="Tahoma"/>
                <a:cs typeface="Tahoma"/>
              </a:rPr>
              <a:t> </a:t>
            </a:r>
            <a:r>
              <a:rPr sz="2176" spc="163" dirty="0">
                <a:latin typeface="Tahoma"/>
                <a:cs typeface="Tahoma"/>
              </a:rPr>
              <a:t>chose</a:t>
            </a:r>
            <a:r>
              <a:rPr sz="2176" spc="109" dirty="0">
                <a:latin typeface="Tahoma"/>
                <a:cs typeface="Tahoma"/>
              </a:rPr>
              <a:t> </a:t>
            </a:r>
            <a:r>
              <a:rPr sz="2176" b="1" spc="266" dirty="0">
                <a:latin typeface="Trebuchet MS"/>
                <a:cs typeface="Trebuchet MS"/>
              </a:rPr>
              <a:t>Door</a:t>
            </a:r>
            <a:r>
              <a:rPr sz="2176" b="1" spc="109" dirty="0">
                <a:latin typeface="Trebuchet MS"/>
                <a:cs typeface="Trebuchet MS"/>
              </a:rPr>
              <a:t> </a:t>
            </a:r>
            <a:r>
              <a:rPr sz="2176" b="1" spc="260" dirty="0">
                <a:latin typeface="Trebuchet MS"/>
                <a:cs typeface="Trebuchet MS"/>
              </a:rPr>
              <a:t>#19</a:t>
            </a:r>
            <a:r>
              <a:rPr sz="2176" spc="260" dirty="0">
                <a:latin typeface="Tahoma"/>
                <a:cs typeface="Tahoma"/>
              </a:rPr>
              <a:t>.</a:t>
            </a:r>
            <a:endParaRPr sz="2176">
              <a:latin typeface="Tahoma"/>
              <a:cs typeface="Tahoma"/>
            </a:endParaRPr>
          </a:p>
          <a:p>
            <a:pPr>
              <a:lnSpc>
                <a:spcPct val="100000"/>
              </a:lnSpc>
            </a:pPr>
            <a:endParaRPr sz="2539">
              <a:latin typeface="Times New Roman"/>
              <a:cs typeface="Times New Roman"/>
            </a:endParaRPr>
          </a:p>
          <a:p>
            <a:pPr>
              <a:spcBef>
                <a:spcPts val="18"/>
              </a:spcBef>
            </a:pPr>
            <a:endParaRPr sz="2902">
              <a:latin typeface="Times New Roman"/>
              <a:cs typeface="Times New Roman"/>
            </a:endParaRPr>
          </a:p>
          <a:p>
            <a:pPr marL="796186"/>
            <a:r>
              <a:rPr sz="2176" spc="187" dirty="0">
                <a:latin typeface="Tahoma"/>
                <a:cs typeface="Tahoma"/>
              </a:rPr>
              <a:t>19</a:t>
            </a:r>
            <a:endParaRPr sz="2176">
              <a:latin typeface="Tahoma"/>
              <a:cs typeface="Tahoma"/>
            </a:endParaRPr>
          </a:p>
        </p:txBody>
      </p:sp>
      <p:sp>
        <p:nvSpPr>
          <p:cNvPr id="817" name="object 817"/>
          <p:cNvSpPr/>
          <p:nvPr/>
        </p:nvSpPr>
        <p:spPr>
          <a:xfrm>
            <a:off x="11430383" y="2176017"/>
            <a:ext cx="663343" cy="442229"/>
          </a:xfrm>
          <a:prstGeom prst="rect">
            <a:avLst/>
          </a:prstGeom>
          <a:blipFill>
            <a:blip r:embed="rId128" cstate="print"/>
            <a:stretch>
              <a:fillRect/>
            </a:stretch>
          </a:blipFill>
        </p:spPr>
        <p:txBody>
          <a:bodyPr wrap="square" lIns="0" tIns="0" rIns="0" bIns="0" rtlCol="0"/>
          <a:lstStyle/>
          <a:p>
            <a:endParaRPr sz="2176"/>
          </a:p>
        </p:txBody>
      </p:sp>
      <p:sp>
        <p:nvSpPr>
          <p:cNvPr id="818" name="object 818"/>
          <p:cNvSpPr/>
          <p:nvPr/>
        </p:nvSpPr>
        <p:spPr>
          <a:xfrm>
            <a:off x="11504086" y="2176017"/>
            <a:ext cx="515934" cy="0"/>
          </a:xfrm>
          <a:custGeom>
            <a:avLst/>
            <a:gdLst/>
            <a:ahLst/>
            <a:cxnLst/>
            <a:rect l="l" t="t" r="r" b="b"/>
            <a:pathLst>
              <a:path w="426720">
                <a:moveTo>
                  <a:pt x="426721" y="0"/>
                </a:moveTo>
                <a:lnTo>
                  <a:pt x="0" y="0"/>
                </a:lnTo>
              </a:path>
            </a:pathLst>
          </a:custGeom>
          <a:ln w="3175">
            <a:solidFill>
              <a:srgbClr val="3364A3"/>
            </a:solidFill>
          </a:ln>
        </p:spPr>
        <p:txBody>
          <a:bodyPr wrap="square" lIns="0" tIns="0" rIns="0" bIns="0" rtlCol="0"/>
          <a:lstStyle/>
          <a:p>
            <a:endParaRPr sz="2176"/>
          </a:p>
        </p:txBody>
      </p:sp>
      <p:sp>
        <p:nvSpPr>
          <p:cNvPr id="819" name="object 819"/>
          <p:cNvSpPr/>
          <p:nvPr/>
        </p:nvSpPr>
        <p:spPr>
          <a:xfrm>
            <a:off x="11430384" y="2243579"/>
            <a:ext cx="0" cy="308639"/>
          </a:xfrm>
          <a:custGeom>
            <a:avLst/>
            <a:gdLst/>
            <a:ahLst/>
            <a:cxnLst/>
            <a:rect l="l" t="t" r="r" b="b"/>
            <a:pathLst>
              <a:path h="255269">
                <a:moveTo>
                  <a:pt x="0" y="0"/>
                </a:moveTo>
                <a:lnTo>
                  <a:pt x="0" y="255272"/>
                </a:lnTo>
              </a:path>
            </a:pathLst>
          </a:custGeom>
          <a:ln w="3175">
            <a:solidFill>
              <a:srgbClr val="3364A3"/>
            </a:solidFill>
          </a:ln>
        </p:spPr>
        <p:txBody>
          <a:bodyPr wrap="square" lIns="0" tIns="0" rIns="0" bIns="0" rtlCol="0"/>
          <a:lstStyle/>
          <a:p>
            <a:endParaRPr sz="2176"/>
          </a:p>
        </p:txBody>
      </p:sp>
      <p:sp>
        <p:nvSpPr>
          <p:cNvPr id="820" name="object 820"/>
          <p:cNvSpPr/>
          <p:nvPr/>
        </p:nvSpPr>
        <p:spPr>
          <a:xfrm>
            <a:off x="11430384" y="2176017"/>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821" name="object 821"/>
          <p:cNvSpPr/>
          <p:nvPr/>
        </p:nvSpPr>
        <p:spPr>
          <a:xfrm>
            <a:off x="11430384" y="217601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22" name="object 822"/>
          <p:cNvSpPr/>
          <p:nvPr/>
        </p:nvSpPr>
        <p:spPr>
          <a:xfrm>
            <a:off x="12093726" y="26182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23" name="object 823"/>
          <p:cNvSpPr/>
          <p:nvPr/>
        </p:nvSpPr>
        <p:spPr>
          <a:xfrm>
            <a:off x="11430383" y="2655100"/>
            <a:ext cx="663343" cy="442229"/>
          </a:xfrm>
          <a:prstGeom prst="rect">
            <a:avLst/>
          </a:prstGeom>
          <a:blipFill>
            <a:blip r:embed="rId129" cstate="print"/>
            <a:stretch>
              <a:fillRect/>
            </a:stretch>
          </a:blipFill>
        </p:spPr>
        <p:txBody>
          <a:bodyPr wrap="square" lIns="0" tIns="0" rIns="0" bIns="0" rtlCol="0"/>
          <a:lstStyle/>
          <a:p>
            <a:endParaRPr sz="2176"/>
          </a:p>
        </p:txBody>
      </p:sp>
      <p:sp>
        <p:nvSpPr>
          <p:cNvPr id="824" name="object 824"/>
          <p:cNvSpPr/>
          <p:nvPr/>
        </p:nvSpPr>
        <p:spPr>
          <a:xfrm>
            <a:off x="11496410" y="309732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825" name="object 825"/>
          <p:cNvSpPr/>
          <p:nvPr/>
        </p:nvSpPr>
        <p:spPr>
          <a:xfrm>
            <a:off x="11430384" y="2722660"/>
            <a:ext cx="0" cy="307103"/>
          </a:xfrm>
          <a:custGeom>
            <a:avLst/>
            <a:gdLst/>
            <a:ahLst/>
            <a:cxnLst/>
            <a:rect l="l" t="t" r="r" b="b"/>
            <a:pathLst>
              <a:path h="254000">
                <a:moveTo>
                  <a:pt x="0" y="0"/>
                </a:moveTo>
                <a:lnTo>
                  <a:pt x="0" y="254003"/>
                </a:lnTo>
              </a:path>
            </a:pathLst>
          </a:custGeom>
          <a:ln w="3175">
            <a:solidFill>
              <a:srgbClr val="3364A3"/>
            </a:solidFill>
          </a:ln>
        </p:spPr>
        <p:txBody>
          <a:bodyPr wrap="square" lIns="0" tIns="0" rIns="0" bIns="0" rtlCol="0"/>
          <a:lstStyle/>
          <a:p>
            <a:endParaRPr sz="2176"/>
          </a:p>
        </p:txBody>
      </p:sp>
      <p:sp>
        <p:nvSpPr>
          <p:cNvPr id="826" name="object 826"/>
          <p:cNvSpPr/>
          <p:nvPr/>
        </p:nvSpPr>
        <p:spPr>
          <a:xfrm>
            <a:off x="11430384" y="2655100"/>
            <a:ext cx="663343" cy="442229"/>
          </a:xfrm>
          <a:custGeom>
            <a:avLst/>
            <a:gdLst/>
            <a:ahLst/>
            <a:cxnLst/>
            <a:rect l="l" t="t" r="r" b="b"/>
            <a:pathLst>
              <a:path w="548640" h="365760">
                <a:moveTo>
                  <a:pt x="60960" y="0"/>
                </a:moveTo>
                <a:lnTo>
                  <a:pt x="38576" y="5238"/>
                </a:lnTo>
                <a:lnTo>
                  <a:pt x="19050" y="19050"/>
                </a:lnTo>
                <a:lnTo>
                  <a:pt x="5238" y="38576"/>
                </a:lnTo>
                <a:lnTo>
                  <a:pt x="0" y="60959"/>
                </a:lnTo>
                <a:lnTo>
                  <a:pt x="0" y="304799"/>
                </a:lnTo>
                <a:lnTo>
                  <a:pt x="5238" y="327183"/>
                </a:lnTo>
                <a:lnTo>
                  <a:pt x="19050" y="346709"/>
                </a:lnTo>
                <a:lnTo>
                  <a:pt x="38576" y="360521"/>
                </a:lnTo>
                <a:lnTo>
                  <a:pt x="60960" y="365759"/>
                </a:lnTo>
                <a:lnTo>
                  <a:pt x="487679" y="365759"/>
                </a:lnTo>
                <a:lnTo>
                  <a:pt x="510063" y="360521"/>
                </a:lnTo>
                <a:lnTo>
                  <a:pt x="529590" y="346709"/>
                </a:lnTo>
                <a:lnTo>
                  <a:pt x="543401" y="327183"/>
                </a:lnTo>
                <a:lnTo>
                  <a:pt x="548640" y="304799"/>
                </a:lnTo>
                <a:lnTo>
                  <a:pt x="548640" y="60959"/>
                </a:lnTo>
                <a:lnTo>
                  <a:pt x="543401" y="38576"/>
                </a:lnTo>
                <a:lnTo>
                  <a:pt x="529590"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827" name="object 827"/>
          <p:cNvSpPr/>
          <p:nvPr/>
        </p:nvSpPr>
        <p:spPr>
          <a:xfrm>
            <a:off x="11430384" y="265510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28" name="object 828"/>
          <p:cNvSpPr/>
          <p:nvPr/>
        </p:nvSpPr>
        <p:spPr>
          <a:xfrm>
            <a:off x="12093726" y="30973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29" name="object 829"/>
          <p:cNvSpPr/>
          <p:nvPr/>
        </p:nvSpPr>
        <p:spPr>
          <a:xfrm>
            <a:off x="11419635" y="3131110"/>
            <a:ext cx="663343" cy="442229"/>
          </a:xfrm>
          <a:prstGeom prst="rect">
            <a:avLst/>
          </a:prstGeom>
          <a:blipFill>
            <a:blip r:embed="rId130" cstate="print"/>
            <a:stretch>
              <a:fillRect/>
            </a:stretch>
          </a:blipFill>
        </p:spPr>
        <p:txBody>
          <a:bodyPr wrap="square" lIns="0" tIns="0" rIns="0" bIns="0" rtlCol="0"/>
          <a:lstStyle/>
          <a:p>
            <a:endParaRPr sz="2176"/>
          </a:p>
        </p:txBody>
      </p:sp>
      <p:sp>
        <p:nvSpPr>
          <p:cNvPr id="830" name="object 830"/>
          <p:cNvSpPr/>
          <p:nvPr/>
        </p:nvSpPr>
        <p:spPr>
          <a:xfrm>
            <a:off x="11485661" y="3573337"/>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831" name="object 831"/>
          <p:cNvSpPr/>
          <p:nvPr/>
        </p:nvSpPr>
        <p:spPr>
          <a:xfrm>
            <a:off x="12082978" y="3201744"/>
            <a:ext cx="0" cy="300961"/>
          </a:xfrm>
          <a:custGeom>
            <a:avLst/>
            <a:gdLst/>
            <a:ahLst/>
            <a:cxnLst/>
            <a:rect l="l" t="t" r="r" b="b"/>
            <a:pathLst>
              <a:path h="248919">
                <a:moveTo>
                  <a:pt x="0" y="248919"/>
                </a:moveTo>
                <a:lnTo>
                  <a:pt x="0" y="0"/>
                </a:lnTo>
              </a:path>
            </a:pathLst>
          </a:custGeom>
          <a:ln w="3175">
            <a:solidFill>
              <a:srgbClr val="3364A3"/>
            </a:solidFill>
          </a:ln>
        </p:spPr>
        <p:txBody>
          <a:bodyPr wrap="square" lIns="0" tIns="0" rIns="0" bIns="0" rtlCol="0"/>
          <a:lstStyle/>
          <a:p>
            <a:endParaRPr sz="2176"/>
          </a:p>
        </p:txBody>
      </p:sp>
      <p:sp>
        <p:nvSpPr>
          <p:cNvPr id="832" name="object 832"/>
          <p:cNvSpPr/>
          <p:nvPr/>
        </p:nvSpPr>
        <p:spPr>
          <a:xfrm>
            <a:off x="11419635" y="3198671"/>
            <a:ext cx="0" cy="307103"/>
          </a:xfrm>
          <a:custGeom>
            <a:avLst/>
            <a:gdLst/>
            <a:ahLst/>
            <a:cxnLst/>
            <a:rect l="l" t="t" r="r" b="b"/>
            <a:pathLst>
              <a:path h="254000">
                <a:moveTo>
                  <a:pt x="0" y="0"/>
                </a:moveTo>
                <a:lnTo>
                  <a:pt x="0" y="254001"/>
                </a:lnTo>
              </a:path>
            </a:pathLst>
          </a:custGeom>
          <a:ln w="3175">
            <a:solidFill>
              <a:srgbClr val="3364A3"/>
            </a:solidFill>
          </a:ln>
        </p:spPr>
        <p:txBody>
          <a:bodyPr wrap="square" lIns="0" tIns="0" rIns="0" bIns="0" rtlCol="0"/>
          <a:lstStyle/>
          <a:p>
            <a:endParaRPr sz="2176"/>
          </a:p>
        </p:txBody>
      </p:sp>
      <p:sp>
        <p:nvSpPr>
          <p:cNvPr id="833" name="object 833"/>
          <p:cNvSpPr/>
          <p:nvPr/>
        </p:nvSpPr>
        <p:spPr>
          <a:xfrm>
            <a:off x="11419635" y="3131110"/>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834" name="object 834"/>
          <p:cNvSpPr/>
          <p:nvPr/>
        </p:nvSpPr>
        <p:spPr>
          <a:xfrm>
            <a:off x="11419635" y="3131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35" name="object 835"/>
          <p:cNvSpPr/>
          <p:nvPr/>
        </p:nvSpPr>
        <p:spPr>
          <a:xfrm>
            <a:off x="12082978" y="357333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36" name="object 836"/>
          <p:cNvSpPr/>
          <p:nvPr/>
        </p:nvSpPr>
        <p:spPr>
          <a:xfrm>
            <a:off x="11419635" y="3610190"/>
            <a:ext cx="663343" cy="442229"/>
          </a:xfrm>
          <a:prstGeom prst="rect">
            <a:avLst/>
          </a:prstGeom>
          <a:blipFill>
            <a:blip r:embed="rId131" cstate="print"/>
            <a:stretch>
              <a:fillRect/>
            </a:stretch>
          </a:blipFill>
        </p:spPr>
        <p:txBody>
          <a:bodyPr wrap="square" lIns="0" tIns="0" rIns="0" bIns="0" rtlCol="0"/>
          <a:lstStyle/>
          <a:p>
            <a:endParaRPr sz="2176"/>
          </a:p>
        </p:txBody>
      </p:sp>
      <p:sp>
        <p:nvSpPr>
          <p:cNvPr id="837" name="object 837"/>
          <p:cNvSpPr/>
          <p:nvPr/>
        </p:nvSpPr>
        <p:spPr>
          <a:xfrm>
            <a:off x="12082978" y="3680825"/>
            <a:ext cx="0" cy="300961"/>
          </a:xfrm>
          <a:custGeom>
            <a:avLst/>
            <a:gdLst/>
            <a:ahLst/>
            <a:cxnLst/>
            <a:rect l="l" t="t" r="r" b="b"/>
            <a:pathLst>
              <a:path h="248920">
                <a:moveTo>
                  <a:pt x="0" y="248919"/>
                </a:moveTo>
                <a:lnTo>
                  <a:pt x="0" y="0"/>
                </a:lnTo>
              </a:path>
            </a:pathLst>
          </a:custGeom>
          <a:ln w="3175">
            <a:solidFill>
              <a:srgbClr val="3364A3"/>
            </a:solidFill>
          </a:ln>
        </p:spPr>
        <p:txBody>
          <a:bodyPr wrap="square" lIns="0" tIns="0" rIns="0" bIns="0" rtlCol="0"/>
          <a:lstStyle/>
          <a:p>
            <a:endParaRPr sz="2176"/>
          </a:p>
        </p:txBody>
      </p:sp>
      <p:sp>
        <p:nvSpPr>
          <p:cNvPr id="838" name="object 838"/>
          <p:cNvSpPr/>
          <p:nvPr/>
        </p:nvSpPr>
        <p:spPr>
          <a:xfrm>
            <a:off x="11485661" y="3610191"/>
            <a:ext cx="529753" cy="0"/>
          </a:xfrm>
          <a:custGeom>
            <a:avLst/>
            <a:gdLst/>
            <a:ahLst/>
            <a:cxnLst/>
            <a:rect l="l" t="t" r="r" b="b"/>
            <a:pathLst>
              <a:path w="438150">
                <a:moveTo>
                  <a:pt x="438150" y="0"/>
                </a:moveTo>
                <a:lnTo>
                  <a:pt x="0" y="0"/>
                </a:lnTo>
              </a:path>
            </a:pathLst>
          </a:custGeom>
          <a:ln w="3175">
            <a:solidFill>
              <a:srgbClr val="3364A3"/>
            </a:solidFill>
          </a:ln>
        </p:spPr>
        <p:txBody>
          <a:bodyPr wrap="square" lIns="0" tIns="0" rIns="0" bIns="0" rtlCol="0"/>
          <a:lstStyle/>
          <a:p>
            <a:endParaRPr sz="2176"/>
          </a:p>
        </p:txBody>
      </p:sp>
      <p:sp>
        <p:nvSpPr>
          <p:cNvPr id="839" name="object 839"/>
          <p:cNvSpPr/>
          <p:nvPr/>
        </p:nvSpPr>
        <p:spPr>
          <a:xfrm>
            <a:off x="11419635" y="3677753"/>
            <a:ext cx="0" cy="307103"/>
          </a:xfrm>
          <a:custGeom>
            <a:avLst/>
            <a:gdLst/>
            <a:ahLst/>
            <a:cxnLst/>
            <a:rect l="l" t="t" r="r" b="b"/>
            <a:pathLst>
              <a:path h="254000">
                <a:moveTo>
                  <a:pt x="0" y="0"/>
                </a:moveTo>
                <a:lnTo>
                  <a:pt x="0" y="254001"/>
                </a:lnTo>
              </a:path>
            </a:pathLst>
          </a:custGeom>
          <a:ln w="3175">
            <a:solidFill>
              <a:srgbClr val="3364A3"/>
            </a:solidFill>
          </a:ln>
        </p:spPr>
        <p:txBody>
          <a:bodyPr wrap="square" lIns="0" tIns="0" rIns="0" bIns="0" rtlCol="0"/>
          <a:lstStyle/>
          <a:p>
            <a:endParaRPr sz="2176"/>
          </a:p>
        </p:txBody>
      </p:sp>
      <p:sp>
        <p:nvSpPr>
          <p:cNvPr id="840" name="object 840"/>
          <p:cNvSpPr/>
          <p:nvPr/>
        </p:nvSpPr>
        <p:spPr>
          <a:xfrm>
            <a:off x="11419635" y="3610191"/>
            <a:ext cx="663343" cy="442229"/>
          </a:xfrm>
          <a:custGeom>
            <a:avLst/>
            <a:gdLst/>
            <a:ahLst/>
            <a:cxnLst/>
            <a:rect l="l" t="t" r="r" b="b"/>
            <a:pathLst>
              <a:path w="548640"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79"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841" name="object 841"/>
          <p:cNvSpPr/>
          <p:nvPr/>
        </p:nvSpPr>
        <p:spPr>
          <a:xfrm>
            <a:off x="11419635" y="361019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42" name="object 842"/>
          <p:cNvSpPr/>
          <p:nvPr/>
        </p:nvSpPr>
        <p:spPr>
          <a:xfrm>
            <a:off x="12082978" y="405242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43" name="object 843"/>
          <p:cNvSpPr/>
          <p:nvPr/>
        </p:nvSpPr>
        <p:spPr>
          <a:xfrm>
            <a:off x="11430383" y="4075452"/>
            <a:ext cx="663343" cy="442229"/>
          </a:xfrm>
          <a:prstGeom prst="rect">
            <a:avLst/>
          </a:prstGeom>
          <a:blipFill>
            <a:blip r:embed="rId132" cstate="print"/>
            <a:stretch>
              <a:fillRect/>
            </a:stretch>
          </a:blipFill>
        </p:spPr>
        <p:txBody>
          <a:bodyPr wrap="square" lIns="0" tIns="0" rIns="0" bIns="0" rtlCol="0"/>
          <a:lstStyle/>
          <a:p>
            <a:endParaRPr sz="2176"/>
          </a:p>
        </p:txBody>
      </p:sp>
      <p:sp>
        <p:nvSpPr>
          <p:cNvPr id="844" name="object 844"/>
          <p:cNvSpPr/>
          <p:nvPr/>
        </p:nvSpPr>
        <p:spPr>
          <a:xfrm>
            <a:off x="11496410" y="4517680"/>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845" name="object 845"/>
          <p:cNvSpPr/>
          <p:nvPr/>
        </p:nvSpPr>
        <p:spPr>
          <a:xfrm>
            <a:off x="11493342" y="4075452"/>
            <a:ext cx="536663" cy="0"/>
          </a:xfrm>
          <a:custGeom>
            <a:avLst/>
            <a:gdLst/>
            <a:ahLst/>
            <a:cxnLst/>
            <a:rect l="l" t="t" r="r" b="b"/>
            <a:pathLst>
              <a:path w="443865">
                <a:moveTo>
                  <a:pt x="443864" y="0"/>
                </a:moveTo>
                <a:lnTo>
                  <a:pt x="0" y="0"/>
                </a:lnTo>
              </a:path>
            </a:pathLst>
          </a:custGeom>
          <a:ln w="3175">
            <a:solidFill>
              <a:srgbClr val="3364A3"/>
            </a:solidFill>
          </a:ln>
        </p:spPr>
        <p:txBody>
          <a:bodyPr wrap="square" lIns="0" tIns="0" rIns="0" bIns="0" rtlCol="0"/>
          <a:lstStyle/>
          <a:p>
            <a:endParaRPr sz="2176"/>
          </a:p>
        </p:txBody>
      </p:sp>
      <p:sp>
        <p:nvSpPr>
          <p:cNvPr id="846" name="object 846"/>
          <p:cNvSpPr/>
          <p:nvPr/>
        </p:nvSpPr>
        <p:spPr>
          <a:xfrm>
            <a:off x="11430384" y="4143013"/>
            <a:ext cx="0" cy="308639"/>
          </a:xfrm>
          <a:custGeom>
            <a:avLst/>
            <a:gdLst/>
            <a:ahLst/>
            <a:cxnLst/>
            <a:rect l="l" t="t" r="r" b="b"/>
            <a:pathLst>
              <a:path h="255270">
                <a:moveTo>
                  <a:pt x="0" y="0"/>
                </a:moveTo>
                <a:lnTo>
                  <a:pt x="0" y="255272"/>
                </a:lnTo>
              </a:path>
            </a:pathLst>
          </a:custGeom>
          <a:ln w="3175">
            <a:solidFill>
              <a:srgbClr val="3364A3"/>
            </a:solidFill>
          </a:ln>
        </p:spPr>
        <p:txBody>
          <a:bodyPr wrap="square" lIns="0" tIns="0" rIns="0" bIns="0" rtlCol="0"/>
          <a:lstStyle/>
          <a:p>
            <a:endParaRPr sz="2176"/>
          </a:p>
        </p:txBody>
      </p:sp>
      <p:sp>
        <p:nvSpPr>
          <p:cNvPr id="847" name="object 847"/>
          <p:cNvSpPr/>
          <p:nvPr/>
        </p:nvSpPr>
        <p:spPr>
          <a:xfrm>
            <a:off x="11430384" y="4075452"/>
            <a:ext cx="663343" cy="442229"/>
          </a:xfrm>
          <a:custGeom>
            <a:avLst/>
            <a:gdLst/>
            <a:ahLst/>
            <a:cxnLst/>
            <a:rect l="l" t="t" r="r" b="b"/>
            <a:pathLst>
              <a:path w="548640" h="365760">
                <a:moveTo>
                  <a:pt x="60960" y="0"/>
                </a:moveTo>
                <a:lnTo>
                  <a:pt x="38576" y="5060"/>
                </a:lnTo>
                <a:lnTo>
                  <a:pt x="19050" y="18573"/>
                </a:lnTo>
                <a:lnTo>
                  <a:pt x="5238" y="38040"/>
                </a:lnTo>
                <a:lnTo>
                  <a:pt x="0" y="60959"/>
                </a:lnTo>
                <a:lnTo>
                  <a:pt x="0" y="303529"/>
                </a:lnTo>
                <a:lnTo>
                  <a:pt x="5238" y="326647"/>
                </a:lnTo>
                <a:lnTo>
                  <a:pt x="19050" y="346551"/>
                </a:lnTo>
                <a:lnTo>
                  <a:pt x="38576" y="360501"/>
                </a:lnTo>
                <a:lnTo>
                  <a:pt x="60960" y="365759"/>
                </a:lnTo>
                <a:lnTo>
                  <a:pt x="487679" y="365759"/>
                </a:lnTo>
                <a:lnTo>
                  <a:pt x="510063" y="360501"/>
                </a:lnTo>
                <a:lnTo>
                  <a:pt x="529590" y="346551"/>
                </a:lnTo>
                <a:lnTo>
                  <a:pt x="543401" y="326647"/>
                </a:lnTo>
                <a:lnTo>
                  <a:pt x="548640" y="303529"/>
                </a:lnTo>
                <a:lnTo>
                  <a:pt x="548640" y="60959"/>
                </a:lnTo>
                <a:lnTo>
                  <a:pt x="543401" y="38040"/>
                </a:lnTo>
                <a:lnTo>
                  <a:pt x="529590" y="18573"/>
                </a:lnTo>
                <a:lnTo>
                  <a:pt x="510063" y="5060"/>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848" name="object 848"/>
          <p:cNvSpPr/>
          <p:nvPr/>
        </p:nvSpPr>
        <p:spPr>
          <a:xfrm>
            <a:off x="11430384" y="4075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49" name="object 849"/>
          <p:cNvSpPr/>
          <p:nvPr/>
        </p:nvSpPr>
        <p:spPr>
          <a:xfrm>
            <a:off x="12093726" y="45176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50" name="object 850"/>
          <p:cNvSpPr/>
          <p:nvPr/>
        </p:nvSpPr>
        <p:spPr>
          <a:xfrm>
            <a:off x="11430383" y="4554534"/>
            <a:ext cx="663343" cy="440692"/>
          </a:xfrm>
          <a:prstGeom prst="rect">
            <a:avLst/>
          </a:prstGeom>
          <a:blipFill>
            <a:blip r:embed="rId133" cstate="print"/>
            <a:stretch>
              <a:fillRect/>
            </a:stretch>
          </a:blipFill>
        </p:spPr>
        <p:txBody>
          <a:bodyPr wrap="square" lIns="0" tIns="0" rIns="0" bIns="0" rtlCol="0"/>
          <a:lstStyle/>
          <a:p>
            <a:endParaRPr sz="2176"/>
          </a:p>
        </p:txBody>
      </p:sp>
      <p:sp>
        <p:nvSpPr>
          <p:cNvPr id="851" name="object 851"/>
          <p:cNvSpPr/>
          <p:nvPr/>
        </p:nvSpPr>
        <p:spPr>
          <a:xfrm>
            <a:off x="11430384" y="4620558"/>
            <a:ext cx="0" cy="308639"/>
          </a:xfrm>
          <a:custGeom>
            <a:avLst/>
            <a:gdLst/>
            <a:ahLst/>
            <a:cxnLst/>
            <a:rect l="l" t="t" r="r" b="b"/>
            <a:pathLst>
              <a:path h="255270">
                <a:moveTo>
                  <a:pt x="0" y="0"/>
                </a:moveTo>
                <a:lnTo>
                  <a:pt x="0" y="255272"/>
                </a:lnTo>
              </a:path>
            </a:pathLst>
          </a:custGeom>
          <a:ln w="3175">
            <a:solidFill>
              <a:srgbClr val="3364A3"/>
            </a:solidFill>
          </a:ln>
        </p:spPr>
        <p:txBody>
          <a:bodyPr wrap="square" lIns="0" tIns="0" rIns="0" bIns="0" rtlCol="0"/>
          <a:lstStyle/>
          <a:p>
            <a:endParaRPr sz="2176"/>
          </a:p>
        </p:txBody>
      </p:sp>
      <p:sp>
        <p:nvSpPr>
          <p:cNvPr id="852" name="object 852"/>
          <p:cNvSpPr/>
          <p:nvPr/>
        </p:nvSpPr>
        <p:spPr>
          <a:xfrm>
            <a:off x="11430384" y="4552998"/>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853" name="object 853"/>
          <p:cNvSpPr/>
          <p:nvPr/>
        </p:nvSpPr>
        <p:spPr>
          <a:xfrm>
            <a:off x="11430384" y="45529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54" name="object 854"/>
          <p:cNvSpPr/>
          <p:nvPr/>
        </p:nvSpPr>
        <p:spPr>
          <a:xfrm>
            <a:off x="12093726" y="49952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55" name="object 855"/>
          <p:cNvSpPr/>
          <p:nvPr/>
        </p:nvSpPr>
        <p:spPr>
          <a:xfrm>
            <a:off x="11419635" y="5030542"/>
            <a:ext cx="663343" cy="440693"/>
          </a:xfrm>
          <a:prstGeom prst="rect">
            <a:avLst/>
          </a:prstGeom>
          <a:blipFill>
            <a:blip r:embed="rId134" cstate="print"/>
            <a:stretch>
              <a:fillRect/>
            </a:stretch>
          </a:blipFill>
        </p:spPr>
        <p:txBody>
          <a:bodyPr wrap="square" lIns="0" tIns="0" rIns="0" bIns="0" rtlCol="0"/>
          <a:lstStyle/>
          <a:p>
            <a:endParaRPr sz="2176"/>
          </a:p>
        </p:txBody>
      </p:sp>
      <p:sp>
        <p:nvSpPr>
          <p:cNvPr id="856" name="object 856"/>
          <p:cNvSpPr/>
          <p:nvPr/>
        </p:nvSpPr>
        <p:spPr>
          <a:xfrm>
            <a:off x="12082978" y="5099642"/>
            <a:ext cx="0" cy="302497"/>
          </a:xfrm>
          <a:custGeom>
            <a:avLst/>
            <a:gdLst/>
            <a:ahLst/>
            <a:cxnLst/>
            <a:rect l="l" t="t" r="r" b="b"/>
            <a:pathLst>
              <a:path h="250189">
                <a:moveTo>
                  <a:pt x="0" y="250189"/>
                </a:moveTo>
                <a:lnTo>
                  <a:pt x="0" y="0"/>
                </a:lnTo>
              </a:path>
            </a:pathLst>
          </a:custGeom>
          <a:ln w="3175">
            <a:solidFill>
              <a:srgbClr val="3364A3"/>
            </a:solidFill>
          </a:ln>
        </p:spPr>
        <p:txBody>
          <a:bodyPr wrap="square" lIns="0" tIns="0" rIns="0" bIns="0" rtlCol="0"/>
          <a:lstStyle/>
          <a:p>
            <a:endParaRPr sz="2176"/>
          </a:p>
        </p:txBody>
      </p:sp>
      <p:sp>
        <p:nvSpPr>
          <p:cNvPr id="857" name="object 857"/>
          <p:cNvSpPr/>
          <p:nvPr/>
        </p:nvSpPr>
        <p:spPr>
          <a:xfrm>
            <a:off x="11419635" y="5096569"/>
            <a:ext cx="0" cy="308639"/>
          </a:xfrm>
          <a:custGeom>
            <a:avLst/>
            <a:gdLst/>
            <a:ahLst/>
            <a:cxnLst/>
            <a:rect l="l" t="t" r="r" b="b"/>
            <a:pathLst>
              <a:path h="255270">
                <a:moveTo>
                  <a:pt x="0" y="0"/>
                </a:moveTo>
                <a:lnTo>
                  <a:pt x="0" y="255271"/>
                </a:lnTo>
              </a:path>
            </a:pathLst>
          </a:custGeom>
          <a:ln w="3175">
            <a:solidFill>
              <a:srgbClr val="3364A3"/>
            </a:solidFill>
          </a:ln>
        </p:spPr>
        <p:txBody>
          <a:bodyPr wrap="square" lIns="0" tIns="0" rIns="0" bIns="0" rtlCol="0"/>
          <a:lstStyle/>
          <a:p>
            <a:endParaRPr sz="2176"/>
          </a:p>
        </p:txBody>
      </p:sp>
      <p:sp>
        <p:nvSpPr>
          <p:cNvPr id="858" name="object 858"/>
          <p:cNvSpPr/>
          <p:nvPr/>
        </p:nvSpPr>
        <p:spPr>
          <a:xfrm>
            <a:off x="11419635" y="5030542"/>
            <a:ext cx="663343" cy="442229"/>
          </a:xfrm>
          <a:custGeom>
            <a:avLst/>
            <a:gdLst/>
            <a:ahLst/>
            <a:cxnLst/>
            <a:rect l="l" t="t" r="r" b="b"/>
            <a:pathLst>
              <a:path w="548640" h="365760">
                <a:moveTo>
                  <a:pt x="60959" y="0"/>
                </a:moveTo>
                <a:lnTo>
                  <a:pt x="38576" y="5060"/>
                </a:lnTo>
                <a:lnTo>
                  <a:pt x="19050" y="18573"/>
                </a:lnTo>
                <a:lnTo>
                  <a:pt x="5238" y="38040"/>
                </a:lnTo>
                <a:lnTo>
                  <a:pt x="0" y="60959"/>
                </a:lnTo>
                <a:lnTo>
                  <a:pt x="0" y="303529"/>
                </a:lnTo>
                <a:lnTo>
                  <a:pt x="5238" y="326647"/>
                </a:lnTo>
                <a:lnTo>
                  <a:pt x="19050" y="346551"/>
                </a:lnTo>
                <a:lnTo>
                  <a:pt x="38576" y="360501"/>
                </a:lnTo>
                <a:lnTo>
                  <a:pt x="60959" y="365759"/>
                </a:lnTo>
                <a:lnTo>
                  <a:pt x="487679" y="365759"/>
                </a:lnTo>
                <a:lnTo>
                  <a:pt x="510063" y="360501"/>
                </a:lnTo>
                <a:lnTo>
                  <a:pt x="529589" y="346551"/>
                </a:lnTo>
                <a:lnTo>
                  <a:pt x="543401" y="326647"/>
                </a:lnTo>
                <a:lnTo>
                  <a:pt x="548639" y="303529"/>
                </a:lnTo>
                <a:lnTo>
                  <a:pt x="548639" y="60959"/>
                </a:lnTo>
                <a:lnTo>
                  <a:pt x="543401" y="38040"/>
                </a:lnTo>
                <a:lnTo>
                  <a:pt x="529589" y="18573"/>
                </a:lnTo>
                <a:lnTo>
                  <a:pt x="510063" y="5060"/>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859" name="object 859"/>
          <p:cNvSpPr/>
          <p:nvPr/>
        </p:nvSpPr>
        <p:spPr>
          <a:xfrm>
            <a:off x="11419635" y="503054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60" name="object 860"/>
          <p:cNvSpPr/>
          <p:nvPr/>
        </p:nvSpPr>
        <p:spPr>
          <a:xfrm>
            <a:off x="12082978" y="547277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61" name="object 861"/>
          <p:cNvSpPr/>
          <p:nvPr/>
        </p:nvSpPr>
        <p:spPr>
          <a:xfrm>
            <a:off x="11419635" y="5509626"/>
            <a:ext cx="663343" cy="442228"/>
          </a:xfrm>
          <a:prstGeom prst="rect">
            <a:avLst/>
          </a:prstGeom>
          <a:blipFill>
            <a:blip r:embed="rId135" cstate="print"/>
            <a:stretch>
              <a:fillRect/>
            </a:stretch>
          </a:blipFill>
        </p:spPr>
        <p:txBody>
          <a:bodyPr wrap="square" lIns="0" tIns="0" rIns="0" bIns="0" rtlCol="0"/>
          <a:lstStyle/>
          <a:p>
            <a:endParaRPr sz="2176"/>
          </a:p>
        </p:txBody>
      </p:sp>
      <p:sp>
        <p:nvSpPr>
          <p:cNvPr id="862" name="object 862"/>
          <p:cNvSpPr/>
          <p:nvPr/>
        </p:nvSpPr>
        <p:spPr>
          <a:xfrm>
            <a:off x="11485663" y="5951852"/>
            <a:ext cx="529753" cy="0"/>
          </a:xfrm>
          <a:custGeom>
            <a:avLst/>
            <a:gdLst/>
            <a:ahLst/>
            <a:cxnLst/>
            <a:rect l="l" t="t" r="r" b="b"/>
            <a:pathLst>
              <a:path w="438150">
                <a:moveTo>
                  <a:pt x="0" y="0"/>
                </a:moveTo>
                <a:lnTo>
                  <a:pt x="438150" y="0"/>
                </a:lnTo>
              </a:path>
            </a:pathLst>
          </a:custGeom>
          <a:ln w="3175">
            <a:solidFill>
              <a:srgbClr val="3364A3"/>
            </a:solidFill>
          </a:ln>
        </p:spPr>
        <p:txBody>
          <a:bodyPr wrap="square" lIns="0" tIns="0" rIns="0" bIns="0" rtlCol="0"/>
          <a:lstStyle/>
          <a:p>
            <a:endParaRPr sz="2176"/>
          </a:p>
        </p:txBody>
      </p:sp>
      <p:sp>
        <p:nvSpPr>
          <p:cNvPr id="863" name="object 863"/>
          <p:cNvSpPr/>
          <p:nvPr/>
        </p:nvSpPr>
        <p:spPr>
          <a:xfrm>
            <a:off x="12082978" y="5579491"/>
            <a:ext cx="0" cy="301728"/>
          </a:xfrm>
          <a:custGeom>
            <a:avLst/>
            <a:gdLst/>
            <a:ahLst/>
            <a:cxnLst/>
            <a:rect l="l" t="t" r="r" b="b"/>
            <a:pathLst>
              <a:path h="249554">
                <a:moveTo>
                  <a:pt x="0" y="249554"/>
                </a:moveTo>
                <a:lnTo>
                  <a:pt x="0" y="0"/>
                </a:lnTo>
              </a:path>
            </a:pathLst>
          </a:custGeom>
          <a:ln w="3175">
            <a:solidFill>
              <a:srgbClr val="3364A3"/>
            </a:solidFill>
          </a:ln>
        </p:spPr>
        <p:txBody>
          <a:bodyPr wrap="square" lIns="0" tIns="0" rIns="0" bIns="0" rtlCol="0"/>
          <a:lstStyle/>
          <a:p>
            <a:endParaRPr sz="2176"/>
          </a:p>
        </p:txBody>
      </p:sp>
      <p:sp>
        <p:nvSpPr>
          <p:cNvPr id="864" name="object 864"/>
          <p:cNvSpPr/>
          <p:nvPr/>
        </p:nvSpPr>
        <p:spPr>
          <a:xfrm>
            <a:off x="11419635" y="5575651"/>
            <a:ext cx="0" cy="308639"/>
          </a:xfrm>
          <a:custGeom>
            <a:avLst/>
            <a:gdLst/>
            <a:ahLst/>
            <a:cxnLst/>
            <a:rect l="l" t="t" r="r" b="b"/>
            <a:pathLst>
              <a:path h="255270">
                <a:moveTo>
                  <a:pt x="0" y="0"/>
                </a:moveTo>
                <a:lnTo>
                  <a:pt x="0" y="255271"/>
                </a:lnTo>
              </a:path>
            </a:pathLst>
          </a:custGeom>
          <a:ln w="3175">
            <a:solidFill>
              <a:srgbClr val="3364A3"/>
            </a:solidFill>
          </a:ln>
        </p:spPr>
        <p:txBody>
          <a:bodyPr wrap="square" lIns="0" tIns="0" rIns="0" bIns="0" rtlCol="0"/>
          <a:lstStyle/>
          <a:p>
            <a:endParaRPr sz="2176"/>
          </a:p>
        </p:txBody>
      </p:sp>
      <p:sp>
        <p:nvSpPr>
          <p:cNvPr id="865" name="object 865"/>
          <p:cNvSpPr/>
          <p:nvPr/>
        </p:nvSpPr>
        <p:spPr>
          <a:xfrm>
            <a:off x="11419635" y="5508088"/>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866" name="object 866"/>
          <p:cNvSpPr/>
          <p:nvPr/>
        </p:nvSpPr>
        <p:spPr>
          <a:xfrm>
            <a:off x="11419635" y="550808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67" name="object 867"/>
          <p:cNvSpPr/>
          <p:nvPr/>
        </p:nvSpPr>
        <p:spPr>
          <a:xfrm>
            <a:off x="12082978" y="595031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68" name="object 868"/>
          <p:cNvSpPr txBox="1">
            <a:spLocks noGrp="1"/>
          </p:cNvSpPr>
          <p:nvPr>
            <p:ph type="sldNum" sz="quarter" idx="7"/>
          </p:nvPr>
        </p:nvSpPr>
        <p:spPr>
          <a:xfrm>
            <a:off x="322460" y="6272251"/>
            <a:ext cx="4445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236" dirty="0"/>
              <a:pPr marL="30711">
                <a:lnSpc>
                  <a:spcPts val="2575"/>
                </a:lnSpc>
              </a:pPr>
              <a:t>16</a:t>
            </a:fld>
            <a:endParaRPr spc="236"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79370"/>
            <a:ext cx="5015763" cy="462102"/>
          </a:xfrm>
          <a:prstGeom prst="rect">
            <a:avLst/>
          </a:prstGeom>
        </p:spPr>
        <p:txBody>
          <a:bodyPr vert="horz" wrap="square" lIns="0" tIns="15355" rIns="0" bIns="0" rtlCol="0" anchor="ctr">
            <a:spAutoFit/>
          </a:bodyPr>
          <a:lstStyle/>
          <a:p>
            <a:pPr marL="15356">
              <a:spcBef>
                <a:spcPts val="121"/>
              </a:spcBef>
            </a:pPr>
            <a:r>
              <a:rPr spc="277" dirty="0"/>
              <a:t>The </a:t>
            </a:r>
            <a:r>
              <a:rPr spc="326" dirty="0"/>
              <a:t>Monty </a:t>
            </a:r>
            <a:r>
              <a:rPr spc="260" dirty="0"/>
              <a:t>Hall</a:t>
            </a:r>
            <a:r>
              <a:rPr spc="-36" dirty="0"/>
              <a:t> </a:t>
            </a:r>
            <a:r>
              <a:rPr spc="277" dirty="0"/>
              <a:t>Problem</a:t>
            </a:r>
          </a:p>
        </p:txBody>
      </p:sp>
      <p:sp>
        <p:nvSpPr>
          <p:cNvPr id="3" name="object 3"/>
          <p:cNvSpPr/>
          <p:nvPr/>
        </p:nvSpPr>
        <p:spPr>
          <a:xfrm>
            <a:off x="231863" y="2192577"/>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49" y="346710"/>
                </a:lnTo>
                <a:lnTo>
                  <a:pt x="38576" y="360521"/>
                </a:lnTo>
                <a:lnTo>
                  <a:pt x="60959" y="365760"/>
                </a:lnTo>
                <a:lnTo>
                  <a:pt x="487680" y="365760"/>
                </a:lnTo>
                <a:lnTo>
                  <a:pt x="510063" y="360521"/>
                </a:lnTo>
                <a:lnTo>
                  <a:pt x="529590" y="346709"/>
                </a:lnTo>
                <a:lnTo>
                  <a:pt x="543401" y="327183"/>
                </a:lnTo>
                <a:lnTo>
                  <a:pt x="548640" y="304800"/>
                </a:lnTo>
                <a:lnTo>
                  <a:pt x="548640" y="60960"/>
                </a:lnTo>
                <a:lnTo>
                  <a:pt x="543401" y="38576"/>
                </a:lnTo>
                <a:lnTo>
                  <a:pt x="529590" y="19050"/>
                </a:lnTo>
                <a:lnTo>
                  <a:pt x="510063" y="5238"/>
                </a:lnTo>
                <a:lnTo>
                  <a:pt x="487680" y="0"/>
                </a:lnTo>
                <a:lnTo>
                  <a:pt x="60959" y="0"/>
                </a:lnTo>
                <a:close/>
              </a:path>
            </a:pathLst>
          </a:custGeom>
          <a:ln w="3175">
            <a:solidFill>
              <a:srgbClr val="3364A3"/>
            </a:solidFill>
          </a:ln>
        </p:spPr>
        <p:txBody>
          <a:bodyPr wrap="square" lIns="0" tIns="0" rIns="0" bIns="0" rtlCol="0"/>
          <a:lstStyle/>
          <a:p>
            <a:endParaRPr sz="2176"/>
          </a:p>
        </p:txBody>
      </p:sp>
      <p:sp>
        <p:nvSpPr>
          <p:cNvPr id="4" name="object 4"/>
          <p:cNvSpPr/>
          <p:nvPr/>
        </p:nvSpPr>
        <p:spPr>
          <a:xfrm>
            <a:off x="231863" y="219257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 name="object 5"/>
          <p:cNvSpPr/>
          <p:nvPr/>
        </p:nvSpPr>
        <p:spPr>
          <a:xfrm>
            <a:off x="895205" y="263480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927452" y="2192577"/>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09"/>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7" name="object 7"/>
          <p:cNvSpPr/>
          <p:nvPr/>
        </p:nvSpPr>
        <p:spPr>
          <a:xfrm>
            <a:off x="927452" y="219257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p:nvPr/>
        </p:nvSpPr>
        <p:spPr>
          <a:xfrm>
            <a:off x="1590794" y="263480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 name="object 9"/>
          <p:cNvSpPr/>
          <p:nvPr/>
        </p:nvSpPr>
        <p:spPr>
          <a:xfrm>
            <a:off x="1624576" y="2192577"/>
            <a:ext cx="663343" cy="442229"/>
          </a:xfrm>
          <a:custGeom>
            <a:avLst/>
            <a:gdLst/>
            <a:ahLst/>
            <a:cxnLst/>
            <a:rect l="l" t="t" r="r" b="b"/>
            <a:pathLst>
              <a:path w="548639"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09"/>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1624576" y="219257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2287919" y="263480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2320165" y="2192577"/>
            <a:ext cx="663343" cy="442229"/>
          </a:xfrm>
          <a:custGeom>
            <a:avLst/>
            <a:gdLst/>
            <a:ahLst/>
            <a:cxnLst/>
            <a:rect l="l" t="t" r="r" b="b"/>
            <a:pathLst>
              <a:path w="548639"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09"/>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13" name="object 13"/>
          <p:cNvSpPr/>
          <p:nvPr/>
        </p:nvSpPr>
        <p:spPr>
          <a:xfrm>
            <a:off x="2320165" y="219257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 name="object 14"/>
          <p:cNvSpPr/>
          <p:nvPr/>
        </p:nvSpPr>
        <p:spPr>
          <a:xfrm>
            <a:off x="2983508" y="263480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 name="object 15"/>
          <p:cNvSpPr/>
          <p:nvPr/>
        </p:nvSpPr>
        <p:spPr>
          <a:xfrm>
            <a:off x="927451" y="2671657"/>
            <a:ext cx="663343" cy="442229"/>
          </a:xfrm>
          <a:prstGeom prst="rect">
            <a:avLst/>
          </a:prstGeom>
          <a:blipFill>
            <a:blip r:embed="rId2" cstate="print"/>
            <a:stretch>
              <a:fillRect/>
            </a:stretch>
          </a:blipFill>
        </p:spPr>
        <p:txBody>
          <a:bodyPr wrap="square" lIns="0" tIns="0" rIns="0" bIns="0" rtlCol="0"/>
          <a:lstStyle/>
          <a:p>
            <a:endParaRPr sz="2176"/>
          </a:p>
        </p:txBody>
      </p:sp>
      <p:sp>
        <p:nvSpPr>
          <p:cNvPr id="16" name="object 16"/>
          <p:cNvSpPr/>
          <p:nvPr/>
        </p:nvSpPr>
        <p:spPr>
          <a:xfrm>
            <a:off x="221113" y="2172614"/>
            <a:ext cx="11146313" cy="3794261"/>
          </a:xfrm>
          <a:prstGeom prst="rect">
            <a:avLst/>
          </a:prstGeom>
          <a:blipFill>
            <a:blip r:embed="rId3" cstate="print"/>
            <a:stretch>
              <a:fillRect/>
            </a:stretch>
          </a:blipFill>
        </p:spPr>
        <p:txBody>
          <a:bodyPr wrap="square" lIns="0" tIns="0" rIns="0" bIns="0" rtlCol="0"/>
          <a:lstStyle/>
          <a:p>
            <a:endParaRPr sz="2176"/>
          </a:p>
        </p:txBody>
      </p:sp>
      <p:sp>
        <p:nvSpPr>
          <p:cNvPr id="17" name="object 17"/>
          <p:cNvSpPr/>
          <p:nvPr/>
        </p:nvSpPr>
        <p:spPr>
          <a:xfrm>
            <a:off x="5825748" y="4092009"/>
            <a:ext cx="663343" cy="442229"/>
          </a:xfrm>
          <a:prstGeom prst="rect">
            <a:avLst/>
          </a:prstGeom>
          <a:blipFill>
            <a:blip r:embed="rId4" cstate="print"/>
            <a:stretch>
              <a:fillRect/>
            </a:stretch>
          </a:blipFill>
        </p:spPr>
        <p:txBody>
          <a:bodyPr wrap="square" lIns="0" tIns="0" rIns="0" bIns="0" rtlCol="0"/>
          <a:lstStyle/>
          <a:p>
            <a:endParaRPr sz="2176"/>
          </a:p>
        </p:txBody>
      </p:sp>
      <p:sp>
        <p:nvSpPr>
          <p:cNvPr id="18" name="object 18"/>
          <p:cNvSpPr/>
          <p:nvPr/>
        </p:nvSpPr>
        <p:spPr>
          <a:xfrm>
            <a:off x="5815001" y="2172614"/>
            <a:ext cx="6278726" cy="3794261"/>
          </a:xfrm>
          <a:prstGeom prst="rect">
            <a:avLst/>
          </a:prstGeom>
          <a:blipFill>
            <a:blip r:embed="rId5" cstate="print"/>
            <a:stretch>
              <a:fillRect/>
            </a:stretch>
          </a:blipFill>
        </p:spPr>
        <p:txBody>
          <a:bodyPr wrap="square" lIns="0" tIns="0" rIns="0" bIns="0" rtlCol="0"/>
          <a:lstStyle/>
          <a:p>
            <a:endParaRPr sz="2176"/>
          </a:p>
        </p:txBody>
      </p:sp>
      <p:sp>
        <p:nvSpPr>
          <p:cNvPr id="19" name="object 19"/>
          <p:cNvSpPr txBox="1"/>
          <p:nvPr/>
        </p:nvSpPr>
        <p:spPr>
          <a:xfrm>
            <a:off x="5968552" y="4116579"/>
            <a:ext cx="380808" cy="350340"/>
          </a:xfrm>
          <a:prstGeom prst="rect">
            <a:avLst/>
          </a:prstGeom>
        </p:spPr>
        <p:txBody>
          <a:bodyPr vert="horz" wrap="square" lIns="0" tIns="15355" rIns="0" bIns="0" rtlCol="0">
            <a:spAutoFit/>
          </a:bodyPr>
          <a:lstStyle/>
          <a:p>
            <a:pPr marL="15356">
              <a:spcBef>
                <a:spcPts val="121"/>
              </a:spcBef>
            </a:pPr>
            <a:r>
              <a:rPr sz="2176" spc="175" dirty="0">
                <a:latin typeface="Tahoma"/>
                <a:cs typeface="Tahoma"/>
              </a:rPr>
              <a:t>7</a:t>
            </a:r>
            <a:r>
              <a:rPr sz="2176" spc="193" dirty="0">
                <a:latin typeface="Tahoma"/>
                <a:cs typeface="Tahoma"/>
              </a:rPr>
              <a:t>7</a:t>
            </a:r>
            <a:endParaRPr sz="2176">
              <a:latin typeface="Tahoma"/>
              <a:cs typeface="Tahoma"/>
            </a:endParaRPr>
          </a:p>
        </p:txBody>
      </p:sp>
      <p:sp>
        <p:nvSpPr>
          <p:cNvPr id="20" name="object 20"/>
          <p:cNvSpPr txBox="1"/>
          <p:nvPr/>
        </p:nvSpPr>
        <p:spPr>
          <a:xfrm>
            <a:off x="287141" y="1567622"/>
            <a:ext cx="10671839" cy="1522521"/>
          </a:xfrm>
          <a:prstGeom prst="rect">
            <a:avLst/>
          </a:prstGeom>
        </p:spPr>
        <p:txBody>
          <a:bodyPr vert="horz" wrap="square" lIns="0" tIns="15355" rIns="0" bIns="0" rtlCol="0">
            <a:spAutoFit/>
          </a:bodyPr>
          <a:lstStyle/>
          <a:p>
            <a:pPr marL="15356">
              <a:spcBef>
                <a:spcPts val="121"/>
              </a:spcBef>
            </a:pPr>
            <a:r>
              <a:rPr sz="2176" spc="127" dirty="0">
                <a:latin typeface="Tahoma"/>
                <a:cs typeface="Tahoma"/>
              </a:rPr>
              <a:t>All</a:t>
            </a:r>
            <a:r>
              <a:rPr sz="2176" spc="18" dirty="0">
                <a:latin typeface="Tahoma"/>
                <a:cs typeface="Tahoma"/>
              </a:rPr>
              <a:t> </a:t>
            </a:r>
            <a:r>
              <a:rPr sz="2176" spc="138" dirty="0">
                <a:latin typeface="Tahoma"/>
                <a:cs typeface="Tahoma"/>
              </a:rPr>
              <a:t>other</a:t>
            </a:r>
            <a:r>
              <a:rPr sz="2176" spc="24" dirty="0">
                <a:latin typeface="Tahoma"/>
                <a:cs typeface="Tahoma"/>
              </a:rPr>
              <a:t> </a:t>
            </a:r>
            <a:r>
              <a:rPr sz="2176" spc="145" dirty="0">
                <a:latin typeface="Tahoma"/>
                <a:cs typeface="Tahoma"/>
              </a:rPr>
              <a:t>doors</a:t>
            </a:r>
            <a:r>
              <a:rPr sz="2176" spc="12" dirty="0">
                <a:latin typeface="Tahoma"/>
                <a:cs typeface="Tahoma"/>
              </a:rPr>
              <a:t> </a:t>
            </a:r>
            <a:r>
              <a:rPr sz="2176" spc="145" dirty="0">
                <a:latin typeface="Tahoma"/>
                <a:cs typeface="Tahoma"/>
              </a:rPr>
              <a:t>are</a:t>
            </a:r>
            <a:r>
              <a:rPr sz="2176" spc="18" dirty="0">
                <a:latin typeface="Tahoma"/>
                <a:cs typeface="Tahoma"/>
              </a:rPr>
              <a:t> </a:t>
            </a:r>
            <a:r>
              <a:rPr sz="2176" spc="169" dirty="0">
                <a:latin typeface="Tahoma"/>
                <a:cs typeface="Tahoma"/>
              </a:rPr>
              <a:t>opened</a:t>
            </a:r>
            <a:r>
              <a:rPr sz="2176" spc="6" dirty="0">
                <a:latin typeface="Tahoma"/>
                <a:cs typeface="Tahoma"/>
              </a:rPr>
              <a:t> </a:t>
            </a:r>
            <a:r>
              <a:rPr sz="2176" spc="151" dirty="0">
                <a:latin typeface="Tahoma"/>
                <a:cs typeface="Tahoma"/>
              </a:rPr>
              <a:t>but</a:t>
            </a:r>
            <a:r>
              <a:rPr sz="2176" spc="24" dirty="0">
                <a:latin typeface="Tahoma"/>
                <a:cs typeface="Tahoma"/>
              </a:rPr>
              <a:t> </a:t>
            </a:r>
            <a:r>
              <a:rPr sz="2176" spc="151" dirty="0">
                <a:latin typeface="Tahoma"/>
                <a:cs typeface="Tahoma"/>
              </a:rPr>
              <a:t>yours</a:t>
            </a:r>
            <a:r>
              <a:rPr sz="2176" spc="30" dirty="0">
                <a:latin typeface="Tahoma"/>
                <a:cs typeface="Tahoma"/>
              </a:rPr>
              <a:t> </a:t>
            </a:r>
            <a:r>
              <a:rPr sz="2176" spc="169" dirty="0">
                <a:latin typeface="Tahoma"/>
                <a:cs typeface="Tahoma"/>
              </a:rPr>
              <a:t>and</a:t>
            </a:r>
            <a:r>
              <a:rPr sz="2176" spc="73" dirty="0">
                <a:latin typeface="Tahoma"/>
                <a:cs typeface="Tahoma"/>
              </a:rPr>
              <a:t> </a:t>
            </a:r>
            <a:r>
              <a:rPr sz="2176" b="1" spc="193" dirty="0">
                <a:latin typeface="Arial"/>
                <a:cs typeface="Arial"/>
              </a:rPr>
              <a:t>Door</a:t>
            </a:r>
            <a:r>
              <a:rPr sz="2176" b="1" spc="145" dirty="0">
                <a:latin typeface="Arial"/>
                <a:cs typeface="Arial"/>
              </a:rPr>
              <a:t> </a:t>
            </a:r>
            <a:r>
              <a:rPr sz="2176" b="1" spc="307" dirty="0">
                <a:latin typeface="Arial"/>
                <a:cs typeface="Arial"/>
              </a:rPr>
              <a:t>#77</a:t>
            </a:r>
            <a:r>
              <a:rPr sz="2176" spc="307" dirty="0">
                <a:latin typeface="Tahoma"/>
                <a:cs typeface="Tahoma"/>
              </a:rPr>
              <a:t>.</a:t>
            </a:r>
            <a:r>
              <a:rPr sz="2176" spc="24" dirty="0">
                <a:latin typeface="Tahoma"/>
                <a:cs typeface="Tahoma"/>
              </a:rPr>
              <a:t> </a:t>
            </a:r>
            <a:r>
              <a:rPr sz="2176" spc="109" dirty="0">
                <a:latin typeface="Tahoma"/>
                <a:cs typeface="Tahoma"/>
              </a:rPr>
              <a:t>Inclined</a:t>
            </a:r>
            <a:r>
              <a:rPr sz="2176" spc="6" dirty="0">
                <a:latin typeface="Tahoma"/>
                <a:cs typeface="Tahoma"/>
              </a:rPr>
              <a:t> </a:t>
            </a:r>
            <a:r>
              <a:rPr sz="2176" spc="133" dirty="0">
                <a:latin typeface="Tahoma"/>
                <a:cs typeface="Tahoma"/>
              </a:rPr>
              <a:t>to</a:t>
            </a:r>
            <a:r>
              <a:rPr sz="2176" spc="24" dirty="0">
                <a:latin typeface="Tahoma"/>
                <a:cs typeface="Tahoma"/>
              </a:rPr>
              <a:t> </a:t>
            </a:r>
            <a:r>
              <a:rPr sz="2176" spc="145" dirty="0">
                <a:latin typeface="Tahoma"/>
                <a:cs typeface="Tahoma"/>
              </a:rPr>
              <a:t>switch</a:t>
            </a:r>
            <a:r>
              <a:rPr sz="2176" spc="18" dirty="0">
                <a:latin typeface="Tahoma"/>
                <a:cs typeface="Tahoma"/>
              </a:rPr>
              <a:t> </a:t>
            </a:r>
            <a:r>
              <a:rPr sz="2176" spc="145" dirty="0">
                <a:latin typeface="Tahoma"/>
                <a:cs typeface="Tahoma"/>
              </a:rPr>
              <a:t>now?</a:t>
            </a:r>
            <a:endParaRPr sz="2176" dirty="0">
              <a:latin typeface="Tahoma"/>
              <a:cs typeface="Tahoma"/>
            </a:endParaRPr>
          </a:p>
          <a:p>
            <a:pPr>
              <a:lnSpc>
                <a:spcPct val="100000"/>
              </a:lnSpc>
            </a:pPr>
            <a:endParaRPr sz="2539" dirty="0">
              <a:latin typeface="Times New Roman"/>
              <a:cs typeface="Times New Roman"/>
            </a:endParaRPr>
          </a:p>
          <a:p>
            <a:pPr>
              <a:spcBef>
                <a:spcPts val="18"/>
              </a:spcBef>
            </a:pPr>
            <a:endParaRPr sz="2902" dirty="0">
              <a:latin typeface="Times New Roman"/>
              <a:cs typeface="Times New Roman"/>
            </a:endParaRPr>
          </a:p>
          <a:p>
            <a:pPr marL="796186"/>
            <a:r>
              <a:rPr sz="2176" spc="187" dirty="0">
                <a:latin typeface="Tahoma"/>
                <a:cs typeface="Tahoma"/>
              </a:rPr>
              <a:t>19</a:t>
            </a:r>
            <a:endParaRPr sz="2176" dirty="0">
              <a:latin typeface="Tahoma"/>
              <a:cs typeface="Tahoma"/>
            </a:endParaRPr>
          </a:p>
        </p:txBody>
      </p:sp>
      <p:sp>
        <p:nvSpPr>
          <p:cNvPr id="21" name="object 21"/>
          <p:cNvSpPr/>
          <p:nvPr/>
        </p:nvSpPr>
        <p:spPr>
          <a:xfrm>
            <a:off x="331671" y="2243249"/>
            <a:ext cx="445300" cy="391557"/>
          </a:xfrm>
          <a:prstGeom prst="rect">
            <a:avLst/>
          </a:prstGeom>
          <a:blipFill>
            <a:blip r:embed="rId6" cstate="print"/>
            <a:stretch>
              <a:fillRect/>
            </a:stretch>
          </a:blipFill>
        </p:spPr>
        <p:txBody>
          <a:bodyPr wrap="square" lIns="0" tIns="0" rIns="0" bIns="0" rtlCol="0"/>
          <a:lstStyle/>
          <a:p>
            <a:endParaRPr sz="2176"/>
          </a:p>
        </p:txBody>
      </p:sp>
      <p:sp>
        <p:nvSpPr>
          <p:cNvPr id="22" name="object 22"/>
          <p:cNvSpPr/>
          <p:nvPr/>
        </p:nvSpPr>
        <p:spPr>
          <a:xfrm>
            <a:off x="331671" y="2722330"/>
            <a:ext cx="445300" cy="391557"/>
          </a:xfrm>
          <a:prstGeom prst="rect">
            <a:avLst/>
          </a:prstGeom>
          <a:blipFill>
            <a:blip r:embed="rId6" cstate="print"/>
            <a:stretch>
              <a:fillRect/>
            </a:stretch>
          </a:blipFill>
        </p:spPr>
        <p:txBody>
          <a:bodyPr wrap="square" lIns="0" tIns="0" rIns="0" bIns="0" rtlCol="0"/>
          <a:lstStyle/>
          <a:p>
            <a:endParaRPr sz="2176"/>
          </a:p>
        </p:txBody>
      </p:sp>
      <p:sp>
        <p:nvSpPr>
          <p:cNvPr id="23" name="object 23"/>
          <p:cNvSpPr/>
          <p:nvPr/>
        </p:nvSpPr>
        <p:spPr>
          <a:xfrm>
            <a:off x="331671" y="3637496"/>
            <a:ext cx="445300" cy="391557"/>
          </a:xfrm>
          <a:prstGeom prst="rect">
            <a:avLst/>
          </a:prstGeom>
          <a:blipFill>
            <a:blip r:embed="rId6" cstate="print"/>
            <a:stretch>
              <a:fillRect/>
            </a:stretch>
          </a:blipFill>
        </p:spPr>
        <p:txBody>
          <a:bodyPr wrap="square" lIns="0" tIns="0" rIns="0" bIns="0" rtlCol="0"/>
          <a:lstStyle/>
          <a:p>
            <a:endParaRPr sz="2176"/>
          </a:p>
        </p:txBody>
      </p:sp>
      <p:sp>
        <p:nvSpPr>
          <p:cNvPr id="24" name="object 24"/>
          <p:cNvSpPr/>
          <p:nvPr/>
        </p:nvSpPr>
        <p:spPr>
          <a:xfrm>
            <a:off x="331671" y="4115042"/>
            <a:ext cx="445300" cy="391557"/>
          </a:xfrm>
          <a:prstGeom prst="rect">
            <a:avLst/>
          </a:prstGeom>
          <a:blipFill>
            <a:blip r:embed="rId6" cstate="print"/>
            <a:stretch>
              <a:fillRect/>
            </a:stretch>
          </a:blipFill>
        </p:spPr>
        <p:txBody>
          <a:bodyPr wrap="square" lIns="0" tIns="0" rIns="0" bIns="0" rtlCol="0"/>
          <a:lstStyle/>
          <a:p>
            <a:endParaRPr sz="2176"/>
          </a:p>
        </p:txBody>
      </p:sp>
      <p:sp>
        <p:nvSpPr>
          <p:cNvPr id="25" name="object 25"/>
          <p:cNvSpPr/>
          <p:nvPr/>
        </p:nvSpPr>
        <p:spPr>
          <a:xfrm>
            <a:off x="331671" y="4594124"/>
            <a:ext cx="445300" cy="391557"/>
          </a:xfrm>
          <a:prstGeom prst="rect">
            <a:avLst/>
          </a:prstGeom>
          <a:blipFill>
            <a:blip r:embed="rId6" cstate="print"/>
            <a:stretch>
              <a:fillRect/>
            </a:stretch>
          </a:blipFill>
        </p:spPr>
        <p:txBody>
          <a:bodyPr wrap="square" lIns="0" tIns="0" rIns="0" bIns="0" rtlCol="0"/>
          <a:lstStyle/>
          <a:p>
            <a:endParaRPr sz="2176"/>
          </a:p>
        </p:txBody>
      </p:sp>
      <p:sp>
        <p:nvSpPr>
          <p:cNvPr id="26" name="object 26"/>
          <p:cNvSpPr/>
          <p:nvPr/>
        </p:nvSpPr>
        <p:spPr>
          <a:xfrm>
            <a:off x="331671" y="5073204"/>
            <a:ext cx="445300" cy="391557"/>
          </a:xfrm>
          <a:prstGeom prst="rect">
            <a:avLst/>
          </a:prstGeom>
          <a:blipFill>
            <a:blip r:embed="rId6" cstate="print"/>
            <a:stretch>
              <a:fillRect/>
            </a:stretch>
          </a:blipFill>
        </p:spPr>
        <p:txBody>
          <a:bodyPr wrap="square" lIns="0" tIns="0" rIns="0" bIns="0" rtlCol="0"/>
          <a:lstStyle/>
          <a:p>
            <a:endParaRPr sz="2176"/>
          </a:p>
        </p:txBody>
      </p:sp>
      <p:sp>
        <p:nvSpPr>
          <p:cNvPr id="27" name="object 27"/>
          <p:cNvSpPr/>
          <p:nvPr/>
        </p:nvSpPr>
        <p:spPr>
          <a:xfrm>
            <a:off x="331671" y="5552286"/>
            <a:ext cx="445300" cy="391557"/>
          </a:xfrm>
          <a:prstGeom prst="rect">
            <a:avLst/>
          </a:prstGeom>
          <a:blipFill>
            <a:blip r:embed="rId6" cstate="print"/>
            <a:stretch>
              <a:fillRect/>
            </a:stretch>
          </a:blipFill>
        </p:spPr>
        <p:txBody>
          <a:bodyPr wrap="square" lIns="0" tIns="0" rIns="0" bIns="0" rtlCol="0"/>
          <a:lstStyle/>
          <a:p>
            <a:endParaRPr sz="2176"/>
          </a:p>
        </p:txBody>
      </p:sp>
      <p:sp>
        <p:nvSpPr>
          <p:cNvPr id="28" name="object 28"/>
          <p:cNvSpPr/>
          <p:nvPr/>
        </p:nvSpPr>
        <p:spPr>
          <a:xfrm>
            <a:off x="331671" y="3158415"/>
            <a:ext cx="445300" cy="391557"/>
          </a:xfrm>
          <a:prstGeom prst="rect">
            <a:avLst/>
          </a:prstGeom>
          <a:blipFill>
            <a:blip r:embed="rId7" cstate="print"/>
            <a:stretch>
              <a:fillRect/>
            </a:stretch>
          </a:blipFill>
        </p:spPr>
        <p:txBody>
          <a:bodyPr wrap="square" lIns="0" tIns="0" rIns="0" bIns="0" rtlCol="0"/>
          <a:lstStyle/>
          <a:p>
            <a:endParaRPr sz="2176"/>
          </a:p>
        </p:txBody>
      </p:sp>
      <p:sp>
        <p:nvSpPr>
          <p:cNvPr id="29" name="object 29"/>
          <p:cNvSpPr/>
          <p:nvPr/>
        </p:nvSpPr>
        <p:spPr>
          <a:xfrm>
            <a:off x="1028796" y="3637496"/>
            <a:ext cx="445300" cy="391557"/>
          </a:xfrm>
          <a:prstGeom prst="rect">
            <a:avLst/>
          </a:prstGeom>
          <a:blipFill>
            <a:blip r:embed="rId6" cstate="print"/>
            <a:stretch>
              <a:fillRect/>
            </a:stretch>
          </a:blipFill>
        </p:spPr>
        <p:txBody>
          <a:bodyPr wrap="square" lIns="0" tIns="0" rIns="0" bIns="0" rtlCol="0"/>
          <a:lstStyle/>
          <a:p>
            <a:endParaRPr sz="2176"/>
          </a:p>
        </p:txBody>
      </p:sp>
      <p:sp>
        <p:nvSpPr>
          <p:cNvPr id="30" name="object 30"/>
          <p:cNvSpPr/>
          <p:nvPr/>
        </p:nvSpPr>
        <p:spPr>
          <a:xfrm>
            <a:off x="1028796" y="4116579"/>
            <a:ext cx="445300" cy="391557"/>
          </a:xfrm>
          <a:prstGeom prst="rect">
            <a:avLst/>
          </a:prstGeom>
          <a:blipFill>
            <a:blip r:embed="rId6" cstate="print"/>
            <a:stretch>
              <a:fillRect/>
            </a:stretch>
          </a:blipFill>
        </p:spPr>
        <p:txBody>
          <a:bodyPr wrap="square" lIns="0" tIns="0" rIns="0" bIns="0" rtlCol="0"/>
          <a:lstStyle/>
          <a:p>
            <a:endParaRPr sz="2176"/>
          </a:p>
        </p:txBody>
      </p:sp>
      <p:sp>
        <p:nvSpPr>
          <p:cNvPr id="31" name="object 31"/>
          <p:cNvSpPr/>
          <p:nvPr/>
        </p:nvSpPr>
        <p:spPr>
          <a:xfrm>
            <a:off x="1028796" y="4595660"/>
            <a:ext cx="445300" cy="391555"/>
          </a:xfrm>
          <a:prstGeom prst="rect">
            <a:avLst/>
          </a:prstGeom>
          <a:blipFill>
            <a:blip r:embed="rId6" cstate="print"/>
            <a:stretch>
              <a:fillRect/>
            </a:stretch>
          </a:blipFill>
        </p:spPr>
        <p:txBody>
          <a:bodyPr wrap="square" lIns="0" tIns="0" rIns="0" bIns="0" rtlCol="0"/>
          <a:lstStyle/>
          <a:p>
            <a:endParaRPr sz="2176"/>
          </a:p>
        </p:txBody>
      </p:sp>
      <p:sp>
        <p:nvSpPr>
          <p:cNvPr id="32" name="object 32"/>
          <p:cNvSpPr/>
          <p:nvPr/>
        </p:nvSpPr>
        <p:spPr>
          <a:xfrm>
            <a:off x="1028796" y="5073204"/>
            <a:ext cx="445300" cy="391557"/>
          </a:xfrm>
          <a:prstGeom prst="rect">
            <a:avLst/>
          </a:prstGeom>
          <a:blipFill>
            <a:blip r:embed="rId6" cstate="print"/>
            <a:stretch>
              <a:fillRect/>
            </a:stretch>
          </a:blipFill>
        </p:spPr>
        <p:txBody>
          <a:bodyPr wrap="square" lIns="0" tIns="0" rIns="0" bIns="0" rtlCol="0"/>
          <a:lstStyle/>
          <a:p>
            <a:endParaRPr sz="2176"/>
          </a:p>
        </p:txBody>
      </p:sp>
      <p:sp>
        <p:nvSpPr>
          <p:cNvPr id="33" name="object 33"/>
          <p:cNvSpPr/>
          <p:nvPr/>
        </p:nvSpPr>
        <p:spPr>
          <a:xfrm>
            <a:off x="1028796" y="5552286"/>
            <a:ext cx="445300" cy="391557"/>
          </a:xfrm>
          <a:prstGeom prst="rect">
            <a:avLst/>
          </a:prstGeom>
          <a:blipFill>
            <a:blip r:embed="rId6" cstate="print"/>
            <a:stretch>
              <a:fillRect/>
            </a:stretch>
          </a:blipFill>
        </p:spPr>
        <p:txBody>
          <a:bodyPr wrap="square" lIns="0" tIns="0" rIns="0" bIns="0" rtlCol="0"/>
          <a:lstStyle/>
          <a:p>
            <a:endParaRPr sz="2176"/>
          </a:p>
        </p:txBody>
      </p:sp>
      <p:sp>
        <p:nvSpPr>
          <p:cNvPr id="34" name="object 34"/>
          <p:cNvSpPr/>
          <p:nvPr/>
        </p:nvSpPr>
        <p:spPr>
          <a:xfrm>
            <a:off x="1028796" y="3158415"/>
            <a:ext cx="445300" cy="391557"/>
          </a:xfrm>
          <a:prstGeom prst="rect">
            <a:avLst/>
          </a:prstGeom>
          <a:blipFill>
            <a:blip r:embed="rId6" cstate="print"/>
            <a:stretch>
              <a:fillRect/>
            </a:stretch>
          </a:blipFill>
        </p:spPr>
        <p:txBody>
          <a:bodyPr wrap="square" lIns="0" tIns="0" rIns="0" bIns="0" rtlCol="0"/>
          <a:lstStyle/>
          <a:p>
            <a:endParaRPr sz="2176"/>
          </a:p>
        </p:txBody>
      </p:sp>
      <p:sp>
        <p:nvSpPr>
          <p:cNvPr id="35" name="object 35"/>
          <p:cNvSpPr/>
          <p:nvPr/>
        </p:nvSpPr>
        <p:spPr>
          <a:xfrm>
            <a:off x="1724385" y="3637496"/>
            <a:ext cx="445300" cy="391557"/>
          </a:xfrm>
          <a:prstGeom prst="rect">
            <a:avLst/>
          </a:prstGeom>
          <a:blipFill>
            <a:blip r:embed="rId6" cstate="print"/>
            <a:stretch>
              <a:fillRect/>
            </a:stretch>
          </a:blipFill>
        </p:spPr>
        <p:txBody>
          <a:bodyPr wrap="square" lIns="0" tIns="0" rIns="0" bIns="0" rtlCol="0"/>
          <a:lstStyle/>
          <a:p>
            <a:endParaRPr sz="2176"/>
          </a:p>
        </p:txBody>
      </p:sp>
      <p:sp>
        <p:nvSpPr>
          <p:cNvPr id="36" name="object 36"/>
          <p:cNvSpPr/>
          <p:nvPr/>
        </p:nvSpPr>
        <p:spPr>
          <a:xfrm>
            <a:off x="1724385" y="4116579"/>
            <a:ext cx="445300" cy="391557"/>
          </a:xfrm>
          <a:prstGeom prst="rect">
            <a:avLst/>
          </a:prstGeom>
          <a:blipFill>
            <a:blip r:embed="rId6" cstate="print"/>
            <a:stretch>
              <a:fillRect/>
            </a:stretch>
          </a:blipFill>
        </p:spPr>
        <p:txBody>
          <a:bodyPr wrap="square" lIns="0" tIns="0" rIns="0" bIns="0" rtlCol="0"/>
          <a:lstStyle/>
          <a:p>
            <a:endParaRPr sz="2176"/>
          </a:p>
        </p:txBody>
      </p:sp>
      <p:sp>
        <p:nvSpPr>
          <p:cNvPr id="37" name="object 37"/>
          <p:cNvSpPr/>
          <p:nvPr/>
        </p:nvSpPr>
        <p:spPr>
          <a:xfrm>
            <a:off x="1724385" y="4595660"/>
            <a:ext cx="445300" cy="391555"/>
          </a:xfrm>
          <a:prstGeom prst="rect">
            <a:avLst/>
          </a:prstGeom>
          <a:blipFill>
            <a:blip r:embed="rId6" cstate="print"/>
            <a:stretch>
              <a:fillRect/>
            </a:stretch>
          </a:blipFill>
        </p:spPr>
        <p:txBody>
          <a:bodyPr wrap="square" lIns="0" tIns="0" rIns="0" bIns="0" rtlCol="0"/>
          <a:lstStyle/>
          <a:p>
            <a:endParaRPr sz="2176"/>
          </a:p>
        </p:txBody>
      </p:sp>
      <p:sp>
        <p:nvSpPr>
          <p:cNvPr id="38" name="object 38"/>
          <p:cNvSpPr/>
          <p:nvPr/>
        </p:nvSpPr>
        <p:spPr>
          <a:xfrm>
            <a:off x="1724385"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39" name="object 39"/>
          <p:cNvSpPr/>
          <p:nvPr/>
        </p:nvSpPr>
        <p:spPr>
          <a:xfrm>
            <a:off x="1724385" y="5552286"/>
            <a:ext cx="445300" cy="391557"/>
          </a:xfrm>
          <a:prstGeom prst="rect">
            <a:avLst/>
          </a:prstGeom>
          <a:blipFill>
            <a:blip r:embed="rId6" cstate="print"/>
            <a:stretch>
              <a:fillRect/>
            </a:stretch>
          </a:blipFill>
        </p:spPr>
        <p:txBody>
          <a:bodyPr wrap="square" lIns="0" tIns="0" rIns="0" bIns="0" rtlCol="0"/>
          <a:lstStyle/>
          <a:p>
            <a:endParaRPr sz="2176"/>
          </a:p>
        </p:txBody>
      </p:sp>
      <p:sp>
        <p:nvSpPr>
          <p:cNvPr id="40" name="object 40"/>
          <p:cNvSpPr/>
          <p:nvPr/>
        </p:nvSpPr>
        <p:spPr>
          <a:xfrm>
            <a:off x="1724385" y="3158415"/>
            <a:ext cx="445300" cy="391557"/>
          </a:xfrm>
          <a:prstGeom prst="rect">
            <a:avLst/>
          </a:prstGeom>
          <a:blipFill>
            <a:blip r:embed="rId6" cstate="print"/>
            <a:stretch>
              <a:fillRect/>
            </a:stretch>
          </a:blipFill>
        </p:spPr>
        <p:txBody>
          <a:bodyPr wrap="square" lIns="0" tIns="0" rIns="0" bIns="0" rtlCol="0"/>
          <a:lstStyle/>
          <a:p>
            <a:endParaRPr sz="2176"/>
          </a:p>
        </p:txBody>
      </p:sp>
      <p:sp>
        <p:nvSpPr>
          <p:cNvPr id="41" name="object 41"/>
          <p:cNvSpPr/>
          <p:nvPr/>
        </p:nvSpPr>
        <p:spPr>
          <a:xfrm>
            <a:off x="2421508" y="3637496"/>
            <a:ext cx="445300" cy="391557"/>
          </a:xfrm>
          <a:prstGeom prst="rect">
            <a:avLst/>
          </a:prstGeom>
          <a:blipFill>
            <a:blip r:embed="rId6" cstate="print"/>
            <a:stretch>
              <a:fillRect/>
            </a:stretch>
          </a:blipFill>
        </p:spPr>
        <p:txBody>
          <a:bodyPr wrap="square" lIns="0" tIns="0" rIns="0" bIns="0" rtlCol="0"/>
          <a:lstStyle/>
          <a:p>
            <a:endParaRPr sz="2176"/>
          </a:p>
        </p:txBody>
      </p:sp>
      <p:sp>
        <p:nvSpPr>
          <p:cNvPr id="42" name="object 42"/>
          <p:cNvSpPr/>
          <p:nvPr/>
        </p:nvSpPr>
        <p:spPr>
          <a:xfrm>
            <a:off x="2421508" y="4116579"/>
            <a:ext cx="445300" cy="391557"/>
          </a:xfrm>
          <a:prstGeom prst="rect">
            <a:avLst/>
          </a:prstGeom>
          <a:blipFill>
            <a:blip r:embed="rId6" cstate="print"/>
            <a:stretch>
              <a:fillRect/>
            </a:stretch>
          </a:blipFill>
        </p:spPr>
        <p:txBody>
          <a:bodyPr wrap="square" lIns="0" tIns="0" rIns="0" bIns="0" rtlCol="0"/>
          <a:lstStyle/>
          <a:p>
            <a:endParaRPr sz="2176"/>
          </a:p>
        </p:txBody>
      </p:sp>
      <p:sp>
        <p:nvSpPr>
          <p:cNvPr id="43" name="object 43"/>
          <p:cNvSpPr/>
          <p:nvPr/>
        </p:nvSpPr>
        <p:spPr>
          <a:xfrm>
            <a:off x="2421508" y="4595660"/>
            <a:ext cx="445300" cy="391555"/>
          </a:xfrm>
          <a:prstGeom prst="rect">
            <a:avLst/>
          </a:prstGeom>
          <a:blipFill>
            <a:blip r:embed="rId6" cstate="print"/>
            <a:stretch>
              <a:fillRect/>
            </a:stretch>
          </a:blipFill>
        </p:spPr>
        <p:txBody>
          <a:bodyPr wrap="square" lIns="0" tIns="0" rIns="0" bIns="0" rtlCol="0"/>
          <a:lstStyle/>
          <a:p>
            <a:endParaRPr sz="2176"/>
          </a:p>
        </p:txBody>
      </p:sp>
      <p:sp>
        <p:nvSpPr>
          <p:cNvPr id="44" name="object 44"/>
          <p:cNvSpPr/>
          <p:nvPr/>
        </p:nvSpPr>
        <p:spPr>
          <a:xfrm>
            <a:off x="2421508"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45" name="object 45"/>
          <p:cNvSpPr/>
          <p:nvPr/>
        </p:nvSpPr>
        <p:spPr>
          <a:xfrm>
            <a:off x="2421508" y="5552286"/>
            <a:ext cx="445300" cy="391557"/>
          </a:xfrm>
          <a:prstGeom prst="rect">
            <a:avLst/>
          </a:prstGeom>
          <a:blipFill>
            <a:blip r:embed="rId6" cstate="print"/>
            <a:stretch>
              <a:fillRect/>
            </a:stretch>
          </a:blipFill>
        </p:spPr>
        <p:txBody>
          <a:bodyPr wrap="square" lIns="0" tIns="0" rIns="0" bIns="0" rtlCol="0"/>
          <a:lstStyle/>
          <a:p>
            <a:endParaRPr sz="2176"/>
          </a:p>
        </p:txBody>
      </p:sp>
      <p:sp>
        <p:nvSpPr>
          <p:cNvPr id="46" name="object 46"/>
          <p:cNvSpPr/>
          <p:nvPr/>
        </p:nvSpPr>
        <p:spPr>
          <a:xfrm>
            <a:off x="2421508" y="3158415"/>
            <a:ext cx="445300" cy="391557"/>
          </a:xfrm>
          <a:prstGeom prst="rect">
            <a:avLst/>
          </a:prstGeom>
          <a:blipFill>
            <a:blip r:embed="rId6" cstate="print"/>
            <a:stretch>
              <a:fillRect/>
            </a:stretch>
          </a:blipFill>
        </p:spPr>
        <p:txBody>
          <a:bodyPr wrap="square" lIns="0" tIns="0" rIns="0" bIns="0" rtlCol="0"/>
          <a:lstStyle/>
          <a:p>
            <a:endParaRPr sz="2176"/>
          </a:p>
        </p:txBody>
      </p:sp>
      <p:sp>
        <p:nvSpPr>
          <p:cNvPr id="47" name="object 47"/>
          <p:cNvSpPr/>
          <p:nvPr/>
        </p:nvSpPr>
        <p:spPr>
          <a:xfrm>
            <a:off x="3117098" y="3637496"/>
            <a:ext cx="445300" cy="391557"/>
          </a:xfrm>
          <a:prstGeom prst="rect">
            <a:avLst/>
          </a:prstGeom>
          <a:blipFill>
            <a:blip r:embed="rId6" cstate="print"/>
            <a:stretch>
              <a:fillRect/>
            </a:stretch>
          </a:blipFill>
        </p:spPr>
        <p:txBody>
          <a:bodyPr wrap="square" lIns="0" tIns="0" rIns="0" bIns="0" rtlCol="0"/>
          <a:lstStyle/>
          <a:p>
            <a:endParaRPr sz="2176"/>
          </a:p>
        </p:txBody>
      </p:sp>
      <p:sp>
        <p:nvSpPr>
          <p:cNvPr id="48" name="object 48"/>
          <p:cNvSpPr/>
          <p:nvPr/>
        </p:nvSpPr>
        <p:spPr>
          <a:xfrm>
            <a:off x="3117098" y="4116579"/>
            <a:ext cx="445300" cy="391557"/>
          </a:xfrm>
          <a:prstGeom prst="rect">
            <a:avLst/>
          </a:prstGeom>
          <a:blipFill>
            <a:blip r:embed="rId6" cstate="print"/>
            <a:stretch>
              <a:fillRect/>
            </a:stretch>
          </a:blipFill>
        </p:spPr>
        <p:txBody>
          <a:bodyPr wrap="square" lIns="0" tIns="0" rIns="0" bIns="0" rtlCol="0"/>
          <a:lstStyle/>
          <a:p>
            <a:endParaRPr sz="2176"/>
          </a:p>
        </p:txBody>
      </p:sp>
      <p:sp>
        <p:nvSpPr>
          <p:cNvPr id="49" name="object 49"/>
          <p:cNvSpPr/>
          <p:nvPr/>
        </p:nvSpPr>
        <p:spPr>
          <a:xfrm>
            <a:off x="3117098" y="4595660"/>
            <a:ext cx="445300" cy="391555"/>
          </a:xfrm>
          <a:prstGeom prst="rect">
            <a:avLst/>
          </a:prstGeom>
          <a:blipFill>
            <a:blip r:embed="rId6" cstate="print"/>
            <a:stretch>
              <a:fillRect/>
            </a:stretch>
          </a:blipFill>
        </p:spPr>
        <p:txBody>
          <a:bodyPr wrap="square" lIns="0" tIns="0" rIns="0" bIns="0" rtlCol="0"/>
          <a:lstStyle/>
          <a:p>
            <a:endParaRPr sz="2176"/>
          </a:p>
        </p:txBody>
      </p:sp>
      <p:sp>
        <p:nvSpPr>
          <p:cNvPr id="50" name="object 50"/>
          <p:cNvSpPr/>
          <p:nvPr/>
        </p:nvSpPr>
        <p:spPr>
          <a:xfrm>
            <a:off x="3117098"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51" name="object 51"/>
          <p:cNvSpPr/>
          <p:nvPr/>
        </p:nvSpPr>
        <p:spPr>
          <a:xfrm>
            <a:off x="3117098" y="5553822"/>
            <a:ext cx="445300" cy="391557"/>
          </a:xfrm>
          <a:prstGeom prst="rect">
            <a:avLst/>
          </a:prstGeom>
          <a:blipFill>
            <a:blip r:embed="rId6" cstate="print"/>
            <a:stretch>
              <a:fillRect/>
            </a:stretch>
          </a:blipFill>
        </p:spPr>
        <p:txBody>
          <a:bodyPr wrap="square" lIns="0" tIns="0" rIns="0" bIns="0" rtlCol="0"/>
          <a:lstStyle/>
          <a:p>
            <a:endParaRPr sz="2176"/>
          </a:p>
        </p:txBody>
      </p:sp>
      <p:sp>
        <p:nvSpPr>
          <p:cNvPr id="52" name="object 52"/>
          <p:cNvSpPr/>
          <p:nvPr/>
        </p:nvSpPr>
        <p:spPr>
          <a:xfrm>
            <a:off x="3117098" y="3159952"/>
            <a:ext cx="445300" cy="391557"/>
          </a:xfrm>
          <a:prstGeom prst="rect">
            <a:avLst/>
          </a:prstGeom>
          <a:blipFill>
            <a:blip r:embed="rId6" cstate="print"/>
            <a:stretch>
              <a:fillRect/>
            </a:stretch>
          </a:blipFill>
        </p:spPr>
        <p:txBody>
          <a:bodyPr wrap="square" lIns="0" tIns="0" rIns="0" bIns="0" rtlCol="0"/>
          <a:lstStyle/>
          <a:p>
            <a:endParaRPr sz="2176"/>
          </a:p>
        </p:txBody>
      </p:sp>
      <p:sp>
        <p:nvSpPr>
          <p:cNvPr id="53" name="object 53"/>
          <p:cNvSpPr/>
          <p:nvPr/>
        </p:nvSpPr>
        <p:spPr>
          <a:xfrm>
            <a:off x="3814222" y="3637496"/>
            <a:ext cx="445299" cy="391557"/>
          </a:xfrm>
          <a:prstGeom prst="rect">
            <a:avLst/>
          </a:prstGeom>
          <a:blipFill>
            <a:blip r:embed="rId6" cstate="print"/>
            <a:stretch>
              <a:fillRect/>
            </a:stretch>
          </a:blipFill>
        </p:spPr>
        <p:txBody>
          <a:bodyPr wrap="square" lIns="0" tIns="0" rIns="0" bIns="0" rtlCol="0"/>
          <a:lstStyle/>
          <a:p>
            <a:endParaRPr sz="2176"/>
          </a:p>
        </p:txBody>
      </p:sp>
      <p:sp>
        <p:nvSpPr>
          <p:cNvPr id="54" name="object 54"/>
          <p:cNvSpPr/>
          <p:nvPr/>
        </p:nvSpPr>
        <p:spPr>
          <a:xfrm>
            <a:off x="3814222" y="4116579"/>
            <a:ext cx="445299" cy="391557"/>
          </a:xfrm>
          <a:prstGeom prst="rect">
            <a:avLst/>
          </a:prstGeom>
          <a:blipFill>
            <a:blip r:embed="rId6" cstate="print"/>
            <a:stretch>
              <a:fillRect/>
            </a:stretch>
          </a:blipFill>
        </p:spPr>
        <p:txBody>
          <a:bodyPr wrap="square" lIns="0" tIns="0" rIns="0" bIns="0" rtlCol="0"/>
          <a:lstStyle/>
          <a:p>
            <a:endParaRPr sz="2176"/>
          </a:p>
        </p:txBody>
      </p:sp>
      <p:sp>
        <p:nvSpPr>
          <p:cNvPr id="55" name="object 55"/>
          <p:cNvSpPr/>
          <p:nvPr/>
        </p:nvSpPr>
        <p:spPr>
          <a:xfrm>
            <a:off x="3814222" y="4595660"/>
            <a:ext cx="445299" cy="391555"/>
          </a:xfrm>
          <a:prstGeom prst="rect">
            <a:avLst/>
          </a:prstGeom>
          <a:blipFill>
            <a:blip r:embed="rId6" cstate="print"/>
            <a:stretch>
              <a:fillRect/>
            </a:stretch>
          </a:blipFill>
        </p:spPr>
        <p:txBody>
          <a:bodyPr wrap="square" lIns="0" tIns="0" rIns="0" bIns="0" rtlCol="0"/>
          <a:lstStyle/>
          <a:p>
            <a:endParaRPr sz="2176"/>
          </a:p>
        </p:txBody>
      </p:sp>
      <p:sp>
        <p:nvSpPr>
          <p:cNvPr id="56" name="object 56"/>
          <p:cNvSpPr/>
          <p:nvPr/>
        </p:nvSpPr>
        <p:spPr>
          <a:xfrm>
            <a:off x="3814222" y="5074740"/>
            <a:ext cx="445299" cy="391557"/>
          </a:xfrm>
          <a:prstGeom prst="rect">
            <a:avLst/>
          </a:prstGeom>
          <a:blipFill>
            <a:blip r:embed="rId6" cstate="print"/>
            <a:stretch>
              <a:fillRect/>
            </a:stretch>
          </a:blipFill>
        </p:spPr>
        <p:txBody>
          <a:bodyPr wrap="square" lIns="0" tIns="0" rIns="0" bIns="0" rtlCol="0"/>
          <a:lstStyle/>
          <a:p>
            <a:endParaRPr sz="2176"/>
          </a:p>
        </p:txBody>
      </p:sp>
      <p:sp>
        <p:nvSpPr>
          <p:cNvPr id="57" name="object 57"/>
          <p:cNvSpPr/>
          <p:nvPr/>
        </p:nvSpPr>
        <p:spPr>
          <a:xfrm>
            <a:off x="3814222" y="5553822"/>
            <a:ext cx="445299" cy="391557"/>
          </a:xfrm>
          <a:prstGeom prst="rect">
            <a:avLst/>
          </a:prstGeom>
          <a:blipFill>
            <a:blip r:embed="rId6" cstate="print"/>
            <a:stretch>
              <a:fillRect/>
            </a:stretch>
          </a:blipFill>
        </p:spPr>
        <p:txBody>
          <a:bodyPr wrap="square" lIns="0" tIns="0" rIns="0" bIns="0" rtlCol="0"/>
          <a:lstStyle/>
          <a:p>
            <a:endParaRPr sz="2176"/>
          </a:p>
        </p:txBody>
      </p:sp>
      <p:sp>
        <p:nvSpPr>
          <p:cNvPr id="58" name="object 58"/>
          <p:cNvSpPr/>
          <p:nvPr/>
        </p:nvSpPr>
        <p:spPr>
          <a:xfrm>
            <a:off x="3814222" y="3159952"/>
            <a:ext cx="445299" cy="391557"/>
          </a:xfrm>
          <a:prstGeom prst="rect">
            <a:avLst/>
          </a:prstGeom>
          <a:blipFill>
            <a:blip r:embed="rId6" cstate="print"/>
            <a:stretch>
              <a:fillRect/>
            </a:stretch>
          </a:blipFill>
        </p:spPr>
        <p:txBody>
          <a:bodyPr wrap="square" lIns="0" tIns="0" rIns="0" bIns="0" rtlCol="0"/>
          <a:lstStyle/>
          <a:p>
            <a:endParaRPr sz="2176"/>
          </a:p>
        </p:txBody>
      </p:sp>
      <p:sp>
        <p:nvSpPr>
          <p:cNvPr id="59" name="object 59"/>
          <p:cNvSpPr/>
          <p:nvPr/>
        </p:nvSpPr>
        <p:spPr>
          <a:xfrm>
            <a:off x="4509811" y="3637496"/>
            <a:ext cx="445300" cy="391557"/>
          </a:xfrm>
          <a:prstGeom prst="rect">
            <a:avLst/>
          </a:prstGeom>
          <a:blipFill>
            <a:blip r:embed="rId6" cstate="print"/>
            <a:stretch>
              <a:fillRect/>
            </a:stretch>
          </a:blipFill>
        </p:spPr>
        <p:txBody>
          <a:bodyPr wrap="square" lIns="0" tIns="0" rIns="0" bIns="0" rtlCol="0"/>
          <a:lstStyle/>
          <a:p>
            <a:endParaRPr sz="2176"/>
          </a:p>
        </p:txBody>
      </p:sp>
      <p:sp>
        <p:nvSpPr>
          <p:cNvPr id="60" name="object 60"/>
          <p:cNvSpPr/>
          <p:nvPr/>
        </p:nvSpPr>
        <p:spPr>
          <a:xfrm>
            <a:off x="4509811" y="4116579"/>
            <a:ext cx="445300" cy="391557"/>
          </a:xfrm>
          <a:prstGeom prst="rect">
            <a:avLst/>
          </a:prstGeom>
          <a:blipFill>
            <a:blip r:embed="rId6" cstate="print"/>
            <a:stretch>
              <a:fillRect/>
            </a:stretch>
          </a:blipFill>
        </p:spPr>
        <p:txBody>
          <a:bodyPr wrap="square" lIns="0" tIns="0" rIns="0" bIns="0" rtlCol="0"/>
          <a:lstStyle/>
          <a:p>
            <a:endParaRPr sz="2176"/>
          </a:p>
        </p:txBody>
      </p:sp>
      <p:sp>
        <p:nvSpPr>
          <p:cNvPr id="61" name="object 61"/>
          <p:cNvSpPr/>
          <p:nvPr/>
        </p:nvSpPr>
        <p:spPr>
          <a:xfrm>
            <a:off x="4509811" y="4595660"/>
            <a:ext cx="445300" cy="391555"/>
          </a:xfrm>
          <a:prstGeom prst="rect">
            <a:avLst/>
          </a:prstGeom>
          <a:blipFill>
            <a:blip r:embed="rId6" cstate="print"/>
            <a:stretch>
              <a:fillRect/>
            </a:stretch>
          </a:blipFill>
        </p:spPr>
        <p:txBody>
          <a:bodyPr wrap="square" lIns="0" tIns="0" rIns="0" bIns="0" rtlCol="0"/>
          <a:lstStyle/>
          <a:p>
            <a:endParaRPr sz="2176"/>
          </a:p>
        </p:txBody>
      </p:sp>
      <p:sp>
        <p:nvSpPr>
          <p:cNvPr id="62" name="object 62"/>
          <p:cNvSpPr/>
          <p:nvPr/>
        </p:nvSpPr>
        <p:spPr>
          <a:xfrm>
            <a:off x="4509811"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63" name="object 63"/>
          <p:cNvSpPr/>
          <p:nvPr/>
        </p:nvSpPr>
        <p:spPr>
          <a:xfrm>
            <a:off x="4509811" y="5553822"/>
            <a:ext cx="445300" cy="391557"/>
          </a:xfrm>
          <a:prstGeom prst="rect">
            <a:avLst/>
          </a:prstGeom>
          <a:blipFill>
            <a:blip r:embed="rId6" cstate="print"/>
            <a:stretch>
              <a:fillRect/>
            </a:stretch>
          </a:blipFill>
        </p:spPr>
        <p:txBody>
          <a:bodyPr wrap="square" lIns="0" tIns="0" rIns="0" bIns="0" rtlCol="0"/>
          <a:lstStyle/>
          <a:p>
            <a:endParaRPr sz="2176"/>
          </a:p>
        </p:txBody>
      </p:sp>
      <p:sp>
        <p:nvSpPr>
          <p:cNvPr id="64" name="object 64"/>
          <p:cNvSpPr/>
          <p:nvPr/>
        </p:nvSpPr>
        <p:spPr>
          <a:xfrm>
            <a:off x="5206936" y="3639032"/>
            <a:ext cx="445300" cy="391557"/>
          </a:xfrm>
          <a:prstGeom prst="rect">
            <a:avLst/>
          </a:prstGeom>
          <a:blipFill>
            <a:blip r:embed="rId6" cstate="print"/>
            <a:stretch>
              <a:fillRect/>
            </a:stretch>
          </a:blipFill>
        </p:spPr>
        <p:txBody>
          <a:bodyPr wrap="square" lIns="0" tIns="0" rIns="0" bIns="0" rtlCol="0"/>
          <a:lstStyle/>
          <a:p>
            <a:endParaRPr sz="2176"/>
          </a:p>
        </p:txBody>
      </p:sp>
      <p:sp>
        <p:nvSpPr>
          <p:cNvPr id="65" name="object 65"/>
          <p:cNvSpPr/>
          <p:nvPr/>
        </p:nvSpPr>
        <p:spPr>
          <a:xfrm>
            <a:off x="5206936" y="4118114"/>
            <a:ext cx="445300" cy="391557"/>
          </a:xfrm>
          <a:prstGeom prst="rect">
            <a:avLst/>
          </a:prstGeom>
          <a:blipFill>
            <a:blip r:embed="rId6" cstate="print"/>
            <a:stretch>
              <a:fillRect/>
            </a:stretch>
          </a:blipFill>
        </p:spPr>
        <p:txBody>
          <a:bodyPr wrap="square" lIns="0" tIns="0" rIns="0" bIns="0" rtlCol="0"/>
          <a:lstStyle/>
          <a:p>
            <a:endParaRPr sz="2176"/>
          </a:p>
        </p:txBody>
      </p:sp>
      <p:sp>
        <p:nvSpPr>
          <p:cNvPr id="66" name="object 66"/>
          <p:cNvSpPr/>
          <p:nvPr/>
        </p:nvSpPr>
        <p:spPr>
          <a:xfrm>
            <a:off x="5206936" y="4595660"/>
            <a:ext cx="445300" cy="391555"/>
          </a:xfrm>
          <a:prstGeom prst="rect">
            <a:avLst/>
          </a:prstGeom>
          <a:blipFill>
            <a:blip r:embed="rId6" cstate="print"/>
            <a:stretch>
              <a:fillRect/>
            </a:stretch>
          </a:blipFill>
        </p:spPr>
        <p:txBody>
          <a:bodyPr wrap="square" lIns="0" tIns="0" rIns="0" bIns="0" rtlCol="0"/>
          <a:lstStyle/>
          <a:p>
            <a:endParaRPr sz="2176"/>
          </a:p>
        </p:txBody>
      </p:sp>
      <p:sp>
        <p:nvSpPr>
          <p:cNvPr id="67" name="object 67"/>
          <p:cNvSpPr/>
          <p:nvPr/>
        </p:nvSpPr>
        <p:spPr>
          <a:xfrm>
            <a:off x="5206936"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68" name="object 68"/>
          <p:cNvSpPr/>
          <p:nvPr/>
        </p:nvSpPr>
        <p:spPr>
          <a:xfrm>
            <a:off x="5206936" y="5553822"/>
            <a:ext cx="445300" cy="391557"/>
          </a:xfrm>
          <a:prstGeom prst="rect">
            <a:avLst/>
          </a:prstGeom>
          <a:blipFill>
            <a:blip r:embed="rId6" cstate="print"/>
            <a:stretch>
              <a:fillRect/>
            </a:stretch>
          </a:blipFill>
        </p:spPr>
        <p:txBody>
          <a:bodyPr wrap="square" lIns="0" tIns="0" rIns="0" bIns="0" rtlCol="0"/>
          <a:lstStyle/>
          <a:p>
            <a:endParaRPr sz="2176"/>
          </a:p>
        </p:txBody>
      </p:sp>
      <p:sp>
        <p:nvSpPr>
          <p:cNvPr id="69" name="object 69"/>
          <p:cNvSpPr/>
          <p:nvPr/>
        </p:nvSpPr>
        <p:spPr>
          <a:xfrm>
            <a:off x="5206936" y="3159952"/>
            <a:ext cx="445300" cy="391557"/>
          </a:xfrm>
          <a:prstGeom prst="rect">
            <a:avLst/>
          </a:prstGeom>
          <a:blipFill>
            <a:blip r:embed="rId6" cstate="print"/>
            <a:stretch>
              <a:fillRect/>
            </a:stretch>
          </a:blipFill>
        </p:spPr>
        <p:txBody>
          <a:bodyPr wrap="square" lIns="0" tIns="0" rIns="0" bIns="0" rtlCol="0"/>
          <a:lstStyle/>
          <a:p>
            <a:endParaRPr sz="2176"/>
          </a:p>
        </p:txBody>
      </p:sp>
      <p:sp>
        <p:nvSpPr>
          <p:cNvPr id="70" name="object 70"/>
          <p:cNvSpPr/>
          <p:nvPr/>
        </p:nvSpPr>
        <p:spPr>
          <a:xfrm>
            <a:off x="6642644" y="3639032"/>
            <a:ext cx="445300" cy="391557"/>
          </a:xfrm>
          <a:prstGeom prst="rect">
            <a:avLst/>
          </a:prstGeom>
          <a:blipFill>
            <a:blip r:embed="rId6" cstate="print"/>
            <a:stretch>
              <a:fillRect/>
            </a:stretch>
          </a:blipFill>
        </p:spPr>
        <p:txBody>
          <a:bodyPr wrap="square" lIns="0" tIns="0" rIns="0" bIns="0" rtlCol="0"/>
          <a:lstStyle/>
          <a:p>
            <a:endParaRPr sz="2176"/>
          </a:p>
        </p:txBody>
      </p:sp>
      <p:sp>
        <p:nvSpPr>
          <p:cNvPr id="71" name="object 71"/>
          <p:cNvSpPr/>
          <p:nvPr/>
        </p:nvSpPr>
        <p:spPr>
          <a:xfrm>
            <a:off x="6642644" y="4118114"/>
            <a:ext cx="445300" cy="391557"/>
          </a:xfrm>
          <a:prstGeom prst="rect">
            <a:avLst/>
          </a:prstGeom>
          <a:blipFill>
            <a:blip r:embed="rId6" cstate="print"/>
            <a:stretch>
              <a:fillRect/>
            </a:stretch>
          </a:blipFill>
        </p:spPr>
        <p:txBody>
          <a:bodyPr wrap="square" lIns="0" tIns="0" rIns="0" bIns="0" rtlCol="0"/>
          <a:lstStyle/>
          <a:p>
            <a:endParaRPr sz="2176"/>
          </a:p>
        </p:txBody>
      </p:sp>
      <p:sp>
        <p:nvSpPr>
          <p:cNvPr id="72" name="object 72"/>
          <p:cNvSpPr/>
          <p:nvPr/>
        </p:nvSpPr>
        <p:spPr>
          <a:xfrm>
            <a:off x="6642644" y="4597194"/>
            <a:ext cx="445300" cy="391557"/>
          </a:xfrm>
          <a:prstGeom prst="rect">
            <a:avLst/>
          </a:prstGeom>
          <a:blipFill>
            <a:blip r:embed="rId6" cstate="print"/>
            <a:stretch>
              <a:fillRect/>
            </a:stretch>
          </a:blipFill>
        </p:spPr>
        <p:txBody>
          <a:bodyPr wrap="square" lIns="0" tIns="0" rIns="0" bIns="0" rtlCol="0"/>
          <a:lstStyle/>
          <a:p>
            <a:endParaRPr sz="2176"/>
          </a:p>
        </p:txBody>
      </p:sp>
      <p:sp>
        <p:nvSpPr>
          <p:cNvPr id="73" name="object 73"/>
          <p:cNvSpPr/>
          <p:nvPr/>
        </p:nvSpPr>
        <p:spPr>
          <a:xfrm>
            <a:off x="6642644"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74" name="object 74"/>
          <p:cNvSpPr/>
          <p:nvPr/>
        </p:nvSpPr>
        <p:spPr>
          <a:xfrm>
            <a:off x="6642644" y="5553822"/>
            <a:ext cx="445300" cy="391557"/>
          </a:xfrm>
          <a:prstGeom prst="rect">
            <a:avLst/>
          </a:prstGeom>
          <a:blipFill>
            <a:blip r:embed="rId6" cstate="print"/>
            <a:stretch>
              <a:fillRect/>
            </a:stretch>
          </a:blipFill>
        </p:spPr>
        <p:txBody>
          <a:bodyPr wrap="square" lIns="0" tIns="0" rIns="0" bIns="0" rtlCol="0"/>
          <a:lstStyle/>
          <a:p>
            <a:endParaRPr sz="2176"/>
          </a:p>
        </p:txBody>
      </p:sp>
      <p:sp>
        <p:nvSpPr>
          <p:cNvPr id="75" name="object 75"/>
          <p:cNvSpPr/>
          <p:nvPr/>
        </p:nvSpPr>
        <p:spPr>
          <a:xfrm>
            <a:off x="6642644" y="3159952"/>
            <a:ext cx="445300" cy="391557"/>
          </a:xfrm>
          <a:prstGeom prst="rect">
            <a:avLst/>
          </a:prstGeom>
          <a:blipFill>
            <a:blip r:embed="rId6" cstate="print"/>
            <a:stretch>
              <a:fillRect/>
            </a:stretch>
          </a:blipFill>
        </p:spPr>
        <p:txBody>
          <a:bodyPr wrap="square" lIns="0" tIns="0" rIns="0" bIns="0" rtlCol="0"/>
          <a:lstStyle/>
          <a:p>
            <a:endParaRPr sz="2176"/>
          </a:p>
        </p:txBody>
      </p:sp>
      <p:sp>
        <p:nvSpPr>
          <p:cNvPr id="76" name="object 76"/>
          <p:cNvSpPr/>
          <p:nvPr/>
        </p:nvSpPr>
        <p:spPr>
          <a:xfrm>
            <a:off x="1028796" y="2243249"/>
            <a:ext cx="445300" cy="391557"/>
          </a:xfrm>
          <a:prstGeom prst="rect">
            <a:avLst/>
          </a:prstGeom>
          <a:blipFill>
            <a:blip r:embed="rId6" cstate="print"/>
            <a:stretch>
              <a:fillRect/>
            </a:stretch>
          </a:blipFill>
        </p:spPr>
        <p:txBody>
          <a:bodyPr wrap="square" lIns="0" tIns="0" rIns="0" bIns="0" rtlCol="0"/>
          <a:lstStyle/>
          <a:p>
            <a:endParaRPr sz="2176"/>
          </a:p>
        </p:txBody>
      </p:sp>
      <p:sp>
        <p:nvSpPr>
          <p:cNvPr id="77" name="object 77"/>
          <p:cNvSpPr/>
          <p:nvPr/>
        </p:nvSpPr>
        <p:spPr>
          <a:xfrm>
            <a:off x="1724385" y="2680872"/>
            <a:ext cx="445300" cy="391555"/>
          </a:xfrm>
          <a:prstGeom prst="rect">
            <a:avLst/>
          </a:prstGeom>
          <a:blipFill>
            <a:blip r:embed="rId6" cstate="print"/>
            <a:stretch>
              <a:fillRect/>
            </a:stretch>
          </a:blipFill>
        </p:spPr>
        <p:txBody>
          <a:bodyPr wrap="square" lIns="0" tIns="0" rIns="0" bIns="0" rtlCol="0"/>
          <a:lstStyle/>
          <a:p>
            <a:endParaRPr sz="2176"/>
          </a:p>
        </p:txBody>
      </p:sp>
      <p:sp>
        <p:nvSpPr>
          <p:cNvPr id="78" name="object 78"/>
          <p:cNvSpPr/>
          <p:nvPr/>
        </p:nvSpPr>
        <p:spPr>
          <a:xfrm>
            <a:off x="1724385" y="2201789"/>
            <a:ext cx="445300" cy="391557"/>
          </a:xfrm>
          <a:prstGeom prst="rect">
            <a:avLst/>
          </a:prstGeom>
          <a:blipFill>
            <a:blip r:embed="rId6" cstate="print"/>
            <a:stretch>
              <a:fillRect/>
            </a:stretch>
          </a:blipFill>
        </p:spPr>
        <p:txBody>
          <a:bodyPr wrap="square" lIns="0" tIns="0" rIns="0" bIns="0" rtlCol="0"/>
          <a:lstStyle/>
          <a:p>
            <a:endParaRPr sz="2176"/>
          </a:p>
        </p:txBody>
      </p:sp>
      <p:sp>
        <p:nvSpPr>
          <p:cNvPr id="79" name="object 79"/>
          <p:cNvSpPr/>
          <p:nvPr/>
        </p:nvSpPr>
        <p:spPr>
          <a:xfrm>
            <a:off x="2421508" y="2680872"/>
            <a:ext cx="445300" cy="391555"/>
          </a:xfrm>
          <a:prstGeom prst="rect">
            <a:avLst/>
          </a:prstGeom>
          <a:blipFill>
            <a:blip r:embed="rId6" cstate="print"/>
            <a:stretch>
              <a:fillRect/>
            </a:stretch>
          </a:blipFill>
        </p:spPr>
        <p:txBody>
          <a:bodyPr wrap="square" lIns="0" tIns="0" rIns="0" bIns="0" rtlCol="0"/>
          <a:lstStyle/>
          <a:p>
            <a:endParaRPr sz="2176"/>
          </a:p>
        </p:txBody>
      </p:sp>
      <p:sp>
        <p:nvSpPr>
          <p:cNvPr id="80" name="object 80"/>
          <p:cNvSpPr/>
          <p:nvPr/>
        </p:nvSpPr>
        <p:spPr>
          <a:xfrm>
            <a:off x="2421508" y="2201789"/>
            <a:ext cx="445300" cy="391557"/>
          </a:xfrm>
          <a:prstGeom prst="rect">
            <a:avLst/>
          </a:prstGeom>
          <a:blipFill>
            <a:blip r:embed="rId6" cstate="print"/>
            <a:stretch>
              <a:fillRect/>
            </a:stretch>
          </a:blipFill>
        </p:spPr>
        <p:txBody>
          <a:bodyPr wrap="square" lIns="0" tIns="0" rIns="0" bIns="0" rtlCol="0"/>
          <a:lstStyle/>
          <a:p>
            <a:endParaRPr sz="2176"/>
          </a:p>
        </p:txBody>
      </p:sp>
      <p:sp>
        <p:nvSpPr>
          <p:cNvPr id="81" name="object 81"/>
          <p:cNvSpPr/>
          <p:nvPr/>
        </p:nvSpPr>
        <p:spPr>
          <a:xfrm>
            <a:off x="3117098" y="2680872"/>
            <a:ext cx="445300" cy="391555"/>
          </a:xfrm>
          <a:prstGeom prst="rect">
            <a:avLst/>
          </a:prstGeom>
          <a:blipFill>
            <a:blip r:embed="rId6" cstate="print"/>
            <a:stretch>
              <a:fillRect/>
            </a:stretch>
          </a:blipFill>
        </p:spPr>
        <p:txBody>
          <a:bodyPr wrap="square" lIns="0" tIns="0" rIns="0" bIns="0" rtlCol="0"/>
          <a:lstStyle/>
          <a:p>
            <a:endParaRPr sz="2176"/>
          </a:p>
        </p:txBody>
      </p:sp>
      <p:sp>
        <p:nvSpPr>
          <p:cNvPr id="82" name="object 82"/>
          <p:cNvSpPr/>
          <p:nvPr/>
        </p:nvSpPr>
        <p:spPr>
          <a:xfrm>
            <a:off x="3117098" y="2203324"/>
            <a:ext cx="445300" cy="391557"/>
          </a:xfrm>
          <a:prstGeom prst="rect">
            <a:avLst/>
          </a:prstGeom>
          <a:blipFill>
            <a:blip r:embed="rId6" cstate="print"/>
            <a:stretch>
              <a:fillRect/>
            </a:stretch>
          </a:blipFill>
        </p:spPr>
        <p:txBody>
          <a:bodyPr wrap="square" lIns="0" tIns="0" rIns="0" bIns="0" rtlCol="0"/>
          <a:lstStyle/>
          <a:p>
            <a:endParaRPr sz="2176"/>
          </a:p>
        </p:txBody>
      </p:sp>
      <p:sp>
        <p:nvSpPr>
          <p:cNvPr id="83" name="object 83"/>
          <p:cNvSpPr/>
          <p:nvPr/>
        </p:nvSpPr>
        <p:spPr>
          <a:xfrm>
            <a:off x="3814222" y="2682405"/>
            <a:ext cx="445299" cy="391557"/>
          </a:xfrm>
          <a:prstGeom prst="rect">
            <a:avLst/>
          </a:prstGeom>
          <a:blipFill>
            <a:blip r:embed="rId6" cstate="print"/>
            <a:stretch>
              <a:fillRect/>
            </a:stretch>
          </a:blipFill>
        </p:spPr>
        <p:txBody>
          <a:bodyPr wrap="square" lIns="0" tIns="0" rIns="0" bIns="0" rtlCol="0"/>
          <a:lstStyle/>
          <a:p>
            <a:endParaRPr sz="2176"/>
          </a:p>
        </p:txBody>
      </p:sp>
      <p:sp>
        <p:nvSpPr>
          <p:cNvPr id="84" name="object 84"/>
          <p:cNvSpPr/>
          <p:nvPr/>
        </p:nvSpPr>
        <p:spPr>
          <a:xfrm>
            <a:off x="3814222" y="2203324"/>
            <a:ext cx="445299" cy="391557"/>
          </a:xfrm>
          <a:prstGeom prst="rect">
            <a:avLst/>
          </a:prstGeom>
          <a:blipFill>
            <a:blip r:embed="rId6" cstate="print"/>
            <a:stretch>
              <a:fillRect/>
            </a:stretch>
          </a:blipFill>
        </p:spPr>
        <p:txBody>
          <a:bodyPr wrap="square" lIns="0" tIns="0" rIns="0" bIns="0" rtlCol="0"/>
          <a:lstStyle/>
          <a:p>
            <a:endParaRPr sz="2176"/>
          </a:p>
        </p:txBody>
      </p:sp>
      <p:sp>
        <p:nvSpPr>
          <p:cNvPr id="85" name="object 85"/>
          <p:cNvSpPr/>
          <p:nvPr/>
        </p:nvSpPr>
        <p:spPr>
          <a:xfrm>
            <a:off x="4509811" y="2682405"/>
            <a:ext cx="445300" cy="391557"/>
          </a:xfrm>
          <a:prstGeom prst="rect">
            <a:avLst/>
          </a:prstGeom>
          <a:blipFill>
            <a:blip r:embed="rId6" cstate="print"/>
            <a:stretch>
              <a:fillRect/>
            </a:stretch>
          </a:blipFill>
        </p:spPr>
        <p:txBody>
          <a:bodyPr wrap="square" lIns="0" tIns="0" rIns="0" bIns="0" rtlCol="0"/>
          <a:lstStyle/>
          <a:p>
            <a:endParaRPr sz="2176"/>
          </a:p>
        </p:txBody>
      </p:sp>
      <p:sp>
        <p:nvSpPr>
          <p:cNvPr id="86" name="object 86"/>
          <p:cNvSpPr/>
          <p:nvPr/>
        </p:nvSpPr>
        <p:spPr>
          <a:xfrm>
            <a:off x="4509811" y="2203324"/>
            <a:ext cx="445300" cy="391557"/>
          </a:xfrm>
          <a:prstGeom prst="rect">
            <a:avLst/>
          </a:prstGeom>
          <a:blipFill>
            <a:blip r:embed="rId6" cstate="print"/>
            <a:stretch>
              <a:fillRect/>
            </a:stretch>
          </a:blipFill>
        </p:spPr>
        <p:txBody>
          <a:bodyPr wrap="square" lIns="0" tIns="0" rIns="0" bIns="0" rtlCol="0"/>
          <a:lstStyle/>
          <a:p>
            <a:endParaRPr sz="2176"/>
          </a:p>
        </p:txBody>
      </p:sp>
      <p:sp>
        <p:nvSpPr>
          <p:cNvPr id="87" name="object 87"/>
          <p:cNvSpPr/>
          <p:nvPr/>
        </p:nvSpPr>
        <p:spPr>
          <a:xfrm>
            <a:off x="5206936" y="2682405"/>
            <a:ext cx="445300" cy="391557"/>
          </a:xfrm>
          <a:prstGeom prst="rect">
            <a:avLst/>
          </a:prstGeom>
          <a:blipFill>
            <a:blip r:embed="rId6" cstate="print"/>
            <a:stretch>
              <a:fillRect/>
            </a:stretch>
          </a:blipFill>
        </p:spPr>
        <p:txBody>
          <a:bodyPr wrap="square" lIns="0" tIns="0" rIns="0" bIns="0" rtlCol="0"/>
          <a:lstStyle/>
          <a:p>
            <a:endParaRPr sz="2176"/>
          </a:p>
        </p:txBody>
      </p:sp>
      <p:sp>
        <p:nvSpPr>
          <p:cNvPr id="88" name="object 88"/>
          <p:cNvSpPr/>
          <p:nvPr/>
        </p:nvSpPr>
        <p:spPr>
          <a:xfrm>
            <a:off x="5206936" y="2203324"/>
            <a:ext cx="445300" cy="391557"/>
          </a:xfrm>
          <a:prstGeom prst="rect">
            <a:avLst/>
          </a:prstGeom>
          <a:blipFill>
            <a:blip r:embed="rId6" cstate="print"/>
            <a:stretch>
              <a:fillRect/>
            </a:stretch>
          </a:blipFill>
        </p:spPr>
        <p:txBody>
          <a:bodyPr wrap="square" lIns="0" tIns="0" rIns="0" bIns="0" rtlCol="0"/>
          <a:lstStyle/>
          <a:p>
            <a:endParaRPr sz="2176"/>
          </a:p>
        </p:txBody>
      </p:sp>
      <p:sp>
        <p:nvSpPr>
          <p:cNvPr id="89" name="object 89"/>
          <p:cNvSpPr/>
          <p:nvPr/>
        </p:nvSpPr>
        <p:spPr>
          <a:xfrm>
            <a:off x="5947054" y="3639032"/>
            <a:ext cx="445300" cy="391557"/>
          </a:xfrm>
          <a:prstGeom prst="rect">
            <a:avLst/>
          </a:prstGeom>
          <a:blipFill>
            <a:blip r:embed="rId6" cstate="print"/>
            <a:stretch>
              <a:fillRect/>
            </a:stretch>
          </a:blipFill>
        </p:spPr>
        <p:txBody>
          <a:bodyPr wrap="square" lIns="0" tIns="0" rIns="0" bIns="0" rtlCol="0"/>
          <a:lstStyle/>
          <a:p>
            <a:endParaRPr sz="2176"/>
          </a:p>
        </p:txBody>
      </p:sp>
      <p:sp>
        <p:nvSpPr>
          <p:cNvPr id="90" name="object 90"/>
          <p:cNvSpPr/>
          <p:nvPr/>
        </p:nvSpPr>
        <p:spPr>
          <a:xfrm>
            <a:off x="5947054" y="3159952"/>
            <a:ext cx="445300" cy="391557"/>
          </a:xfrm>
          <a:prstGeom prst="rect">
            <a:avLst/>
          </a:prstGeom>
          <a:blipFill>
            <a:blip r:embed="rId6" cstate="print"/>
            <a:stretch>
              <a:fillRect/>
            </a:stretch>
          </a:blipFill>
        </p:spPr>
        <p:txBody>
          <a:bodyPr wrap="square" lIns="0" tIns="0" rIns="0" bIns="0" rtlCol="0"/>
          <a:lstStyle/>
          <a:p>
            <a:endParaRPr sz="2176"/>
          </a:p>
        </p:txBody>
      </p:sp>
      <p:sp>
        <p:nvSpPr>
          <p:cNvPr id="91" name="object 91"/>
          <p:cNvSpPr/>
          <p:nvPr/>
        </p:nvSpPr>
        <p:spPr>
          <a:xfrm>
            <a:off x="5947054" y="2682405"/>
            <a:ext cx="445300" cy="391557"/>
          </a:xfrm>
          <a:prstGeom prst="rect">
            <a:avLst/>
          </a:prstGeom>
          <a:blipFill>
            <a:blip r:embed="rId6" cstate="print"/>
            <a:stretch>
              <a:fillRect/>
            </a:stretch>
          </a:blipFill>
        </p:spPr>
        <p:txBody>
          <a:bodyPr wrap="square" lIns="0" tIns="0" rIns="0" bIns="0" rtlCol="0"/>
          <a:lstStyle/>
          <a:p>
            <a:endParaRPr sz="2176"/>
          </a:p>
        </p:txBody>
      </p:sp>
      <p:sp>
        <p:nvSpPr>
          <p:cNvPr id="92" name="object 92"/>
          <p:cNvSpPr/>
          <p:nvPr/>
        </p:nvSpPr>
        <p:spPr>
          <a:xfrm>
            <a:off x="5947054" y="2203324"/>
            <a:ext cx="445300" cy="391557"/>
          </a:xfrm>
          <a:prstGeom prst="rect">
            <a:avLst/>
          </a:prstGeom>
          <a:blipFill>
            <a:blip r:embed="rId6" cstate="print"/>
            <a:stretch>
              <a:fillRect/>
            </a:stretch>
          </a:blipFill>
        </p:spPr>
        <p:txBody>
          <a:bodyPr wrap="square" lIns="0" tIns="0" rIns="0" bIns="0" rtlCol="0"/>
          <a:lstStyle/>
          <a:p>
            <a:endParaRPr sz="2176"/>
          </a:p>
        </p:txBody>
      </p:sp>
      <p:sp>
        <p:nvSpPr>
          <p:cNvPr id="93" name="object 93"/>
          <p:cNvSpPr/>
          <p:nvPr/>
        </p:nvSpPr>
        <p:spPr>
          <a:xfrm>
            <a:off x="5947054" y="4597194"/>
            <a:ext cx="445300" cy="391557"/>
          </a:xfrm>
          <a:prstGeom prst="rect">
            <a:avLst/>
          </a:prstGeom>
          <a:blipFill>
            <a:blip r:embed="rId6" cstate="print"/>
            <a:stretch>
              <a:fillRect/>
            </a:stretch>
          </a:blipFill>
        </p:spPr>
        <p:txBody>
          <a:bodyPr wrap="square" lIns="0" tIns="0" rIns="0" bIns="0" rtlCol="0"/>
          <a:lstStyle/>
          <a:p>
            <a:endParaRPr sz="2176"/>
          </a:p>
        </p:txBody>
      </p:sp>
      <p:sp>
        <p:nvSpPr>
          <p:cNvPr id="94" name="object 94"/>
          <p:cNvSpPr/>
          <p:nvPr/>
        </p:nvSpPr>
        <p:spPr>
          <a:xfrm>
            <a:off x="5947054"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95" name="object 95"/>
          <p:cNvSpPr/>
          <p:nvPr/>
        </p:nvSpPr>
        <p:spPr>
          <a:xfrm>
            <a:off x="5947054" y="5553822"/>
            <a:ext cx="445300" cy="391557"/>
          </a:xfrm>
          <a:prstGeom prst="rect">
            <a:avLst/>
          </a:prstGeom>
          <a:blipFill>
            <a:blip r:embed="rId6" cstate="print"/>
            <a:stretch>
              <a:fillRect/>
            </a:stretch>
          </a:blipFill>
        </p:spPr>
        <p:txBody>
          <a:bodyPr wrap="square" lIns="0" tIns="0" rIns="0" bIns="0" rtlCol="0"/>
          <a:lstStyle/>
          <a:p>
            <a:endParaRPr sz="2176"/>
          </a:p>
        </p:txBody>
      </p:sp>
      <p:sp>
        <p:nvSpPr>
          <p:cNvPr id="96" name="object 96"/>
          <p:cNvSpPr/>
          <p:nvPr/>
        </p:nvSpPr>
        <p:spPr>
          <a:xfrm>
            <a:off x="6642644" y="2682405"/>
            <a:ext cx="445300" cy="391557"/>
          </a:xfrm>
          <a:prstGeom prst="rect">
            <a:avLst/>
          </a:prstGeom>
          <a:blipFill>
            <a:blip r:embed="rId6" cstate="print"/>
            <a:stretch>
              <a:fillRect/>
            </a:stretch>
          </a:blipFill>
        </p:spPr>
        <p:txBody>
          <a:bodyPr wrap="square" lIns="0" tIns="0" rIns="0" bIns="0" rtlCol="0"/>
          <a:lstStyle/>
          <a:p>
            <a:endParaRPr sz="2176"/>
          </a:p>
        </p:txBody>
      </p:sp>
      <p:sp>
        <p:nvSpPr>
          <p:cNvPr id="97" name="object 97"/>
          <p:cNvSpPr/>
          <p:nvPr/>
        </p:nvSpPr>
        <p:spPr>
          <a:xfrm>
            <a:off x="6642644" y="2203324"/>
            <a:ext cx="445300" cy="391557"/>
          </a:xfrm>
          <a:prstGeom prst="rect">
            <a:avLst/>
          </a:prstGeom>
          <a:blipFill>
            <a:blip r:embed="rId6" cstate="print"/>
            <a:stretch>
              <a:fillRect/>
            </a:stretch>
          </a:blipFill>
        </p:spPr>
        <p:txBody>
          <a:bodyPr wrap="square" lIns="0" tIns="0" rIns="0" bIns="0" rtlCol="0"/>
          <a:lstStyle/>
          <a:p>
            <a:endParaRPr sz="2176"/>
          </a:p>
        </p:txBody>
      </p:sp>
      <p:sp>
        <p:nvSpPr>
          <p:cNvPr id="98" name="object 98"/>
          <p:cNvSpPr/>
          <p:nvPr/>
        </p:nvSpPr>
        <p:spPr>
          <a:xfrm>
            <a:off x="7295238" y="3639032"/>
            <a:ext cx="445300" cy="391557"/>
          </a:xfrm>
          <a:prstGeom prst="rect">
            <a:avLst/>
          </a:prstGeom>
          <a:blipFill>
            <a:blip r:embed="rId6" cstate="print"/>
            <a:stretch>
              <a:fillRect/>
            </a:stretch>
          </a:blipFill>
        </p:spPr>
        <p:txBody>
          <a:bodyPr wrap="square" lIns="0" tIns="0" rIns="0" bIns="0" rtlCol="0"/>
          <a:lstStyle/>
          <a:p>
            <a:endParaRPr sz="2176"/>
          </a:p>
        </p:txBody>
      </p:sp>
      <p:sp>
        <p:nvSpPr>
          <p:cNvPr id="99" name="object 99"/>
          <p:cNvSpPr/>
          <p:nvPr/>
        </p:nvSpPr>
        <p:spPr>
          <a:xfrm>
            <a:off x="7295238" y="4118114"/>
            <a:ext cx="445300" cy="391557"/>
          </a:xfrm>
          <a:prstGeom prst="rect">
            <a:avLst/>
          </a:prstGeom>
          <a:blipFill>
            <a:blip r:embed="rId6" cstate="print"/>
            <a:stretch>
              <a:fillRect/>
            </a:stretch>
          </a:blipFill>
        </p:spPr>
        <p:txBody>
          <a:bodyPr wrap="square" lIns="0" tIns="0" rIns="0" bIns="0" rtlCol="0"/>
          <a:lstStyle/>
          <a:p>
            <a:endParaRPr sz="2176"/>
          </a:p>
        </p:txBody>
      </p:sp>
      <p:sp>
        <p:nvSpPr>
          <p:cNvPr id="100" name="object 100"/>
          <p:cNvSpPr/>
          <p:nvPr/>
        </p:nvSpPr>
        <p:spPr>
          <a:xfrm>
            <a:off x="7295238" y="4597194"/>
            <a:ext cx="445300" cy="391557"/>
          </a:xfrm>
          <a:prstGeom prst="rect">
            <a:avLst/>
          </a:prstGeom>
          <a:blipFill>
            <a:blip r:embed="rId6" cstate="print"/>
            <a:stretch>
              <a:fillRect/>
            </a:stretch>
          </a:blipFill>
        </p:spPr>
        <p:txBody>
          <a:bodyPr wrap="square" lIns="0" tIns="0" rIns="0" bIns="0" rtlCol="0"/>
          <a:lstStyle/>
          <a:p>
            <a:endParaRPr sz="2176"/>
          </a:p>
        </p:txBody>
      </p:sp>
      <p:sp>
        <p:nvSpPr>
          <p:cNvPr id="101" name="object 101"/>
          <p:cNvSpPr/>
          <p:nvPr/>
        </p:nvSpPr>
        <p:spPr>
          <a:xfrm>
            <a:off x="7295238"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102" name="object 102"/>
          <p:cNvSpPr/>
          <p:nvPr/>
        </p:nvSpPr>
        <p:spPr>
          <a:xfrm>
            <a:off x="7295238" y="5553822"/>
            <a:ext cx="445300" cy="391557"/>
          </a:xfrm>
          <a:prstGeom prst="rect">
            <a:avLst/>
          </a:prstGeom>
          <a:blipFill>
            <a:blip r:embed="rId6" cstate="print"/>
            <a:stretch>
              <a:fillRect/>
            </a:stretch>
          </a:blipFill>
        </p:spPr>
        <p:txBody>
          <a:bodyPr wrap="square" lIns="0" tIns="0" rIns="0" bIns="0" rtlCol="0"/>
          <a:lstStyle/>
          <a:p>
            <a:endParaRPr sz="2176"/>
          </a:p>
        </p:txBody>
      </p:sp>
      <p:sp>
        <p:nvSpPr>
          <p:cNvPr id="103" name="object 103"/>
          <p:cNvSpPr/>
          <p:nvPr/>
        </p:nvSpPr>
        <p:spPr>
          <a:xfrm>
            <a:off x="7295238" y="3159952"/>
            <a:ext cx="445300" cy="391557"/>
          </a:xfrm>
          <a:prstGeom prst="rect">
            <a:avLst/>
          </a:prstGeom>
          <a:blipFill>
            <a:blip r:embed="rId6" cstate="print"/>
            <a:stretch>
              <a:fillRect/>
            </a:stretch>
          </a:blipFill>
        </p:spPr>
        <p:txBody>
          <a:bodyPr wrap="square" lIns="0" tIns="0" rIns="0" bIns="0" rtlCol="0"/>
          <a:lstStyle/>
          <a:p>
            <a:endParaRPr sz="2176"/>
          </a:p>
        </p:txBody>
      </p:sp>
      <p:sp>
        <p:nvSpPr>
          <p:cNvPr id="104" name="object 104"/>
          <p:cNvSpPr/>
          <p:nvPr/>
        </p:nvSpPr>
        <p:spPr>
          <a:xfrm>
            <a:off x="7295238" y="2682405"/>
            <a:ext cx="445300" cy="391557"/>
          </a:xfrm>
          <a:prstGeom prst="rect">
            <a:avLst/>
          </a:prstGeom>
          <a:blipFill>
            <a:blip r:embed="rId6" cstate="print"/>
            <a:stretch>
              <a:fillRect/>
            </a:stretch>
          </a:blipFill>
        </p:spPr>
        <p:txBody>
          <a:bodyPr wrap="square" lIns="0" tIns="0" rIns="0" bIns="0" rtlCol="0"/>
          <a:lstStyle/>
          <a:p>
            <a:endParaRPr sz="2176"/>
          </a:p>
        </p:txBody>
      </p:sp>
      <p:sp>
        <p:nvSpPr>
          <p:cNvPr id="105" name="object 105"/>
          <p:cNvSpPr/>
          <p:nvPr/>
        </p:nvSpPr>
        <p:spPr>
          <a:xfrm>
            <a:off x="7295238" y="2203324"/>
            <a:ext cx="445300" cy="391557"/>
          </a:xfrm>
          <a:prstGeom prst="rect">
            <a:avLst/>
          </a:prstGeom>
          <a:blipFill>
            <a:blip r:embed="rId6" cstate="print"/>
            <a:stretch>
              <a:fillRect/>
            </a:stretch>
          </a:blipFill>
        </p:spPr>
        <p:txBody>
          <a:bodyPr wrap="square" lIns="0" tIns="0" rIns="0" bIns="0" rtlCol="0"/>
          <a:lstStyle/>
          <a:p>
            <a:endParaRPr sz="2176"/>
          </a:p>
        </p:txBody>
      </p:sp>
      <p:sp>
        <p:nvSpPr>
          <p:cNvPr id="106" name="object 106"/>
          <p:cNvSpPr/>
          <p:nvPr/>
        </p:nvSpPr>
        <p:spPr>
          <a:xfrm>
            <a:off x="7992363" y="3639032"/>
            <a:ext cx="445300" cy="391557"/>
          </a:xfrm>
          <a:prstGeom prst="rect">
            <a:avLst/>
          </a:prstGeom>
          <a:blipFill>
            <a:blip r:embed="rId6" cstate="print"/>
            <a:stretch>
              <a:fillRect/>
            </a:stretch>
          </a:blipFill>
        </p:spPr>
        <p:txBody>
          <a:bodyPr wrap="square" lIns="0" tIns="0" rIns="0" bIns="0" rtlCol="0"/>
          <a:lstStyle/>
          <a:p>
            <a:endParaRPr sz="2176"/>
          </a:p>
        </p:txBody>
      </p:sp>
      <p:sp>
        <p:nvSpPr>
          <p:cNvPr id="107" name="object 107"/>
          <p:cNvSpPr/>
          <p:nvPr/>
        </p:nvSpPr>
        <p:spPr>
          <a:xfrm>
            <a:off x="7992363" y="4118114"/>
            <a:ext cx="445300" cy="391557"/>
          </a:xfrm>
          <a:prstGeom prst="rect">
            <a:avLst/>
          </a:prstGeom>
          <a:blipFill>
            <a:blip r:embed="rId6" cstate="print"/>
            <a:stretch>
              <a:fillRect/>
            </a:stretch>
          </a:blipFill>
        </p:spPr>
        <p:txBody>
          <a:bodyPr wrap="square" lIns="0" tIns="0" rIns="0" bIns="0" rtlCol="0"/>
          <a:lstStyle/>
          <a:p>
            <a:endParaRPr sz="2176"/>
          </a:p>
        </p:txBody>
      </p:sp>
      <p:sp>
        <p:nvSpPr>
          <p:cNvPr id="108" name="object 108"/>
          <p:cNvSpPr/>
          <p:nvPr/>
        </p:nvSpPr>
        <p:spPr>
          <a:xfrm>
            <a:off x="7992363" y="4597194"/>
            <a:ext cx="445300" cy="391557"/>
          </a:xfrm>
          <a:prstGeom prst="rect">
            <a:avLst/>
          </a:prstGeom>
          <a:blipFill>
            <a:blip r:embed="rId6" cstate="print"/>
            <a:stretch>
              <a:fillRect/>
            </a:stretch>
          </a:blipFill>
        </p:spPr>
        <p:txBody>
          <a:bodyPr wrap="square" lIns="0" tIns="0" rIns="0" bIns="0" rtlCol="0"/>
          <a:lstStyle/>
          <a:p>
            <a:endParaRPr sz="2176"/>
          </a:p>
        </p:txBody>
      </p:sp>
      <p:sp>
        <p:nvSpPr>
          <p:cNvPr id="109" name="object 109"/>
          <p:cNvSpPr/>
          <p:nvPr/>
        </p:nvSpPr>
        <p:spPr>
          <a:xfrm>
            <a:off x="7992363"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110" name="object 110"/>
          <p:cNvSpPr/>
          <p:nvPr/>
        </p:nvSpPr>
        <p:spPr>
          <a:xfrm>
            <a:off x="7992363" y="5553822"/>
            <a:ext cx="445300" cy="391557"/>
          </a:xfrm>
          <a:prstGeom prst="rect">
            <a:avLst/>
          </a:prstGeom>
          <a:blipFill>
            <a:blip r:embed="rId6" cstate="print"/>
            <a:stretch>
              <a:fillRect/>
            </a:stretch>
          </a:blipFill>
        </p:spPr>
        <p:txBody>
          <a:bodyPr wrap="square" lIns="0" tIns="0" rIns="0" bIns="0" rtlCol="0"/>
          <a:lstStyle/>
          <a:p>
            <a:endParaRPr sz="2176"/>
          </a:p>
        </p:txBody>
      </p:sp>
      <p:sp>
        <p:nvSpPr>
          <p:cNvPr id="111" name="object 111"/>
          <p:cNvSpPr/>
          <p:nvPr/>
        </p:nvSpPr>
        <p:spPr>
          <a:xfrm>
            <a:off x="7992363" y="3159952"/>
            <a:ext cx="445300" cy="391557"/>
          </a:xfrm>
          <a:prstGeom prst="rect">
            <a:avLst/>
          </a:prstGeom>
          <a:blipFill>
            <a:blip r:embed="rId6" cstate="print"/>
            <a:stretch>
              <a:fillRect/>
            </a:stretch>
          </a:blipFill>
        </p:spPr>
        <p:txBody>
          <a:bodyPr wrap="square" lIns="0" tIns="0" rIns="0" bIns="0" rtlCol="0"/>
          <a:lstStyle/>
          <a:p>
            <a:endParaRPr sz="2176"/>
          </a:p>
        </p:txBody>
      </p:sp>
      <p:sp>
        <p:nvSpPr>
          <p:cNvPr id="112" name="object 112"/>
          <p:cNvSpPr/>
          <p:nvPr/>
        </p:nvSpPr>
        <p:spPr>
          <a:xfrm>
            <a:off x="7992363" y="2682405"/>
            <a:ext cx="445300" cy="391557"/>
          </a:xfrm>
          <a:prstGeom prst="rect">
            <a:avLst/>
          </a:prstGeom>
          <a:blipFill>
            <a:blip r:embed="rId6" cstate="print"/>
            <a:stretch>
              <a:fillRect/>
            </a:stretch>
          </a:blipFill>
        </p:spPr>
        <p:txBody>
          <a:bodyPr wrap="square" lIns="0" tIns="0" rIns="0" bIns="0" rtlCol="0"/>
          <a:lstStyle/>
          <a:p>
            <a:endParaRPr sz="2176"/>
          </a:p>
        </p:txBody>
      </p:sp>
      <p:sp>
        <p:nvSpPr>
          <p:cNvPr id="113" name="object 113"/>
          <p:cNvSpPr/>
          <p:nvPr/>
        </p:nvSpPr>
        <p:spPr>
          <a:xfrm>
            <a:off x="7992363" y="2203324"/>
            <a:ext cx="445300" cy="391557"/>
          </a:xfrm>
          <a:prstGeom prst="rect">
            <a:avLst/>
          </a:prstGeom>
          <a:blipFill>
            <a:blip r:embed="rId6" cstate="print"/>
            <a:stretch>
              <a:fillRect/>
            </a:stretch>
          </a:blipFill>
        </p:spPr>
        <p:txBody>
          <a:bodyPr wrap="square" lIns="0" tIns="0" rIns="0" bIns="0" rtlCol="0"/>
          <a:lstStyle/>
          <a:p>
            <a:endParaRPr sz="2176"/>
          </a:p>
        </p:txBody>
      </p:sp>
      <p:sp>
        <p:nvSpPr>
          <p:cNvPr id="114" name="object 114"/>
          <p:cNvSpPr/>
          <p:nvPr/>
        </p:nvSpPr>
        <p:spPr>
          <a:xfrm>
            <a:off x="8732481" y="3639032"/>
            <a:ext cx="445300" cy="391557"/>
          </a:xfrm>
          <a:prstGeom prst="rect">
            <a:avLst/>
          </a:prstGeom>
          <a:blipFill>
            <a:blip r:embed="rId6" cstate="print"/>
            <a:stretch>
              <a:fillRect/>
            </a:stretch>
          </a:blipFill>
        </p:spPr>
        <p:txBody>
          <a:bodyPr wrap="square" lIns="0" tIns="0" rIns="0" bIns="0" rtlCol="0"/>
          <a:lstStyle/>
          <a:p>
            <a:endParaRPr sz="2176"/>
          </a:p>
        </p:txBody>
      </p:sp>
      <p:sp>
        <p:nvSpPr>
          <p:cNvPr id="115" name="object 115"/>
          <p:cNvSpPr/>
          <p:nvPr/>
        </p:nvSpPr>
        <p:spPr>
          <a:xfrm>
            <a:off x="8732481" y="4118114"/>
            <a:ext cx="445300" cy="391557"/>
          </a:xfrm>
          <a:prstGeom prst="rect">
            <a:avLst/>
          </a:prstGeom>
          <a:blipFill>
            <a:blip r:embed="rId6" cstate="print"/>
            <a:stretch>
              <a:fillRect/>
            </a:stretch>
          </a:blipFill>
        </p:spPr>
        <p:txBody>
          <a:bodyPr wrap="square" lIns="0" tIns="0" rIns="0" bIns="0" rtlCol="0"/>
          <a:lstStyle/>
          <a:p>
            <a:endParaRPr sz="2176"/>
          </a:p>
        </p:txBody>
      </p:sp>
      <p:sp>
        <p:nvSpPr>
          <p:cNvPr id="116" name="object 116"/>
          <p:cNvSpPr/>
          <p:nvPr/>
        </p:nvSpPr>
        <p:spPr>
          <a:xfrm>
            <a:off x="8732481" y="4597194"/>
            <a:ext cx="445300" cy="391557"/>
          </a:xfrm>
          <a:prstGeom prst="rect">
            <a:avLst/>
          </a:prstGeom>
          <a:blipFill>
            <a:blip r:embed="rId6" cstate="print"/>
            <a:stretch>
              <a:fillRect/>
            </a:stretch>
          </a:blipFill>
        </p:spPr>
        <p:txBody>
          <a:bodyPr wrap="square" lIns="0" tIns="0" rIns="0" bIns="0" rtlCol="0"/>
          <a:lstStyle/>
          <a:p>
            <a:endParaRPr sz="2176"/>
          </a:p>
        </p:txBody>
      </p:sp>
      <p:sp>
        <p:nvSpPr>
          <p:cNvPr id="117" name="object 117"/>
          <p:cNvSpPr/>
          <p:nvPr/>
        </p:nvSpPr>
        <p:spPr>
          <a:xfrm>
            <a:off x="8732481"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118" name="object 118"/>
          <p:cNvSpPr/>
          <p:nvPr/>
        </p:nvSpPr>
        <p:spPr>
          <a:xfrm>
            <a:off x="8732481" y="5553822"/>
            <a:ext cx="445300" cy="391557"/>
          </a:xfrm>
          <a:prstGeom prst="rect">
            <a:avLst/>
          </a:prstGeom>
          <a:blipFill>
            <a:blip r:embed="rId6" cstate="print"/>
            <a:stretch>
              <a:fillRect/>
            </a:stretch>
          </a:blipFill>
        </p:spPr>
        <p:txBody>
          <a:bodyPr wrap="square" lIns="0" tIns="0" rIns="0" bIns="0" rtlCol="0"/>
          <a:lstStyle/>
          <a:p>
            <a:endParaRPr sz="2176"/>
          </a:p>
        </p:txBody>
      </p:sp>
      <p:sp>
        <p:nvSpPr>
          <p:cNvPr id="119" name="object 119"/>
          <p:cNvSpPr/>
          <p:nvPr/>
        </p:nvSpPr>
        <p:spPr>
          <a:xfrm>
            <a:off x="8732481" y="3159952"/>
            <a:ext cx="445300" cy="391557"/>
          </a:xfrm>
          <a:prstGeom prst="rect">
            <a:avLst/>
          </a:prstGeom>
          <a:blipFill>
            <a:blip r:embed="rId6" cstate="print"/>
            <a:stretch>
              <a:fillRect/>
            </a:stretch>
          </a:blipFill>
        </p:spPr>
        <p:txBody>
          <a:bodyPr wrap="square" lIns="0" tIns="0" rIns="0" bIns="0" rtlCol="0"/>
          <a:lstStyle/>
          <a:p>
            <a:endParaRPr sz="2176"/>
          </a:p>
        </p:txBody>
      </p:sp>
      <p:sp>
        <p:nvSpPr>
          <p:cNvPr id="120" name="object 120"/>
          <p:cNvSpPr/>
          <p:nvPr/>
        </p:nvSpPr>
        <p:spPr>
          <a:xfrm>
            <a:off x="8732481" y="2682405"/>
            <a:ext cx="445300" cy="391557"/>
          </a:xfrm>
          <a:prstGeom prst="rect">
            <a:avLst/>
          </a:prstGeom>
          <a:blipFill>
            <a:blip r:embed="rId6" cstate="print"/>
            <a:stretch>
              <a:fillRect/>
            </a:stretch>
          </a:blipFill>
        </p:spPr>
        <p:txBody>
          <a:bodyPr wrap="square" lIns="0" tIns="0" rIns="0" bIns="0" rtlCol="0"/>
          <a:lstStyle/>
          <a:p>
            <a:endParaRPr sz="2176"/>
          </a:p>
        </p:txBody>
      </p:sp>
      <p:sp>
        <p:nvSpPr>
          <p:cNvPr id="121" name="object 121"/>
          <p:cNvSpPr/>
          <p:nvPr/>
        </p:nvSpPr>
        <p:spPr>
          <a:xfrm>
            <a:off x="8732481" y="2203324"/>
            <a:ext cx="445300" cy="391557"/>
          </a:xfrm>
          <a:prstGeom prst="rect">
            <a:avLst/>
          </a:prstGeom>
          <a:blipFill>
            <a:blip r:embed="rId6" cstate="print"/>
            <a:stretch>
              <a:fillRect/>
            </a:stretch>
          </a:blipFill>
        </p:spPr>
        <p:txBody>
          <a:bodyPr wrap="square" lIns="0" tIns="0" rIns="0" bIns="0" rtlCol="0"/>
          <a:lstStyle/>
          <a:p>
            <a:endParaRPr sz="2176"/>
          </a:p>
        </p:txBody>
      </p:sp>
      <p:sp>
        <p:nvSpPr>
          <p:cNvPr id="122" name="object 122"/>
          <p:cNvSpPr/>
          <p:nvPr/>
        </p:nvSpPr>
        <p:spPr>
          <a:xfrm>
            <a:off x="9428070" y="3639032"/>
            <a:ext cx="445300" cy="391557"/>
          </a:xfrm>
          <a:prstGeom prst="rect">
            <a:avLst/>
          </a:prstGeom>
          <a:blipFill>
            <a:blip r:embed="rId6" cstate="print"/>
            <a:stretch>
              <a:fillRect/>
            </a:stretch>
          </a:blipFill>
        </p:spPr>
        <p:txBody>
          <a:bodyPr wrap="square" lIns="0" tIns="0" rIns="0" bIns="0" rtlCol="0"/>
          <a:lstStyle/>
          <a:p>
            <a:endParaRPr sz="2176"/>
          </a:p>
        </p:txBody>
      </p:sp>
      <p:sp>
        <p:nvSpPr>
          <p:cNvPr id="123" name="object 123"/>
          <p:cNvSpPr/>
          <p:nvPr/>
        </p:nvSpPr>
        <p:spPr>
          <a:xfrm>
            <a:off x="9428070" y="4118114"/>
            <a:ext cx="445300" cy="391557"/>
          </a:xfrm>
          <a:prstGeom prst="rect">
            <a:avLst/>
          </a:prstGeom>
          <a:blipFill>
            <a:blip r:embed="rId6" cstate="print"/>
            <a:stretch>
              <a:fillRect/>
            </a:stretch>
          </a:blipFill>
        </p:spPr>
        <p:txBody>
          <a:bodyPr wrap="square" lIns="0" tIns="0" rIns="0" bIns="0" rtlCol="0"/>
          <a:lstStyle/>
          <a:p>
            <a:endParaRPr sz="2176"/>
          </a:p>
        </p:txBody>
      </p:sp>
      <p:sp>
        <p:nvSpPr>
          <p:cNvPr id="124" name="object 124"/>
          <p:cNvSpPr/>
          <p:nvPr/>
        </p:nvSpPr>
        <p:spPr>
          <a:xfrm>
            <a:off x="9428070" y="4597194"/>
            <a:ext cx="445300" cy="391557"/>
          </a:xfrm>
          <a:prstGeom prst="rect">
            <a:avLst/>
          </a:prstGeom>
          <a:blipFill>
            <a:blip r:embed="rId6" cstate="print"/>
            <a:stretch>
              <a:fillRect/>
            </a:stretch>
          </a:blipFill>
        </p:spPr>
        <p:txBody>
          <a:bodyPr wrap="square" lIns="0" tIns="0" rIns="0" bIns="0" rtlCol="0"/>
          <a:lstStyle/>
          <a:p>
            <a:endParaRPr sz="2176"/>
          </a:p>
        </p:txBody>
      </p:sp>
      <p:sp>
        <p:nvSpPr>
          <p:cNvPr id="125" name="object 125"/>
          <p:cNvSpPr/>
          <p:nvPr/>
        </p:nvSpPr>
        <p:spPr>
          <a:xfrm>
            <a:off x="9428070"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126" name="object 126"/>
          <p:cNvSpPr/>
          <p:nvPr/>
        </p:nvSpPr>
        <p:spPr>
          <a:xfrm>
            <a:off x="9428070" y="5553822"/>
            <a:ext cx="445300" cy="391557"/>
          </a:xfrm>
          <a:prstGeom prst="rect">
            <a:avLst/>
          </a:prstGeom>
          <a:blipFill>
            <a:blip r:embed="rId6" cstate="print"/>
            <a:stretch>
              <a:fillRect/>
            </a:stretch>
          </a:blipFill>
        </p:spPr>
        <p:txBody>
          <a:bodyPr wrap="square" lIns="0" tIns="0" rIns="0" bIns="0" rtlCol="0"/>
          <a:lstStyle/>
          <a:p>
            <a:endParaRPr sz="2176"/>
          </a:p>
        </p:txBody>
      </p:sp>
      <p:sp>
        <p:nvSpPr>
          <p:cNvPr id="127" name="object 127"/>
          <p:cNvSpPr/>
          <p:nvPr/>
        </p:nvSpPr>
        <p:spPr>
          <a:xfrm>
            <a:off x="9428070" y="3159952"/>
            <a:ext cx="445300" cy="391557"/>
          </a:xfrm>
          <a:prstGeom prst="rect">
            <a:avLst/>
          </a:prstGeom>
          <a:blipFill>
            <a:blip r:embed="rId6" cstate="print"/>
            <a:stretch>
              <a:fillRect/>
            </a:stretch>
          </a:blipFill>
        </p:spPr>
        <p:txBody>
          <a:bodyPr wrap="square" lIns="0" tIns="0" rIns="0" bIns="0" rtlCol="0"/>
          <a:lstStyle/>
          <a:p>
            <a:endParaRPr sz="2176"/>
          </a:p>
        </p:txBody>
      </p:sp>
      <p:sp>
        <p:nvSpPr>
          <p:cNvPr id="128" name="object 128"/>
          <p:cNvSpPr/>
          <p:nvPr/>
        </p:nvSpPr>
        <p:spPr>
          <a:xfrm>
            <a:off x="9428070" y="2682405"/>
            <a:ext cx="445300" cy="391557"/>
          </a:xfrm>
          <a:prstGeom prst="rect">
            <a:avLst/>
          </a:prstGeom>
          <a:blipFill>
            <a:blip r:embed="rId6" cstate="print"/>
            <a:stretch>
              <a:fillRect/>
            </a:stretch>
          </a:blipFill>
        </p:spPr>
        <p:txBody>
          <a:bodyPr wrap="square" lIns="0" tIns="0" rIns="0" bIns="0" rtlCol="0"/>
          <a:lstStyle/>
          <a:p>
            <a:endParaRPr sz="2176"/>
          </a:p>
        </p:txBody>
      </p:sp>
      <p:sp>
        <p:nvSpPr>
          <p:cNvPr id="129" name="object 129"/>
          <p:cNvSpPr/>
          <p:nvPr/>
        </p:nvSpPr>
        <p:spPr>
          <a:xfrm>
            <a:off x="9428070" y="2203324"/>
            <a:ext cx="445300" cy="391557"/>
          </a:xfrm>
          <a:prstGeom prst="rect">
            <a:avLst/>
          </a:prstGeom>
          <a:blipFill>
            <a:blip r:embed="rId6" cstate="print"/>
            <a:stretch>
              <a:fillRect/>
            </a:stretch>
          </a:blipFill>
        </p:spPr>
        <p:txBody>
          <a:bodyPr wrap="square" lIns="0" tIns="0" rIns="0" bIns="0" rtlCol="0"/>
          <a:lstStyle/>
          <a:p>
            <a:endParaRPr sz="2176"/>
          </a:p>
        </p:txBody>
      </p:sp>
      <p:sp>
        <p:nvSpPr>
          <p:cNvPr id="130" name="object 130"/>
          <p:cNvSpPr/>
          <p:nvPr/>
        </p:nvSpPr>
        <p:spPr>
          <a:xfrm>
            <a:off x="10125195" y="3639032"/>
            <a:ext cx="445300" cy="391557"/>
          </a:xfrm>
          <a:prstGeom prst="rect">
            <a:avLst/>
          </a:prstGeom>
          <a:blipFill>
            <a:blip r:embed="rId6" cstate="print"/>
            <a:stretch>
              <a:fillRect/>
            </a:stretch>
          </a:blipFill>
        </p:spPr>
        <p:txBody>
          <a:bodyPr wrap="square" lIns="0" tIns="0" rIns="0" bIns="0" rtlCol="0"/>
          <a:lstStyle/>
          <a:p>
            <a:endParaRPr sz="2176"/>
          </a:p>
        </p:txBody>
      </p:sp>
      <p:sp>
        <p:nvSpPr>
          <p:cNvPr id="131" name="object 131"/>
          <p:cNvSpPr/>
          <p:nvPr/>
        </p:nvSpPr>
        <p:spPr>
          <a:xfrm>
            <a:off x="10125195" y="4118114"/>
            <a:ext cx="445300" cy="391557"/>
          </a:xfrm>
          <a:prstGeom prst="rect">
            <a:avLst/>
          </a:prstGeom>
          <a:blipFill>
            <a:blip r:embed="rId6" cstate="print"/>
            <a:stretch>
              <a:fillRect/>
            </a:stretch>
          </a:blipFill>
        </p:spPr>
        <p:txBody>
          <a:bodyPr wrap="square" lIns="0" tIns="0" rIns="0" bIns="0" rtlCol="0"/>
          <a:lstStyle/>
          <a:p>
            <a:endParaRPr sz="2176"/>
          </a:p>
        </p:txBody>
      </p:sp>
      <p:sp>
        <p:nvSpPr>
          <p:cNvPr id="132" name="object 132"/>
          <p:cNvSpPr/>
          <p:nvPr/>
        </p:nvSpPr>
        <p:spPr>
          <a:xfrm>
            <a:off x="10125195" y="4597194"/>
            <a:ext cx="445300" cy="391557"/>
          </a:xfrm>
          <a:prstGeom prst="rect">
            <a:avLst/>
          </a:prstGeom>
          <a:blipFill>
            <a:blip r:embed="rId6" cstate="print"/>
            <a:stretch>
              <a:fillRect/>
            </a:stretch>
          </a:blipFill>
        </p:spPr>
        <p:txBody>
          <a:bodyPr wrap="square" lIns="0" tIns="0" rIns="0" bIns="0" rtlCol="0"/>
          <a:lstStyle/>
          <a:p>
            <a:endParaRPr sz="2176"/>
          </a:p>
        </p:txBody>
      </p:sp>
      <p:sp>
        <p:nvSpPr>
          <p:cNvPr id="133" name="object 133"/>
          <p:cNvSpPr/>
          <p:nvPr/>
        </p:nvSpPr>
        <p:spPr>
          <a:xfrm>
            <a:off x="10125195"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134" name="object 134"/>
          <p:cNvSpPr/>
          <p:nvPr/>
        </p:nvSpPr>
        <p:spPr>
          <a:xfrm>
            <a:off x="10125195" y="5553822"/>
            <a:ext cx="445300" cy="391557"/>
          </a:xfrm>
          <a:prstGeom prst="rect">
            <a:avLst/>
          </a:prstGeom>
          <a:blipFill>
            <a:blip r:embed="rId6" cstate="print"/>
            <a:stretch>
              <a:fillRect/>
            </a:stretch>
          </a:blipFill>
        </p:spPr>
        <p:txBody>
          <a:bodyPr wrap="square" lIns="0" tIns="0" rIns="0" bIns="0" rtlCol="0"/>
          <a:lstStyle/>
          <a:p>
            <a:endParaRPr sz="2176"/>
          </a:p>
        </p:txBody>
      </p:sp>
      <p:sp>
        <p:nvSpPr>
          <p:cNvPr id="135" name="object 135"/>
          <p:cNvSpPr/>
          <p:nvPr/>
        </p:nvSpPr>
        <p:spPr>
          <a:xfrm>
            <a:off x="10125195" y="3159952"/>
            <a:ext cx="445300" cy="391557"/>
          </a:xfrm>
          <a:prstGeom prst="rect">
            <a:avLst/>
          </a:prstGeom>
          <a:blipFill>
            <a:blip r:embed="rId6" cstate="print"/>
            <a:stretch>
              <a:fillRect/>
            </a:stretch>
          </a:blipFill>
        </p:spPr>
        <p:txBody>
          <a:bodyPr wrap="square" lIns="0" tIns="0" rIns="0" bIns="0" rtlCol="0"/>
          <a:lstStyle/>
          <a:p>
            <a:endParaRPr sz="2176"/>
          </a:p>
        </p:txBody>
      </p:sp>
      <p:sp>
        <p:nvSpPr>
          <p:cNvPr id="136" name="object 136"/>
          <p:cNvSpPr/>
          <p:nvPr/>
        </p:nvSpPr>
        <p:spPr>
          <a:xfrm>
            <a:off x="10125195" y="2682405"/>
            <a:ext cx="445300" cy="391557"/>
          </a:xfrm>
          <a:prstGeom prst="rect">
            <a:avLst/>
          </a:prstGeom>
          <a:blipFill>
            <a:blip r:embed="rId6" cstate="print"/>
            <a:stretch>
              <a:fillRect/>
            </a:stretch>
          </a:blipFill>
        </p:spPr>
        <p:txBody>
          <a:bodyPr wrap="square" lIns="0" tIns="0" rIns="0" bIns="0" rtlCol="0"/>
          <a:lstStyle/>
          <a:p>
            <a:endParaRPr sz="2176"/>
          </a:p>
        </p:txBody>
      </p:sp>
      <p:sp>
        <p:nvSpPr>
          <p:cNvPr id="137" name="object 137"/>
          <p:cNvSpPr/>
          <p:nvPr/>
        </p:nvSpPr>
        <p:spPr>
          <a:xfrm>
            <a:off x="10125195" y="2203324"/>
            <a:ext cx="445300" cy="391557"/>
          </a:xfrm>
          <a:prstGeom prst="rect">
            <a:avLst/>
          </a:prstGeom>
          <a:blipFill>
            <a:blip r:embed="rId6" cstate="print"/>
            <a:stretch>
              <a:fillRect/>
            </a:stretch>
          </a:blipFill>
        </p:spPr>
        <p:txBody>
          <a:bodyPr wrap="square" lIns="0" tIns="0" rIns="0" bIns="0" rtlCol="0"/>
          <a:lstStyle/>
          <a:p>
            <a:endParaRPr sz="2176"/>
          </a:p>
        </p:txBody>
      </p:sp>
      <p:sp>
        <p:nvSpPr>
          <p:cNvPr id="138" name="object 138"/>
          <p:cNvSpPr/>
          <p:nvPr/>
        </p:nvSpPr>
        <p:spPr>
          <a:xfrm>
            <a:off x="10820784" y="3639032"/>
            <a:ext cx="445300" cy="391557"/>
          </a:xfrm>
          <a:prstGeom prst="rect">
            <a:avLst/>
          </a:prstGeom>
          <a:blipFill>
            <a:blip r:embed="rId6" cstate="print"/>
            <a:stretch>
              <a:fillRect/>
            </a:stretch>
          </a:blipFill>
        </p:spPr>
        <p:txBody>
          <a:bodyPr wrap="square" lIns="0" tIns="0" rIns="0" bIns="0" rtlCol="0"/>
          <a:lstStyle/>
          <a:p>
            <a:endParaRPr sz="2176"/>
          </a:p>
        </p:txBody>
      </p:sp>
      <p:sp>
        <p:nvSpPr>
          <p:cNvPr id="139" name="object 139"/>
          <p:cNvSpPr/>
          <p:nvPr/>
        </p:nvSpPr>
        <p:spPr>
          <a:xfrm>
            <a:off x="10820784" y="4118114"/>
            <a:ext cx="445300" cy="391557"/>
          </a:xfrm>
          <a:prstGeom prst="rect">
            <a:avLst/>
          </a:prstGeom>
          <a:blipFill>
            <a:blip r:embed="rId6" cstate="print"/>
            <a:stretch>
              <a:fillRect/>
            </a:stretch>
          </a:blipFill>
        </p:spPr>
        <p:txBody>
          <a:bodyPr wrap="square" lIns="0" tIns="0" rIns="0" bIns="0" rtlCol="0"/>
          <a:lstStyle/>
          <a:p>
            <a:endParaRPr sz="2176"/>
          </a:p>
        </p:txBody>
      </p:sp>
      <p:sp>
        <p:nvSpPr>
          <p:cNvPr id="140" name="object 140"/>
          <p:cNvSpPr/>
          <p:nvPr/>
        </p:nvSpPr>
        <p:spPr>
          <a:xfrm>
            <a:off x="10820784" y="4597194"/>
            <a:ext cx="445300" cy="391557"/>
          </a:xfrm>
          <a:prstGeom prst="rect">
            <a:avLst/>
          </a:prstGeom>
          <a:blipFill>
            <a:blip r:embed="rId6" cstate="print"/>
            <a:stretch>
              <a:fillRect/>
            </a:stretch>
          </a:blipFill>
        </p:spPr>
        <p:txBody>
          <a:bodyPr wrap="square" lIns="0" tIns="0" rIns="0" bIns="0" rtlCol="0"/>
          <a:lstStyle/>
          <a:p>
            <a:endParaRPr sz="2176"/>
          </a:p>
        </p:txBody>
      </p:sp>
      <p:sp>
        <p:nvSpPr>
          <p:cNvPr id="141" name="object 141"/>
          <p:cNvSpPr/>
          <p:nvPr/>
        </p:nvSpPr>
        <p:spPr>
          <a:xfrm>
            <a:off x="10820784"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142" name="object 142"/>
          <p:cNvSpPr/>
          <p:nvPr/>
        </p:nvSpPr>
        <p:spPr>
          <a:xfrm>
            <a:off x="10820784" y="5553822"/>
            <a:ext cx="445300" cy="391557"/>
          </a:xfrm>
          <a:prstGeom prst="rect">
            <a:avLst/>
          </a:prstGeom>
          <a:blipFill>
            <a:blip r:embed="rId6" cstate="print"/>
            <a:stretch>
              <a:fillRect/>
            </a:stretch>
          </a:blipFill>
        </p:spPr>
        <p:txBody>
          <a:bodyPr wrap="square" lIns="0" tIns="0" rIns="0" bIns="0" rtlCol="0"/>
          <a:lstStyle/>
          <a:p>
            <a:endParaRPr sz="2176"/>
          </a:p>
        </p:txBody>
      </p:sp>
      <p:sp>
        <p:nvSpPr>
          <p:cNvPr id="143" name="object 143"/>
          <p:cNvSpPr/>
          <p:nvPr/>
        </p:nvSpPr>
        <p:spPr>
          <a:xfrm>
            <a:off x="10820784" y="3159952"/>
            <a:ext cx="445300" cy="391557"/>
          </a:xfrm>
          <a:prstGeom prst="rect">
            <a:avLst/>
          </a:prstGeom>
          <a:blipFill>
            <a:blip r:embed="rId6" cstate="print"/>
            <a:stretch>
              <a:fillRect/>
            </a:stretch>
          </a:blipFill>
        </p:spPr>
        <p:txBody>
          <a:bodyPr wrap="square" lIns="0" tIns="0" rIns="0" bIns="0" rtlCol="0"/>
          <a:lstStyle/>
          <a:p>
            <a:endParaRPr sz="2176"/>
          </a:p>
        </p:txBody>
      </p:sp>
      <p:sp>
        <p:nvSpPr>
          <p:cNvPr id="144" name="object 144"/>
          <p:cNvSpPr/>
          <p:nvPr/>
        </p:nvSpPr>
        <p:spPr>
          <a:xfrm>
            <a:off x="10820784" y="2682405"/>
            <a:ext cx="445300" cy="391557"/>
          </a:xfrm>
          <a:prstGeom prst="rect">
            <a:avLst/>
          </a:prstGeom>
          <a:blipFill>
            <a:blip r:embed="rId6" cstate="print"/>
            <a:stretch>
              <a:fillRect/>
            </a:stretch>
          </a:blipFill>
        </p:spPr>
        <p:txBody>
          <a:bodyPr wrap="square" lIns="0" tIns="0" rIns="0" bIns="0" rtlCol="0"/>
          <a:lstStyle/>
          <a:p>
            <a:endParaRPr sz="2176"/>
          </a:p>
        </p:txBody>
      </p:sp>
      <p:sp>
        <p:nvSpPr>
          <p:cNvPr id="145" name="object 145"/>
          <p:cNvSpPr/>
          <p:nvPr/>
        </p:nvSpPr>
        <p:spPr>
          <a:xfrm>
            <a:off x="10820784" y="2203324"/>
            <a:ext cx="445300" cy="391557"/>
          </a:xfrm>
          <a:prstGeom prst="rect">
            <a:avLst/>
          </a:prstGeom>
          <a:blipFill>
            <a:blip r:embed="rId6" cstate="print"/>
            <a:stretch>
              <a:fillRect/>
            </a:stretch>
          </a:blipFill>
        </p:spPr>
        <p:txBody>
          <a:bodyPr wrap="square" lIns="0" tIns="0" rIns="0" bIns="0" rtlCol="0"/>
          <a:lstStyle/>
          <a:p>
            <a:endParaRPr sz="2176"/>
          </a:p>
        </p:txBody>
      </p:sp>
      <p:sp>
        <p:nvSpPr>
          <p:cNvPr id="146" name="object 146"/>
          <p:cNvSpPr/>
          <p:nvPr/>
        </p:nvSpPr>
        <p:spPr>
          <a:xfrm>
            <a:off x="11517907" y="3639032"/>
            <a:ext cx="445300" cy="391557"/>
          </a:xfrm>
          <a:prstGeom prst="rect">
            <a:avLst/>
          </a:prstGeom>
          <a:blipFill>
            <a:blip r:embed="rId6" cstate="print"/>
            <a:stretch>
              <a:fillRect/>
            </a:stretch>
          </a:blipFill>
        </p:spPr>
        <p:txBody>
          <a:bodyPr wrap="square" lIns="0" tIns="0" rIns="0" bIns="0" rtlCol="0"/>
          <a:lstStyle/>
          <a:p>
            <a:endParaRPr sz="2176"/>
          </a:p>
        </p:txBody>
      </p:sp>
      <p:sp>
        <p:nvSpPr>
          <p:cNvPr id="147" name="object 147"/>
          <p:cNvSpPr/>
          <p:nvPr/>
        </p:nvSpPr>
        <p:spPr>
          <a:xfrm>
            <a:off x="11517907" y="4118114"/>
            <a:ext cx="445300" cy="391557"/>
          </a:xfrm>
          <a:prstGeom prst="rect">
            <a:avLst/>
          </a:prstGeom>
          <a:blipFill>
            <a:blip r:embed="rId6" cstate="print"/>
            <a:stretch>
              <a:fillRect/>
            </a:stretch>
          </a:blipFill>
        </p:spPr>
        <p:txBody>
          <a:bodyPr wrap="square" lIns="0" tIns="0" rIns="0" bIns="0" rtlCol="0"/>
          <a:lstStyle/>
          <a:p>
            <a:endParaRPr sz="2176"/>
          </a:p>
        </p:txBody>
      </p:sp>
      <p:sp>
        <p:nvSpPr>
          <p:cNvPr id="148" name="object 148"/>
          <p:cNvSpPr/>
          <p:nvPr/>
        </p:nvSpPr>
        <p:spPr>
          <a:xfrm>
            <a:off x="11517907" y="4597194"/>
            <a:ext cx="445300" cy="391557"/>
          </a:xfrm>
          <a:prstGeom prst="rect">
            <a:avLst/>
          </a:prstGeom>
          <a:blipFill>
            <a:blip r:embed="rId6" cstate="print"/>
            <a:stretch>
              <a:fillRect/>
            </a:stretch>
          </a:blipFill>
        </p:spPr>
        <p:txBody>
          <a:bodyPr wrap="square" lIns="0" tIns="0" rIns="0" bIns="0" rtlCol="0"/>
          <a:lstStyle/>
          <a:p>
            <a:endParaRPr sz="2176"/>
          </a:p>
        </p:txBody>
      </p:sp>
      <p:sp>
        <p:nvSpPr>
          <p:cNvPr id="149" name="object 149"/>
          <p:cNvSpPr/>
          <p:nvPr/>
        </p:nvSpPr>
        <p:spPr>
          <a:xfrm>
            <a:off x="11517907" y="5074740"/>
            <a:ext cx="445300" cy="391557"/>
          </a:xfrm>
          <a:prstGeom prst="rect">
            <a:avLst/>
          </a:prstGeom>
          <a:blipFill>
            <a:blip r:embed="rId6" cstate="print"/>
            <a:stretch>
              <a:fillRect/>
            </a:stretch>
          </a:blipFill>
        </p:spPr>
        <p:txBody>
          <a:bodyPr wrap="square" lIns="0" tIns="0" rIns="0" bIns="0" rtlCol="0"/>
          <a:lstStyle/>
          <a:p>
            <a:endParaRPr sz="2176"/>
          </a:p>
        </p:txBody>
      </p:sp>
      <p:sp>
        <p:nvSpPr>
          <p:cNvPr id="150" name="object 150"/>
          <p:cNvSpPr/>
          <p:nvPr/>
        </p:nvSpPr>
        <p:spPr>
          <a:xfrm>
            <a:off x="11517907" y="5553822"/>
            <a:ext cx="445300" cy="391557"/>
          </a:xfrm>
          <a:prstGeom prst="rect">
            <a:avLst/>
          </a:prstGeom>
          <a:blipFill>
            <a:blip r:embed="rId6" cstate="print"/>
            <a:stretch>
              <a:fillRect/>
            </a:stretch>
          </a:blipFill>
        </p:spPr>
        <p:txBody>
          <a:bodyPr wrap="square" lIns="0" tIns="0" rIns="0" bIns="0" rtlCol="0"/>
          <a:lstStyle/>
          <a:p>
            <a:endParaRPr sz="2176"/>
          </a:p>
        </p:txBody>
      </p:sp>
      <p:sp>
        <p:nvSpPr>
          <p:cNvPr id="151" name="object 151"/>
          <p:cNvSpPr/>
          <p:nvPr/>
        </p:nvSpPr>
        <p:spPr>
          <a:xfrm>
            <a:off x="11517907" y="3159952"/>
            <a:ext cx="445300" cy="391557"/>
          </a:xfrm>
          <a:prstGeom prst="rect">
            <a:avLst/>
          </a:prstGeom>
          <a:blipFill>
            <a:blip r:embed="rId6" cstate="print"/>
            <a:stretch>
              <a:fillRect/>
            </a:stretch>
          </a:blipFill>
        </p:spPr>
        <p:txBody>
          <a:bodyPr wrap="square" lIns="0" tIns="0" rIns="0" bIns="0" rtlCol="0"/>
          <a:lstStyle/>
          <a:p>
            <a:endParaRPr sz="2176"/>
          </a:p>
        </p:txBody>
      </p:sp>
      <p:sp>
        <p:nvSpPr>
          <p:cNvPr id="152" name="object 152"/>
          <p:cNvSpPr/>
          <p:nvPr/>
        </p:nvSpPr>
        <p:spPr>
          <a:xfrm>
            <a:off x="11517907" y="2682405"/>
            <a:ext cx="445300" cy="391557"/>
          </a:xfrm>
          <a:prstGeom prst="rect">
            <a:avLst/>
          </a:prstGeom>
          <a:blipFill>
            <a:blip r:embed="rId6" cstate="print"/>
            <a:stretch>
              <a:fillRect/>
            </a:stretch>
          </a:blipFill>
        </p:spPr>
        <p:txBody>
          <a:bodyPr wrap="square" lIns="0" tIns="0" rIns="0" bIns="0" rtlCol="0"/>
          <a:lstStyle/>
          <a:p>
            <a:endParaRPr sz="2176"/>
          </a:p>
        </p:txBody>
      </p:sp>
      <p:sp>
        <p:nvSpPr>
          <p:cNvPr id="153" name="object 153"/>
          <p:cNvSpPr/>
          <p:nvPr/>
        </p:nvSpPr>
        <p:spPr>
          <a:xfrm>
            <a:off x="11517907" y="2203324"/>
            <a:ext cx="445300" cy="391557"/>
          </a:xfrm>
          <a:prstGeom prst="rect">
            <a:avLst/>
          </a:prstGeom>
          <a:blipFill>
            <a:blip r:embed="rId6" cstate="print"/>
            <a:stretch>
              <a:fillRect/>
            </a:stretch>
          </a:blipFill>
        </p:spPr>
        <p:txBody>
          <a:bodyPr wrap="square" lIns="0" tIns="0" rIns="0" bIns="0" rtlCol="0"/>
          <a:lstStyle/>
          <a:p>
            <a:endParaRPr sz="2176"/>
          </a:p>
        </p:txBody>
      </p:sp>
      <p:sp>
        <p:nvSpPr>
          <p:cNvPr id="154" name="object 154"/>
          <p:cNvSpPr/>
          <p:nvPr/>
        </p:nvSpPr>
        <p:spPr>
          <a:xfrm>
            <a:off x="4486779" y="3178377"/>
            <a:ext cx="445300" cy="391557"/>
          </a:xfrm>
          <a:prstGeom prst="rect">
            <a:avLst/>
          </a:prstGeom>
          <a:blipFill>
            <a:blip r:embed="rId6" cstate="print"/>
            <a:stretch>
              <a:fillRect/>
            </a:stretch>
          </a:blipFill>
        </p:spPr>
        <p:txBody>
          <a:bodyPr wrap="square" lIns="0" tIns="0" rIns="0" bIns="0" rtlCol="0"/>
          <a:lstStyle/>
          <a:p>
            <a:endParaRPr sz="2176"/>
          </a:p>
        </p:txBody>
      </p:sp>
      <p:sp>
        <p:nvSpPr>
          <p:cNvPr id="155" name="object 155"/>
          <p:cNvSpPr txBox="1">
            <a:spLocks noGrp="1"/>
          </p:cNvSpPr>
          <p:nvPr>
            <p:ph type="sldNum" sz="quarter" idx="7"/>
          </p:nvPr>
        </p:nvSpPr>
        <p:spPr>
          <a:xfrm>
            <a:off x="9765884" y="7741204"/>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a:t>
            </a:fld>
            <a:endParaRPr spc="302" dirty="0"/>
          </a:p>
        </p:txBody>
      </p:sp>
    </p:spTree>
    <p:extLst>
      <p:ext uri="{BB962C8B-B14F-4D97-AF65-F5344CB8AC3E}">
        <p14:creationId xmlns:p14="http://schemas.microsoft.com/office/powerpoint/2010/main" val="3450774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79370"/>
            <a:ext cx="5015763" cy="462102"/>
          </a:xfrm>
          <a:prstGeom prst="rect">
            <a:avLst/>
          </a:prstGeom>
        </p:spPr>
        <p:txBody>
          <a:bodyPr vert="horz" wrap="square" lIns="0" tIns="15355" rIns="0" bIns="0" rtlCol="0" anchor="ctr">
            <a:spAutoFit/>
          </a:bodyPr>
          <a:lstStyle/>
          <a:p>
            <a:pPr marL="15356">
              <a:spcBef>
                <a:spcPts val="121"/>
              </a:spcBef>
            </a:pPr>
            <a:r>
              <a:rPr spc="277" dirty="0"/>
              <a:t>The </a:t>
            </a:r>
            <a:r>
              <a:rPr spc="326" dirty="0"/>
              <a:t>Monty </a:t>
            </a:r>
            <a:r>
              <a:rPr spc="260" dirty="0"/>
              <a:t>Hall</a:t>
            </a:r>
            <a:r>
              <a:rPr spc="-36" dirty="0"/>
              <a:t> </a:t>
            </a:r>
            <a:r>
              <a:rPr spc="277" dirty="0"/>
              <a:t>Problem</a:t>
            </a:r>
          </a:p>
        </p:txBody>
      </p:sp>
      <p:sp>
        <p:nvSpPr>
          <p:cNvPr id="3" name="object 3"/>
          <p:cNvSpPr/>
          <p:nvPr/>
        </p:nvSpPr>
        <p:spPr>
          <a:xfrm>
            <a:off x="496816" y="1654484"/>
            <a:ext cx="2762931" cy="655188"/>
          </a:xfrm>
          <a:prstGeom prst="rect">
            <a:avLst/>
          </a:prstGeom>
          <a:blipFill>
            <a:blip r:embed="rId2" cstate="print"/>
            <a:stretch>
              <a:fillRect/>
            </a:stretch>
          </a:blipFill>
        </p:spPr>
        <p:txBody>
          <a:bodyPr wrap="square" lIns="0" tIns="0" rIns="0" bIns="0" rtlCol="0"/>
          <a:lstStyle/>
          <a:p>
            <a:endParaRPr sz="2176"/>
          </a:p>
        </p:txBody>
      </p:sp>
      <p:sp>
        <p:nvSpPr>
          <p:cNvPr id="4" name="object 4"/>
          <p:cNvSpPr/>
          <p:nvPr/>
        </p:nvSpPr>
        <p:spPr>
          <a:xfrm>
            <a:off x="505202" y="2737686"/>
            <a:ext cx="6801138" cy="873696"/>
          </a:xfrm>
          <a:prstGeom prst="rect">
            <a:avLst/>
          </a:prstGeom>
          <a:blipFill>
            <a:blip r:embed="rId3" cstate="print"/>
            <a:stretch>
              <a:fillRect/>
            </a:stretch>
          </a:blipFill>
        </p:spPr>
        <p:txBody>
          <a:bodyPr wrap="square" lIns="0" tIns="0" rIns="0" bIns="0" rtlCol="0"/>
          <a:lstStyle/>
          <a:p>
            <a:endParaRPr sz="2176"/>
          </a:p>
        </p:txBody>
      </p:sp>
      <p:sp>
        <p:nvSpPr>
          <p:cNvPr id="5" name="object 5"/>
          <p:cNvSpPr/>
          <p:nvPr/>
        </p:nvSpPr>
        <p:spPr>
          <a:xfrm>
            <a:off x="518393" y="4000089"/>
            <a:ext cx="6786235" cy="806798"/>
          </a:xfrm>
          <a:prstGeom prst="rect">
            <a:avLst/>
          </a:prstGeom>
          <a:blipFill>
            <a:blip r:embed="rId4" cstate="print"/>
            <a:stretch>
              <a:fillRect/>
            </a:stretch>
          </a:blipFill>
        </p:spPr>
        <p:txBody>
          <a:bodyPr wrap="square" lIns="0" tIns="0" rIns="0" bIns="0" rtlCol="0"/>
          <a:lstStyle/>
          <a:p>
            <a:endParaRPr sz="2176"/>
          </a:p>
        </p:txBody>
      </p:sp>
      <p:sp>
        <p:nvSpPr>
          <p:cNvPr id="6" name="object 6"/>
          <p:cNvSpPr/>
          <p:nvPr/>
        </p:nvSpPr>
        <p:spPr>
          <a:xfrm>
            <a:off x="6633431" y="3870896"/>
            <a:ext cx="773900" cy="995015"/>
          </a:xfrm>
          <a:custGeom>
            <a:avLst/>
            <a:gdLst/>
            <a:ahLst/>
            <a:cxnLst/>
            <a:rect l="l" t="t" r="r" b="b"/>
            <a:pathLst>
              <a:path w="640079" h="822960">
                <a:moveTo>
                  <a:pt x="106679" y="0"/>
                </a:moveTo>
                <a:lnTo>
                  <a:pt x="67508" y="9167"/>
                </a:lnTo>
                <a:lnTo>
                  <a:pt x="33337" y="33337"/>
                </a:lnTo>
                <a:lnTo>
                  <a:pt x="9167" y="67508"/>
                </a:lnTo>
                <a:lnTo>
                  <a:pt x="0" y="106680"/>
                </a:lnTo>
                <a:lnTo>
                  <a:pt x="0" y="716280"/>
                </a:lnTo>
                <a:lnTo>
                  <a:pt x="9167" y="755451"/>
                </a:lnTo>
                <a:lnTo>
                  <a:pt x="33337" y="789622"/>
                </a:lnTo>
                <a:lnTo>
                  <a:pt x="67508" y="813792"/>
                </a:lnTo>
                <a:lnTo>
                  <a:pt x="106679" y="822960"/>
                </a:lnTo>
                <a:lnTo>
                  <a:pt x="533400" y="822960"/>
                </a:lnTo>
                <a:lnTo>
                  <a:pt x="572571" y="813792"/>
                </a:lnTo>
                <a:lnTo>
                  <a:pt x="606742" y="789622"/>
                </a:lnTo>
                <a:lnTo>
                  <a:pt x="630912" y="755451"/>
                </a:lnTo>
                <a:lnTo>
                  <a:pt x="640079" y="716280"/>
                </a:lnTo>
                <a:lnTo>
                  <a:pt x="640079" y="106680"/>
                </a:lnTo>
                <a:lnTo>
                  <a:pt x="630912" y="67508"/>
                </a:lnTo>
                <a:lnTo>
                  <a:pt x="606742" y="33337"/>
                </a:lnTo>
                <a:lnTo>
                  <a:pt x="572571" y="9167"/>
                </a:lnTo>
                <a:lnTo>
                  <a:pt x="533400" y="0"/>
                </a:lnTo>
                <a:lnTo>
                  <a:pt x="106679" y="0"/>
                </a:lnTo>
                <a:close/>
              </a:path>
            </a:pathLst>
          </a:custGeom>
          <a:ln w="36659">
            <a:solidFill>
              <a:srgbClr val="C4000A"/>
            </a:solidFill>
          </a:ln>
        </p:spPr>
        <p:txBody>
          <a:bodyPr wrap="square" lIns="0" tIns="0" rIns="0" bIns="0" rtlCol="0"/>
          <a:lstStyle/>
          <a:p>
            <a:endParaRPr sz="2176"/>
          </a:p>
        </p:txBody>
      </p:sp>
      <p:sp>
        <p:nvSpPr>
          <p:cNvPr id="7" name="object 7"/>
          <p:cNvSpPr/>
          <p:nvPr/>
        </p:nvSpPr>
        <p:spPr>
          <a:xfrm>
            <a:off x="6633431" y="3870896"/>
            <a:ext cx="0" cy="0"/>
          </a:xfrm>
          <a:custGeom>
            <a:avLst/>
            <a:gdLst/>
            <a:ahLst/>
            <a:cxnLst/>
            <a:rect l="l" t="t" r="r" b="b"/>
            <a:pathLst>
              <a:path>
                <a:moveTo>
                  <a:pt x="0" y="0"/>
                </a:moveTo>
                <a:lnTo>
                  <a:pt x="0" y="0"/>
                </a:lnTo>
              </a:path>
            </a:pathLst>
          </a:custGeom>
          <a:ln w="36659">
            <a:solidFill>
              <a:srgbClr val="C4000A"/>
            </a:solidFill>
          </a:ln>
        </p:spPr>
        <p:txBody>
          <a:bodyPr wrap="square" lIns="0" tIns="0" rIns="0" bIns="0" rtlCol="0"/>
          <a:lstStyle/>
          <a:p>
            <a:endParaRPr sz="2176"/>
          </a:p>
        </p:txBody>
      </p:sp>
      <p:sp>
        <p:nvSpPr>
          <p:cNvPr id="8" name="object 8"/>
          <p:cNvSpPr/>
          <p:nvPr/>
        </p:nvSpPr>
        <p:spPr>
          <a:xfrm>
            <a:off x="7407330" y="4865910"/>
            <a:ext cx="0" cy="0"/>
          </a:xfrm>
          <a:custGeom>
            <a:avLst/>
            <a:gdLst/>
            <a:ahLst/>
            <a:cxnLst/>
            <a:rect l="l" t="t" r="r" b="b"/>
            <a:pathLst>
              <a:path>
                <a:moveTo>
                  <a:pt x="0" y="0"/>
                </a:moveTo>
                <a:lnTo>
                  <a:pt x="0" y="0"/>
                </a:lnTo>
              </a:path>
            </a:pathLst>
          </a:custGeom>
          <a:ln w="36659">
            <a:solidFill>
              <a:srgbClr val="C4000A"/>
            </a:solidFill>
          </a:ln>
        </p:spPr>
        <p:txBody>
          <a:bodyPr wrap="square" lIns="0" tIns="0" rIns="0" bIns="0" rtlCol="0"/>
          <a:lstStyle/>
          <a:p>
            <a:endParaRPr sz="2176"/>
          </a:p>
        </p:txBody>
      </p:sp>
      <p:sp>
        <p:nvSpPr>
          <p:cNvPr id="9" name="object 9"/>
          <p:cNvSpPr/>
          <p:nvPr/>
        </p:nvSpPr>
        <p:spPr>
          <a:xfrm>
            <a:off x="9015015" y="1627505"/>
            <a:ext cx="663343" cy="442229"/>
          </a:xfrm>
          <a:custGeom>
            <a:avLst/>
            <a:gdLst/>
            <a:ahLst/>
            <a:cxnLst/>
            <a:rect l="l" t="t" r="r" b="b"/>
            <a:pathLst>
              <a:path w="548640" h="365760">
                <a:moveTo>
                  <a:pt x="59689" y="0"/>
                </a:moveTo>
                <a:lnTo>
                  <a:pt x="37504" y="5238"/>
                </a:lnTo>
                <a:lnTo>
                  <a:pt x="18415" y="19050"/>
                </a:lnTo>
                <a:lnTo>
                  <a:pt x="5040" y="38576"/>
                </a:lnTo>
                <a:lnTo>
                  <a:pt x="0" y="60960"/>
                </a:lnTo>
                <a:lnTo>
                  <a:pt x="0" y="304800"/>
                </a:lnTo>
                <a:lnTo>
                  <a:pt x="5040" y="327183"/>
                </a:lnTo>
                <a:lnTo>
                  <a:pt x="18415" y="346710"/>
                </a:lnTo>
                <a:lnTo>
                  <a:pt x="37504" y="360521"/>
                </a:lnTo>
                <a:lnTo>
                  <a:pt x="59689" y="365760"/>
                </a:lnTo>
                <a:lnTo>
                  <a:pt x="486409" y="365760"/>
                </a:lnTo>
                <a:lnTo>
                  <a:pt x="508992" y="360521"/>
                </a:lnTo>
                <a:lnTo>
                  <a:pt x="528954" y="346709"/>
                </a:lnTo>
                <a:lnTo>
                  <a:pt x="543202" y="327183"/>
                </a:lnTo>
                <a:lnTo>
                  <a:pt x="548639" y="304800"/>
                </a:lnTo>
                <a:lnTo>
                  <a:pt x="548639" y="60960"/>
                </a:lnTo>
                <a:lnTo>
                  <a:pt x="543202" y="38576"/>
                </a:lnTo>
                <a:lnTo>
                  <a:pt x="528954" y="19050"/>
                </a:lnTo>
                <a:lnTo>
                  <a:pt x="508992" y="5238"/>
                </a:lnTo>
                <a:lnTo>
                  <a:pt x="486409" y="0"/>
                </a:lnTo>
                <a:lnTo>
                  <a:pt x="59689"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9015015" y="162750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9678358" y="206973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9710606" y="1627505"/>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90" y="346709"/>
                </a:lnTo>
                <a:lnTo>
                  <a:pt x="543401" y="327183"/>
                </a:lnTo>
                <a:lnTo>
                  <a:pt x="548640" y="304800"/>
                </a:lnTo>
                <a:lnTo>
                  <a:pt x="548640" y="60960"/>
                </a:lnTo>
                <a:lnTo>
                  <a:pt x="543401" y="38576"/>
                </a:lnTo>
                <a:lnTo>
                  <a:pt x="529590"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13" name="object 13"/>
          <p:cNvSpPr/>
          <p:nvPr/>
        </p:nvSpPr>
        <p:spPr>
          <a:xfrm>
            <a:off x="9710606" y="162750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 name="object 14"/>
          <p:cNvSpPr/>
          <p:nvPr/>
        </p:nvSpPr>
        <p:spPr>
          <a:xfrm>
            <a:off x="10373947" y="206973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 name="object 15"/>
          <p:cNvSpPr/>
          <p:nvPr/>
        </p:nvSpPr>
        <p:spPr>
          <a:xfrm>
            <a:off x="10407729" y="1627505"/>
            <a:ext cx="663343" cy="442229"/>
          </a:xfrm>
          <a:custGeom>
            <a:avLst/>
            <a:gdLst/>
            <a:ahLst/>
            <a:cxnLst/>
            <a:rect l="l" t="t" r="r" b="b"/>
            <a:pathLst>
              <a:path w="548640" h="365760">
                <a:moveTo>
                  <a:pt x="60960" y="0"/>
                </a:moveTo>
                <a:lnTo>
                  <a:pt x="38040" y="5238"/>
                </a:lnTo>
                <a:lnTo>
                  <a:pt x="18573" y="19050"/>
                </a:lnTo>
                <a:lnTo>
                  <a:pt x="5060" y="38576"/>
                </a:lnTo>
                <a:lnTo>
                  <a:pt x="0" y="60960"/>
                </a:lnTo>
                <a:lnTo>
                  <a:pt x="0" y="304800"/>
                </a:lnTo>
                <a:lnTo>
                  <a:pt x="5060" y="327183"/>
                </a:lnTo>
                <a:lnTo>
                  <a:pt x="18573" y="346710"/>
                </a:lnTo>
                <a:lnTo>
                  <a:pt x="38040" y="360521"/>
                </a:lnTo>
                <a:lnTo>
                  <a:pt x="60960" y="365760"/>
                </a:lnTo>
                <a:lnTo>
                  <a:pt x="486410" y="365760"/>
                </a:lnTo>
                <a:lnTo>
                  <a:pt x="509527" y="360521"/>
                </a:lnTo>
                <a:lnTo>
                  <a:pt x="529431" y="346709"/>
                </a:lnTo>
                <a:lnTo>
                  <a:pt x="543381" y="327183"/>
                </a:lnTo>
                <a:lnTo>
                  <a:pt x="548640" y="304800"/>
                </a:lnTo>
                <a:lnTo>
                  <a:pt x="548640" y="60960"/>
                </a:lnTo>
                <a:lnTo>
                  <a:pt x="543381" y="38576"/>
                </a:lnTo>
                <a:lnTo>
                  <a:pt x="529431" y="19050"/>
                </a:lnTo>
                <a:lnTo>
                  <a:pt x="509527" y="5238"/>
                </a:lnTo>
                <a:lnTo>
                  <a:pt x="486410" y="0"/>
                </a:lnTo>
                <a:lnTo>
                  <a:pt x="6096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10407729" y="162750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11071073" y="206973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p:nvPr/>
        </p:nvSpPr>
        <p:spPr>
          <a:xfrm>
            <a:off x="9710604" y="2106587"/>
            <a:ext cx="663343" cy="442229"/>
          </a:xfrm>
          <a:prstGeom prst="rect">
            <a:avLst/>
          </a:prstGeom>
          <a:blipFill>
            <a:blip r:embed="rId5" cstate="print"/>
            <a:stretch>
              <a:fillRect/>
            </a:stretch>
          </a:blipFill>
        </p:spPr>
        <p:txBody>
          <a:bodyPr wrap="square" lIns="0" tIns="0" rIns="0" bIns="0" rtlCol="0"/>
          <a:lstStyle/>
          <a:p>
            <a:endParaRPr sz="2176"/>
          </a:p>
        </p:txBody>
      </p:sp>
      <p:sp>
        <p:nvSpPr>
          <p:cNvPr id="19" name="object 19"/>
          <p:cNvSpPr/>
          <p:nvPr/>
        </p:nvSpPr>
        <p:spPr>
          <a:xfrm>
            <a:off x="9710606" y="2106587"/>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9710606" y="21065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10373947" y="254881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txBox="1"/>
          <p:nvPr/>
        </p:nvSpPr>
        <p:spPr>
          <a:xfrm>
            <a:off x="9735174" y="2131156"/>
            <a:ext cx="613439" cy="350340"/>
          </a:xfrm>
          <a:prstGeom prst="rect">
            <a:avLst/>
          </a:prstGeom>
        </p:spPr>
        <p:txBody>
          <a:bodyPr vert="horz" wrap="square" lIns="0" tIns="15355" rIns="0" bIns="0" rtlCol="0">
            <a:spAutoFit/>
          </a:bodyPr>
          <a:lstStyle/>
          <a:p>
            <a:pPr marL="15356">
              <a:spcBef>
                <a:spcPts val="121"/>
              </a:spcBef>
            </a:pPr>
            <a:r>
              <a:rPr sz="2176" spc="236" dirty="0">
                <a:latin typeface="Tahoma"/>
                <a:cs typeface="Tahoma"/>
              </a:rPr>
              <a:t>#</a:t>
            </a:r>
            <a:r>
              <a:rPr sz="2176" spc="181" dirty="0">
                <a:latin typeface="Tahoma"/>
                <a:cs typeface="Tahoma"/>
              </a:rPr>
              <a:t>1</a:t>
            </a:r>
            <a:r>
              <a:rPr sz="2176" spc="193" dirty="0">
                <a:latin typeface="Tahoma"/>
                <a:cs typeface="Tahoma"/>
              </a:rPr>
              <a:t>9</a:t>
            </a:r>
            <a:endParaRPr sz="2176">
              <a:latin typeface="Tahoma"/>
              <a:cs typeface="Tahoma"/>
            </a:endParaRPr>
          </a:p>
        </p:txBody>
      </p:sp>
      <p:sp>
        <p:nvSpPr>
          <p:cNvPr id="23" name="object 23"/>
          <p:cNvSpPr/>
          <p:nvPr/>
        </p:nvSpPr>
        <p:spPr>
          <a:xfrm>
            <a:off x="9015015" y="2106587"/>
            <a:ext cx="663343" cy="442229"/>
          </a:xfrm>
          <a:custGeom>
            <a:avLst/>
            <a:gdLst/>
            <a:ahLst/>
            <a:cxnLst/>
            <a:rect l="l" t="t" r="r" b="b"/>
            <a:pathLst>
              <a:path w="548640" h="365760">
                <a:moveTo>
                  <a:pt x="59689" y="0"/>
                </a:moveTo>
                <a:lnTo>
                  <a:pt x="37504" y="5238"/>
                </a:lnTo>
                <a:lnTo>
                  <a:pt x="18415" y="19050"/>
                </a:lnTo>
                <a:lnTo>
                  <a:pt x="5040" y="38576"/>
                </a:lnTo>
                <a:lnTo>
                  <a:pt x="0" y="60960"/>
                </a:lnTo>
                <a:lnTo>
                  <a:pt x="0" y="304800"/>
                </a:lnTo>
                <a:lnTo>
                  <a:pt x="5040" y="327183"/>
                </a:lnTo>
                <a:lnTo>
                  <a:pt x="18415" y="346710"/>
                </a:lnTo>
                <a:lnTo>
                  <a:pt x="37504" y="360521"/>
                </a:lnTo>
                <a:lnTo>
                  <a:pt x="59689" y="365760"/>
                </a:lnTo>
                <a:lnTo>
                  <a:pt x="486409" y="365760"/>
                </a:lnTo>
                <a:lnTo>
                  <a:pt x="508992" y="360521"/>
                </a:lnTo>
                <a:lnTo>
                  <a:pt x="528954" y="346710"/>
                </a:lnTo>
                <a:lnTo>
                  <a:pt x="543202" y="327183"/>
                </a:lnTo>
                <a:lnTo>
                  <a:pt x="548639" y="304800"/>
                </a:lnTo>
                <a:lnTo>
                  <a:pt x="548639" y="60960"/>
                </a:lnTo>
                <a:lnTo>
                  <a:pt x="543202" y="38576"/>
                </a:lnTo>
                <a:lnTo>
                  <a:pt x="528954" y="19050"/>
                </a:lnTo>
                <a:lnTo>
                  <a:pt x="508992" y="5238"/>
                </a:lnTo>
                <a:lnTo>
                  <a:pt x="486409" y="0"/>
                </a:lnTo>
                <a:lnTo>
                  <a:pt x="59689"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9015015" y="21065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678358" y="254881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10407729" y="2106587"/>
            <a:ext cx="663343" cy="442229"/>
          </a:xfrm>
          <a:custGeom>
            <a:avLst/>
            <a:gdLst/>
            <a:ahLst/>
            <a:cxnLst/>
            <a:rect l="l" t="t" r="r" b="b"/>
            <a:pathLst>
              <a:path w="548640" h="365760">
                <a:moveTo>
                  <a:pt x="60960" y="0"/>
                </a:moveTo>
                <a:lnTo>
                  <a:pt x="38040" y="5238"/>
                </a:lnTo>
                <a:lnTo>
                  <a:pt x="18573" y="19050"/>
                </a:lnTo>
                <a:lnTo>
                  <a:pt x="5060" y="38576"/>
                </a:lnTo>
                <a:lnTo>
                  <a:pt x="0" y="60960"/>
                </a:lnTo>
                <a:lnTo>
                  <a:pt x="0" y="304800"/>
                </a:lnTo>
                <a:lnTo>
                  <a:pt x="5060" y="327183"/>
                </a:lnTo>
                <a:lnTo>
                  <a:pt x="18573" y="346710"/>
                </a:lnTo>
                <a:lnTo>
                  <a:pt x="38040" y="360521"/>
                </a:lnTo>
                <a:lnTo>
                  <a:pt x="60960" y="365760"/>
                </a:lnTo>
                <a:lnTo>
                  <a:pt x="486410" y="365760"/>
                </a:lnTo>
                <a:lnTo>
                  <a:pt x="509527" y="360521"/>
                </a:lnTo>
                <a:lnTo>
                  <a:pt x="529431" y="346710"/>
                </a:lnTo>
                <a:lnTo>
                  <a:pt x="543381" y="327183"/>
                </a:lnTo>
                <a:lnTo>
                  <a:pt x="548640" y="304800"/>
                </a:lnTo>
                <a:lnTo>
                  <a:pt x="548640" y="60960"/>
                </a:lnTo>
                <a:lnTo>
                  <a:pt x="543381" y="38576"/>
                </a:lnTo>
                <a:lnTo>
                  <a:pt x="529431" y="19050"/>
                </a:lnTo>
                <a:lnTo>
                  <a:pt x="509527" y="5238"/>
                </a:lnTo>
                <a:lnTo>
                  <a:pt x="486410" y="0"/>
                </a:lnTo>
                <a:lnTo>
                  <a:pt x="60960" y="0"/>
                </a:lnTo>
                <a:close/>
              </a:path>
            </a:pathLst>
          </a:custGeom>
          <a:ln w="3175">
            <a:solidFill>
              <a:srgbClr val="3364A3"/>
            </a:solidFill>
          </a:ln>
        </p:spPr>
        <p:txBody>
          <a:bodyPr wrap="square" lIns="0" tIns="0" rIns="0" bIns="0" rtlCol="0"/>
          <a:lstStyle/>
          <a:p>
            <a:endParaRPr sz="2176"/>
          </a:p>
        </p:txBody>
      </p:sp>
      <p:sp>
        <p:nvSpPr>
          <p:cNvPr id="27" name="object 27"/>
          <p:cNvSpPr/>
          <p:nvPr/>
        </p:nvSpPr>
        <p:spPr>
          <a:xfrm>
            <a:off x="10407729" y="21065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 name="object 28"/>
          <p:cNvSpPr/>
          <p:nvPr/>
        </p:nvSpPr>
        <p:spPr>
          <a:xfrm>
            <a:off x="11071073" y="254881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9" name="object 29"/>
          <p:cNvSpPr/>
          <p:nvPr/>
        </p:nvSpPr>
        <p:spPr>
          <a:xfrm>
            <a:off x="9002731" y="2582597"/>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9002731" y="258259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9666076" y="302482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p:nvPr/>
        </p:nvSpPr>
        <p:spPr>
          <a:xfrm>
            <a:off x="9699857" y="2582597"/>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33" name="object 33"/>
          <p:cNvSpPr/>
          <p:nvPr/>
        </p:nvSpPr>
        <p:spPr>
          <a:xfrm>
            <a:off x="9699857" y="258259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 name="object 34"/>
          <p:cNvSpPr/>
          <p:nvPr/>
        </p:nvSpPr>
        <p:spPr>
          <a:xfrm>
            <a:off x="10363200" y="302482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10396980" y="2582597"/>
            <a:ext cx="663343" cy="442229"/>
          </a:xfrm>
          <a:custGeom>
            <a:avLst/>
            <a:gdLst/>
            <a:ahLst/>
            <a:cxnLst/>
            <a:rect l="l" t="t" r="r" b="b"/>
            <a:pathLst>
              <a:path w="548640" h="365760">
                <a:moveTo>
                  <a:pt x="59689" y="0"/>
                </a:moveTo>
                <a:lnTo>
                  <a:pt x="37504" y="5238"/>
                </a:lnTo>
                <a:lnTo>
                  <a:pt x="18415" y="19050"/>
                </a:lnTo>
                <a:lnTo>
                  <a:pt x="5040" y="38576"/>
                </a:lnTo>
                <a:lnTo>
                  <a:pt x="0" y="60960"/>
                </a:lnTo>
                <a:lnTo>
                  <a:pt x="0" y="304800"/>
                </a:lnTo>
                <a:lnTo>
                  <a:pt x="5040" y="327183"/>
                </a:lnTo>
                <a:lnTo>
                  <a:pt x="18415" y="346710"/>
                </a:lnTo>
                <a:lnTo>
                  <a:pt x="37504" y="360521"/>
                </a:lnTo>
                <a:lnTo>
                  <a:pt x="59689" y="365760"/>
                </a:lnTo>
                <a:lnTo>
                  <a:pt x="486409" y="365760"/>
                </a:lnTo>
                <a:lnTo>
                  <a:pt x="508992" y="360521"/>
                </a:lnTo>
                <a:lnTo>
                  <a:pt x="528954" y="346710"/>
                </a:lnTo>
                <a:lnTo>
                  <a:pt x="543202" y="327183"/>
                </a:lnTo>
                <a:lnTo>
                  <a:pt x="548639" y="304800"/>
                </a:lnTo>
                <a:lnTo>
                  <a:pt x="548639" y="60960"/>
                </a:lnTo>
                <a:lnTo>
                  <a:pt x="543202" y="38576"/>
                </a:lnTo>
                <a:lnTo>
                  <a:pt x="528954" y="19050"/>
                </a:lnTo>
                <a:lnTo>
                  <a:pt x="508992" y="5238"/>
                </a:lnTo>
                <a:lnTo>
                  <a:pt x="486409" y="0"/>
                </a:lnTo>
                <a:lnTo>
                  <a:pt x="59689" y="0"/>
                </a:lnTo>
                <a:close/>
              </a:path>
            </a:pathLst>
          </a:custGeom>
          <a:ln w="3175">
            <a:solidFill>
              <a:srgbClr val="3364A3"/>
            </a:solidFill>
          </a:ln>
        </p:spPr>
        <p:txBody>
          <a:bodyPr wrap="square" lIns="0" tIns="0" rIns="0" bIns="0" rtlCol="0"/>
          <a:lstStyle/>
          <a:p>
            <a:endParaRPr sz="2176"/>
          </a:p>
        </p:txBody>
      </p:sp>
      <p:sp>
        <p:nvSpPr>
          <p:cNvPr id="36" name="object 36"/>
          <p:cNvSpPr/>
          <p:nvPr/>
        </p:nvSpPr>
        <p:spPr>
          <a:xfrm>
            <a:off x="10396980" y="258259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11060323" y="302482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9699857" y="3061678"/>
            <a:ext cx="663343" cy="442229"/>
          </a:xfrm>
          <a:custGeom>
            <a:avLst/>
            <a:gdLst/>
            <a:ahLst/>
            <a:cxnLst/>
            <a:rect l="l" t="t" r="r" b="b"/>
            <a:pathLst>
              <a:path w="548640" h="365760">
                <a:moveTo>
                  <a:pt x="60959" y="0"/>
                </a:moveTo>
                <a:lnTo>
                  <a:pt x="38576" y="5238"/>
                </a:lnTo>
                <a:lnTo>
                  <a:pt x="19050" y="19050"/>
                </a:lnTo>
                <a:lnTo>
                  <a:pt x="5238" y="38576"/>
                </a:lnTo>
                <a:lnTo>
                  <a:pt x="0" y="60959"/>
                </a:lnTo>
                <a:lnTo>
                  <a:pt x="0" y="304800"/>
                </a:lnTo>
                <a:lnTo>
                  <a:pt x="5238" y="327183"/>
                </a:lnTo>
                <a:lnTo>
                  <a:pt x="19050" y="346709"/>
                </a:lnTo>
                <a:lnTo>
                  <a:pt x="38576" y="360521"/>
                </a:lnTo>
                <a:lnTo>
                  <a:pt x="60959" y="365759"/>
                </a:lnTo>
                <a:lnTo>
                  <a:pt x="487679" y="365759"/>
                </a:lnTo>
                <a:lnTo>
                  <a:pt x="510063" y="360521"/>
                </a:lnTo>
                <a:lnTo>
                  <a:pt x="529589" y="346709"/>
                </a:lnTo>
                <a:lnTo>
                  <a:pt x="543401" y="327183"/>
                </a:lnTo>
                <a:lnTo>
                  <a:pt x="548639" y="304800"/>
                </a:lnTo>
                <a:lnTo>
                  <a:pt x="548639" y="60959"/>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39" name="object 39"/>
          <p:cNvSpPr/>
          <p:nvPr/>
        </p:nvSpPr>
        <p:spPr>
          <a:xfrm>
            <a:off x="9699857" y="30616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10363200" y="350390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1" name="object 41"/>
          <p:cNvSpPr/>
          <p:nvPr/>
        </p:nvSpPr>
        <p:spPr>
          <a:xfrm>
            <a:off x="9002731" y="3061678"/>
            <a:ext cx="663343" cy="442229"/>
          </a:xfrm>
          <a:custGeom>
            <a:avLst/>
            <a:gdLst/>
            <a:ahLst/>
            <a:cxnLst/>
            <a:rect l="l" t="t" r="r" b="b"/>
            <a:pathLst>
              <a:path w="548640" h="365760">
                <a:moveTo>
                  <a:pt x="60960" y="0"/>
                </a:moveTo>
                <a:lnTo>
                  <a:pt x="38576" y="5238"/>
                </a:lnTo>
                <a:lnTo>
                  <a:pt x="19050" y="19050"/>
                </a:lnTo>
                <a:lnTo>
                  <a:pt x="5238" y="38576"/>
                </a:lnTo>
                <a:lnTo>
                  <a:pt x="0" y="60959"/>
                </a:lnTo>
                <a:lnTo>
                  <a:pt x="0" y="304800"/>
                </a:lnTo>
                <a:lnTo>
                  <a:pt x="5238" y="327183"/>
                </a:lnTo>
                <a:lnTo>
                  <a:pt x="19050" y="346709"/>
                </a:lnTo>
                <a:lnTo>
                  <a:pt x="38576" y="360521"/>
                </a:lnTo>
                <a:lnTo>
                  <a:pt x="60960" y="365759"/>
                </a:lnTo>
                <a:lnTo>
                  <a:pt x="487680" y="365759"/>
                </a:lnTo>
                <a:lnTo>
                  <a:pt x="510063" y="360521"/>
                </a:lnTo>
                <a:lnTo>
                  <a:pt x="529590" y="346709"/>
                </a:lnTo>
                <a:lnTo>
                  <a:pt x="543401" y="327183"/>
                </a:lnTo>
                <a:lnTo>
                  <a:pt x="548640" y="304800"/>
                </a:lnTo>
                <a:lnTo>
                  <a:pt x="548640" y="60959"/>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42" name="object 42"/>
          <p:cNvSpPr/>
          <p:nvPr/>
        </p:nvSpPr>
        <p:spPr>
          <a:xfrm>
            <a:off x="9002731" y="30616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3" name="object 43"/>
          <p:cNvSpPr/>
          <p:nvPr/>
        </p:nvSpPr>
        <p:spPr>
          <a:xfrm>
            <a:off x="9666076" y="350390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4" name="object 44"/>
          <p:cNvSpPr/>
          <p:nvPr/>
        </p:nvSpPr>
        <p:spPr>
          <a:xfrm>
            <a:off x="10396980" y="3061678"/>
            <a:ext cx="663343" cy="442229"/>
          </a:xfrm>
          <a:custGeom>
            <a:avLst/>
            <a:gdLst/>
            <a:ahLst/>
            <a:cxnLst/>
            <a:rect l="l" t="t" r="r" b="b"/>
            <a:pathLst>
              <a:path w="548640" h="365760">
                <a:moveTo>
                  <a:pt x="59689" y="0"/>
                </a:moveTo>
                <a:lnTo>
                  <a:pt x="37504" y="5238"/>
                </a:lnTo>
                <a:lnTo>
                  <a:pt x="18415" y="19050"/>
                </a:lnTo>
                <a:lnTo>
                  <a:pt x="5040" y="38576"/>
                </a:lnTo>
                <a:lnTo>
                  <a:pt x="0" y="60959"/>
                </a:lnTo>
                <a:lnTo>
                  <a:pt x="0" y="304800"/>
                </a:lnTo>
                <a:lnTo>
                  <a:pt x="5040" y="327183"/>
                </a:lnTo>
                <a:lnTo>
                  <a:pt x="18415" y="346709"/>
                </a:lnTo>
                <a:lnTo>
                  <a:pt x="37504" y="360521"/>
                </a:lnTo>
                <a:lnTo>
                  <a:pt x="59689" y="365759"/>
                </a:lnTo>
                <a:lnTo>
                  <a:pt x="486409" y="365759"/>
                </a:lnTo>
                <a:lnTo>
                  <a:pt x="508992" y="360521"/>
                </a:lnTo>
                <a:lnTo>
                  <a:pt x="528954" y="346709"/>
                </a:lnTo>
                <a:lnTo>
                  <a:pt x="543202" y="327183"/>
                </a:lnTo>
                <a:lnTo>
                  <a:pt x="548639" y="304800"/>
                </a:lnTo>
                <a:lnTo>
                  <a:pt x="548639" y="60959"/>
                </a:lnTo>
                <a:lnTo>
                  <a:pt x="543202" y="38576"/>
                </a:lnTo>
                <a:lnTo>
                  <a:pt x="528954" y="19050"/>
                </a:lnTo>
                <a:lnTo>
                  <a:pt x="508992" y="5238"/>
                </a:lnTo>
                <a:lnTo>
                  <a:pt x="486409" y="0"/>
                </a:lnTo>
                <a:lnTo>
                  <a:pt x="59689" y="0"/>
                </a:lnTo>
                <a:close/>
              </a:path>
            </a:pathLst>
          </a:custGeom>
          <a:ln w="3175">
            <a:solidFill>
              <a:srgbClr val="3364A3"/>
            </a:solidFill>
          </a:ln>
        </p:spPr>
        <p:txBody>
          <a:bodyPr wrap="square" lIns="0" tIns="0" rIns="0" bIns="0" rtlCol="0"/>
          <a:lstStyle/>
          <a:p>
            <a:endParaRPr sz="2176"/>
          </a:p>
        </p:txBody>
      </p:sp>
      <p:sp>
        <p:nvSpPr>
          <p:cNvPr id="45" name="object 45"/>
          <p:cNvSpPr/>
          <p:nvPr/>
        </p:nvSpPr>
        <p:spPr>
          <a:xfrm>
            <a:off x="10396980" y="30616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6" name="object 46"/>
          <p:cNvSpPr/>
          <p:nvPr/>
        </p:nvSpPr>
        <p:spPr>
          <a:xfrm>
            <a:off x="11060323" y="350390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7" name="object 47"/>
          <p:cNvSpPr/>
          <p:nvPr/>
        </p:nvSpPr>
        <p:spPr>
          <a:xfrm>
            <a:off x="9015015" y="3526939"/>
            <a:ext cx="663343" cy="442229"/>
          </a:xfrm>
          <a:custGeom>
            <a:avLst/>
            <a:gdLst/>
            <a:ahLst/>
            <a:cxnLst/>
            <a:rect l="l" t="t" r="r" b="b"/>
            <a:pathLst>
              <a:path w="548640" h="365760">
                <a:moveTo>
                  <a:pt x="59689" y="0"/>
                </a:moveTo>
                <a:lnTo>
                  <a:pt x="37504" y="5238"/>
                </a:lnTo>
                <a:lnTo>
                  <a:pt x="18415" y="19050"/>
                </a:lnTo>
                <a:lnTo>
                  <a:pt x="5040" y="38576"/>
                </a:lnTo>
                <a:lnTo>
                  <a:pt x="0" y="60960"/>
                </a:lnTo>
                <a:lnTo>
                  <a:pt x="0" y="304800"/>
                </a:lnTo>
                <a:lnTo>
                  <a:pt x="5040" y="327183"/>
                </a:lnTo>
                <a:lnTo>
                  <a:pt x="18415" y="346710"/>
                </a:lnTo>
                <a:lnTo>
                  <a:pt x="37504" y="360521"/>
                </a:lnTo>
                <a:lnTo>
                  <a:pt x="59689" y="365760"/>
                </a:lnTo>
                <a:lnTo>
                  <a:pt x="486409" y="365760"/>
                </a:lnTo>
                <a:lnTo>
                  <a:pt x="508992" y="360521"/>
                </a:lnTo>
                <a:lnTo>
                  <a:pt x="528954" y="346710"/>
                </a:lnTo>
                <a:lnTo>
                  <a:pt x="543202" y="327183"/>
                </a:lnTo>
                <a:lnTo>
                  <a:pt x="548639" y="304800"/>
                </a:lnTo>
                <a:lnTo>
                  <a:pt x="548639" y="60960"/>
                </a:lnTo>
                <a:lnTo>
                  <a:pt x="543202" y="38576"/>
                </a:lnTo>
                <a:lnTo>
                  <a:pt x="528954" y="19050"/>
                </a:lnTo>
                <a:lnTo>
                  <a:pt x="508992" y="5238"/>
                </a:lnTo>
                <a:lnTo>
                  <a:pt x="486409" y="0"/>
                </a:lnTo>
                <a:lnTo>
                  <a:pt x="59689" y="0"/>
                </a:lnTo>
                <a:close/>
              </a:path>
            </a:pathLst>
          </a:custGeom>
          <a:ln w="3175">
            <a:solidFill>
              <a:srgbClr val="3364A3"/>
            </a:solidFill>
          </a:ln>
        </p:spPr>
        <p:txBody>
          <a:bodyPr wrap="square" lIns="0" tIns="0" rIns="0" bIns="0" rtlCol="0"/>
          <a:lstStyle/>
          <a:p>
            <a:endParaRPr sz="2176"/>
          </a:p>
        </p:txBody>
      </p:sp>
      <p:sp>
        <p:nvSpPr>
          <p:cNvPr id="48" name="object 48"/>
          <p:cNvSpPr/>
          <p:nvPr/>
        </p:nvSpPr>
        <p:spPr>
          <a:xfrm>
            <a:off x="9015015" y="352693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9" name="object 49"/>
          <p:cNvSpPr/>
          <p:nvPr/>
        </p:nvSpPr>
        <p:spPr>
          <a:xfrm>
            <a:off x="9678358" y="396916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0" name="object 50"/>
          <p:cNvSpPr/>
          <p:nvPr/>
        </p:nvSpPr>
        <p:spPr>
          <a:xfrm>
            <a:off x="9710606" y="3526939"/>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51" name="object 51"/>
          <p:cNvSpPr/>
          <p:nvPr/>
        </p:nvSpPr>
        <p:spPr>
          <a:xfrm>
            <a:off x="9710606" y="352693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2" name="object 52"/>
          <p:cNvSpPr/>
          <p:nvPr/>
        </p:nvSpPr>
        <p:spPr>
          <a:xfrm>
            <a:off x="10373947" y="396916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3" name="object 53"/>
          <p:cNvSpPr/>
          <p:nvPr/>
        </p:nvSpPr>
        <p:spPr>
          <a:xfrm>
            <a:off x="10407729" y="3526939"/>
            <a:ext cx="663343" cy="442229"/>
          </a:xfrm>
          <a:custGeom>
            <a:avLst/>
            <a:gdLst/>
            <a:ahLst/>
            <a:cxnLst/>
            <a:rect l="l" t="t" r="r" b="b"/>
            <a:pathLst>
              <a:path w="548640" h="365760">
                <a:moveTo>
                  <a:pt x="60960" y="0"/>
                </a:moveTo>
                <a:lnTo>
                  <a:pt x="38040" y="5238"/>
                </a:lnTo>
                <a:lnTo>
                  <a:pt x="18573" y="19050"/>
                </a:lnTo>
                <a:lnTo>
                  <a:pt x="5060" y="38576"/>
                </a:lnTo>
                <a:lnTo>
                  <a:pt x="0" y="60960"/>
                </a:lnTo>
                <a:lnTo>
                  <a:pt x="0" y="304800"/>
                </a:lnTo>
                <a:lnTo>
                  <a:pt x="5060" y="327183"/>
                </a:lnTo>
                <a:lnTo>
                  <a:pt x="18573" y="346710"/>
                </a:lnTo>
                <a:lnTo>
                  <a:pt x="38040" y="360521"/>
                </a:lnTo>
                <a:lnTo>
                  <a:pt x="60960" y="365760"/>
                </a:lnTo>
                <a:lnTo>
                  <a:pt x="486410" y="365760"/>
                </a:lnTo>
                <a:lnTo>
                  <a:pt x="509527" y="360521"/>
                </a:lnTo>
                <a:lnTo>
                  <a:pt x="529431" y="346710"/>
                </a:lnTo>
                <a:lnTo>
                  <a:pt x="543381" y="327183"/>
                </a:lnTo>
                <a:lnTo>
                  <a:pt x="548640" y="304800"/>
                </a:lnTo>
                <a:lnTo>
                  <a:pt x="548640" y="60960"/>
                </a:lnTo>
                <a:lnTo>
                  <a:pt x="543381" y="38576"/>
                </a:lnTo>
                <a:lnTo>
                  <a:pt x="529431" y="19050"/>
                </a:lnTo>
                <a:lnTo>
                  <a:pt x="509527" y="5238"/>
                </a:lnTo>
                <a:lnTo>
                  <a:pt x="486410" y="0"/>
                </a:lnTo>
                <a:lnTo>
                  <a:pt x="60960" y="0"/>
                </a:lnTo>
                <a:close/>
              </a:path>
            </a:pathLst>
          </a:custGeom>
          <a:ln w="3175">
            <a:solidFill>
              <a:srgbClr val="3364A3"/>
            </a:solidFill>
          </a:ln>
        </p:spPr>
        <p:txBody>
          <a:bodyPr wrap="square" lIns="0" tIns="0" rIns="0" bIns="0" rtlCol="0"/>
          <a:lstStyle/>
          <a:p>
            <a:endParaRPr sz="2176"/>
          </a:p>
        </p:txBody>
      </p:sp>
      <p:sp>
        <p:nvSpPr>
          <p:cNvPr id="54" name="object 54"/>
          <p:cNvSpPr/>
          <p:nvPr/>
        </p:nvSpPr>
        <p:spPr>
          <a:xfrm>
            <a:off x="10407729" y="352693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5" name="object 55"/>
          <p:cNvSpPr/>
          <p:nvPr/>
        </p:nvSpPr>
        <p:spPr>
          <a:xfrm>
            <a:off x="11071073" y="396916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6" name="object 56"/>
          <p:cNvSpPr/>
          <p:nvPr/>
        </p:nvSpPr>
        <p:spPr>
          <a:xfrm>
            <a:off x="9710606" y="4006020"/>
            <a:ext cx="663343" cy="442229"/>
          </a:xfrm>
          <a:custGeom>
            <a:avLst/>
            <a:gdLst/>
            <a:ahLst/>
            <a:cxnLst/>
            <a:rect l="l" t="t" r="r" b="b"/>
            <a:pathLst>
              <a:path w="548640" h="365760">
                <a:moveTo>
                  <a:pt x="60960" y="0"/>
                </a:moveTo>
                <a:lnTo>
                  <a:pt x="38576" y="5040"/>
                </a:lnTo>
                <a:lnTo>
                  <a:pt x="19050" y="18415"/>
                </a:lnTo>
                <a:lnTo>
                  <a:pt x="5238" y="37504"/>
                </a:lnTo>
                <a:lnTo>
                  <a:pt x="0" y="59690"/>
                </a:lnTo>
                <a:lnTo>
                  <a:pt x="0" y="303530"/>
                </a:lnTo>
                <a:lnTo>
                  <a:pt x="5238" y="326112"/>
                </a:lnTo>
                <a:lnTo>
                  <a:pt x="19050" y="346075"/>
                </a:lnTo>
                <a:lnTo>
                  <a:pt x="38576" y="360322"/>
                </a:lnTo>
                <a:lnTo>
                  <a:pt x="60960" y="365760"/>
                </a:lnTo>
                <a:lnTo>
                  <a:pt x="487679" y="365760"/>
                </a:lnTo>
                <a:lnTo>
                  <a:pt x="510063" y="360322"/>
                </a:lnTo>
                <a:lnTo>
                  <a:pt x="529590" y="346075"/>
                </a:lnTo>
                <a:lnTo>
                  <a:pt x="543401" y="326112"/>
                </a:lnTo>
                <a:lnTo>
                  <a:pt x="548640" y="303530"/>
                </a:lnTo>
                <a:lnTo>
                  <a:pt x="548640" y="59690"/>
                </a:lnTo>
                <a:lnTo>
                  <a:pt x="543401" y="37504"/>
                </a:lnTo>
                <a:lnTo>
                  <a:pt x="529590" y="18415"/>
                </a:lnTo>
                <a:lnTo>
                  <a:pt x="510063" y="5040"/>
                </a:lnTo>
                <a:lnTo>
                  <a:pt x="487679" y="0"/>
                </a:lnTo>
                <a:lnTo>
                  <a:pt x="60960" y="0"/>
                </a:lnTo>
                <a:close/>
              </a:path>
            </a:pathLst>
          </a:custGeom>
          <a:ln w="3175">
            <a:solidFill>
              <a:srgbClr val="3364A3"/>
            </a:solidFill>
          </a:ln>
        </p:spPr>
        <p:txBody>
          <a:bodyPr wrap="square" lIns="0" tIns="0" rIns="0" bIns="0" rtlCol="0"/>
          <a:lstStyle/>
          <a:p>
            <a:endParaRPr sz="2176"/>
          </a:p>
        </p:txBody>
      </p:sp>
      <p:sp>
        <p:nvSpPr>
          <p:cNvPr id="57" name="object 57"/>
          <p:cNvSpPr/>
          <p:nvPr/>
        </p:nvSpPr>
        <p:spPr>
          <a:xfrm>
            <a:off x="9710606" y="400602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8" name="object 58"/>
          <p:cNvSpPr/>
          <p:nvPr/>
        </p:nvSpPr>
        <p:spPr>
          <a:xfrm>
            <a:off x="10373947" y="44482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9" name="object 59"/>
          <p:cNvSpPr/>
          <p:nvPr/>
        </p:nvSpPr>
        <p:spPr>
          <a:xfrm>
            <a:off x="9015015" y="4006020"/>
            <a:ext cx="663343" cy="442229"/>
          </a:xfrm>
          <a:custGeom>
            <a:avLst/>
            <a:gdLst/>
            <a:ahLst/>
            <a:cxnLst/>
            <a:rect l="l" t="t" r="r" b="b"/>
            <a:pathLst>
              <a:path w="548640" h="365760">
                <a:moveTo>
                  <a:pt x="59689" y="0"/>
                </a:moveTo>
                <a:lnTo>
                  <a:pt x="37504" y="5040"/>
                </a:lnTo>
                <a:lnTo>
                  <a:pt x="18415" y="18415"/>
                </a:lnTo>
                <a:lnTo>
                  <a:pt x="5040" y="37504"/>
                </a:lnTo>
                <a:lnTo>
                  <a:pt x="0" y="59690"/>
                </a:lnTo>
                <a:lnTo>
                  <a:pt x="0" y="303530"/>
                </a:lnTo>
                <a:lnTo>
                  <a:pt x="5040" y="326112"/>
                </a:lnTo>
                <a:lnTo>
                  <a:pt x="18415" y="346075"/>
                </a:lnTo>
                <a:lnTo>
                  <a:pt x="37504" y="360322"/>
                </a:lnTo>
                <a:lnTo>
                  <a:pt x="59689" y="365760"/>
                </a:lnTo>
                <a:lnTo>
                  <a:pt x="486409" y="365760"/>
                </a:lnTo>
                <a:lnTo>
                  <a:pt x="508992" y="360322"/>
                </a:lnTo>
                <a:lnTo>
                  <a:pt x="528954" y="346075"/>
                </a:lnTo>
                <a:lnTo>
                  <a:pt x="543202" y="326112"/>
                </a:lnTo>
                <a:lnTo>
                  <a:pt x="548639" y="303530"/>
                </a:lnTo>
                <a:lnTo>
                  <a:pt x="548639" y="59690"/>
                </a:lnTo>
                <a:lnTo>
                  <a:pt x="543202" y="37504"/>
                </a:lnTo>
                <a:lnTo>
                  <a:pt x="528954" y="18415"/>
                </a:lnTo>
                <a:lnTo>
                  <a:pt x="508992" y="5040"/>
                </a:lnTo>
                <a:lnTo>
                  <a:pt x="486409" y="0"/>
                </a:lnTo>
                <a:lnTo>
                  <a:pt x="59689" y="0"/>
                </a:lnTo>
                <a:close/>
              </a:path>
            </a:pathLst>
          </a:custGeom>
          <a:ln w="3175">
            <a:solidFill>
              <a:srgbClr val="3364A3"/>
            </a:solidFill>
          </a:ln>
        </p:spPr>
        <p:txBody>
          <a:bodyPr wrap="square" lIns="0" tIns="0" rIns="0" bIns="0" rtlCol="0"/>
          <a:lstStyle/>
          <a:p>
            <a:endParaRPr sz="2176"/>
          </a:p>
        </p:txBody>
      </p:sp>
      <p:sp>
        <p:nvSpPr>
          <p:cNvPr id="60" name="object 60"/>
          <p:cNvSpPr/>
          <p:nvPr/>
        </p:nvSpPr>
        <p:spPr>
          <a:xfrm>
            <a:off x="9015015" y="400602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1" name="object 61"/>
          <p:cNvSpPr/>
          <p:nvPr/>
        </p:nvSpPr>
        <p:spPr>
          <a:xfrm>
            <a:off x="9678358" y="44482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2" name="object 62"/>
          <p:cNvSpPr/>
          <p:nvPr/>
        </p:nvSpPr>
        <p:spPr>
          <a:xfrm>
            <a:off x="10407729" y="4006020"/>
            <a:ext cx="663343" cy="442229"/>
          </a:xfrm>
          <a:custGeom>
            <a:avLst/>
            <a:gdLst/>
            <a:ahLst/>
            <a:cxnLst/>
            <a:rect l="l" t="t" r="r" b="b"/>
            <a:pathLst>
              <a:path w="548640" h="365760">
                <a:moveTo>
                  <a:pt x="60960" y="0"/>
                </a:moveTo>
                <a:lnTo>
                  <a:pt x="38040" y="5040"/>
                </a:lnTo>
                <a:lnTo>
                  <a:pt x="18573" y="18415"/>
                </a:lnTo>
                <a:lnTo>
                  <a:pt x="5060" y="37504"/>
                </a:lnTo>
                <a:lnTo>
                  <a:pt x="0" y="59690"/>
                </a:lnTo>
                <a:lnTo>
                  <a:pt x="0" y="303530"/>
                </a:lnTo>
                <a:lnTo>
                  <a:pt x="5060" y="326112"/>
                </a:lnTo>
                <a:lnTo>
                  <a:pt x="18573" y="346075"/>
                </a:lnTo>
                <a:lnTo>
                  <a:pt x="38040" y="360322"/>
                </a:lnTo>
                <a:lnTo>
                  <a:pt x="60960" y="365760"/>
                </a:lnTo>
                <a:lnTo>
                  <a:pt x="486410" y="365760"/>
                </a:lnTo>
                <a:lnTo>
                  <a:pt x="509527" y="360322"/>
                </a:lnTo>
                <a:lnTo>
                  <a:pt x="529431" y="346075"/>
                </a:lnTo>
                <a:lnTo>
                  <a:pt x="543381" y="326112"/>
                </a:lnTo>
                <a:lnTo>
                  <a:pt x="548640" y="303530"/>
                </a:lnTo>
                <a:lnTo>
                  <a:pt x="548640" y="59690"/>
                </a:lnTo>
                <a:lnTo>
                  <a:pt x="543381" y="37504"/>
                </a:lnTo>
                <a:lnTo>
                  <a:pt x="529431" y="18415"/>
                </a:lnTo>
                <a:lnTo>
                  <a:pt x="509527" y="5040"/>
                </a:lnTo>
                <a:lnTo>
                  <a:pt x="486410" y="0"/>
                </a:lnTo>
                <a:lnTo>
                  <a:pt x="60960" y="0"/>
                </a:lnTo>
                <a:close/>
              </a:path>
            </a:pathLst>
          </a:custGeom>
          <a:ln w="3175">
            <a:solidFill>
              <a:srgbClr val="3364A3"/>
            </a:solidFill>
          </a:ln>
        </p:spPr>
        <p:txBody>
          <a:bodyPr wrap="square" lIns="0" tIns="0" rIns="0" bIns="0" rtlCol="0"/>
          <a:lstStyle/>
          <a:p>
            <a:endParaRPr sz="2176"/>
          </a:p>
        </p:txBody>
      </p:sp>
      <p:sp>
        <p:nvSpPr>
          <p:cNvPr id="63" name="object 63"/>
          <p:cNvSpPr/>
          <p:nvPr/>
        </p:nvSpPr>
        <p:spPr>
          <a:xfrm>
            <a:off x="10407729" y="400602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4" name="object 64"/>
          <p:cNvSpPr/>
          <p:nvPr/>
        </p:nvSpPr>
        <p:spPr>
          <a:xfrm>
            <a:off x="11071073" y="44482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5" name="object 65"/>
          <p:cNvSpPr/>
          <p:nvPr/>
        </p:nvSpPr>
        <p:spPr>
          <a:xfrm>
            <a:off x="9002731" y="4482030"/>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66" name="object 66"/>
          <p:cNvSpPr/>
          <p:nvPr/>
        </p:nvSpPr>
        <p:spPr>
          <a:xfrm>
            <a:off x="9002731" y="448203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7" name="object 67"/>
          <p:cNvSpPr/>
          <p:nvPr/>
        </p:nvSpPr>
        <p:spPr>
          <a:xfrm>
            <a:off x="9666076" y="49242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8" name="object 68"/>
          <p:cNvSpPr/>
          <p:nvPr/>
        </p:nvSpPr>
        <p:spPr>
          <a:xfrm>
            <a:off x="9699857" y="4482030"/>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69" name="object 69"/>
          <p:cNvSpPr/>
          <p:nvPr/>
        </p:nvSpPr>
        <p:spPr>
          <a:xfrm>
            <a:off x="9699857" y="448203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0" name="object 70"/>
          <p:cNvSpPr/>
          <p:nvPr/>
        </p:nvSpPr>
        <p:spPr>
          <a:xfrm>
            <a:off x="10363200" y="49242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1" name="object 71"/>
          <p:cNvSpPr/>
          <p:nvPr/>
        </p:nvSpPr>
        <p:spPr>
          <a:xfrm>
            <a:off x="10396980" y="4482030"/>
            <a:ext cx="663343" cy="442229"/>
          </a:xfrm>
          <a:custGeom>
            <a:avLst/>
            <a:gdLst/>
            <a:ahLst/>
            <a:cxnLst/>
            <a:rect l="l" t="t" r="r" b="b"/>
            <a:pathLst>
              <a:path w="548640" h="365760">
                <a:moveTo>
                  <a:pt x="59689" y="0"/>
                </a:moveTo>
                <a:lnTo>
                  <a:pt x="37504" y="5238"/>
                </a:lnTo>
                <a:lnTo>
                  <a:pt x="18415" y="19050"/>
                </a:lnTo>
                <a:lnTo>
                  <a:pt x="5040" y="38576"/>
                </a:lnTo>
                <a:lnTo>
                  <a:pt x="0" y="60960"/>
                </a:lnTo>
                <a:lnTo>
                  <a:pt x="0" y="304800"/>
                </a:lnTo>
                <a:lnTo>
                  <a:pt x="5040" y="327183"/>
                </a:lnTo>
                <a:lnTo>
                  <a:pt x="18415" y="346710"/>
                </a:lnTo>
                <a:lnTo>
                  <a:pt x="37504" y="360521"/>
                </a:lnTo>
                <a:lnTo>
                  <a:pt x="59689" y="365760"/>
                </a:lnTo>
                <a:lnTo>
                  <a:pt x="486409" y="365760"/>
                </a:lnTo>
                <a:lnTo>
                  <a:pt x="508992" y="360521"/>
                </a:lnTo>
                <a:lnTo>
                  <a:pt x="528954" y="346710"/>
                </a:lnTo>
                <a:lnTo>
                  <a:pt x="543202" y="327183"/>
                </a:lnTo>
                <a:lnTo>
                  <a:pt x="548639" y="304800"/>
                </a:lnTo>
                <a:lnTo>
                  <a:pt x="548639" y="60960"/>
                </a:lnTo>
                <a:lnTo>
                  <a:pt x="543202" y="38576"/>
                </a:lnTo>
                <a:lnTo>
                  <a:pt x="528954" y="19050"/>
                </a:lnTo>
                <a:lnTo>
                  <a:pt x="508992" y="5238"/>
                </a:lnTo>
                <a:lnTo>
                  <a:pt x="486409" y="0"/>
                </a:lnTo>
                <a:lnTo>
                  <a:pt x="59689" y="0"/>
                </a:lnTo>
                <a:close/>
              </a:path>
            </a:pathLst>
          </a:custGeom>
          <a:ln w="3175">
            <a:solidFill>
              <a:srgbClr val="3364A3"/>
            </a:solidFill>
          </a:ln>
        </p:spPr>
        <p:txBody>
          <a:bodyPr wrap="square" lIns="0" tIns="0" rIns="0" bIns="0" rtlCol="0"/>
          <a:lstStyle/>
          <a:p>
            <a:endParaRPr sz="2176"/>
          </a:p>
        </p:txBody>
      </p:sp>
      <p:sp>
        <p:nvSpPr>
          <p:cNvPr id="72" name="object 72"/>
          <p:cNvSpPr/>
          <p:nvPr/>
        </p:nvSpPr>
        <p:spPr>
          <a:xfrm>
            <a:off x="10396980" y="448203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3" name="object 73"/>
          <p:cNvSpPr/>
          <p:nvPr/>
        </p:nvSpPr>
        <p:spPr>
          <a:xfrm>
            <a:off x="11060323" y="49242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4" name="object 74"/>
          <p:cNvSpPr/>
          <p:nvPr/>
        </p:nvSpPr>
        <p:spPr>
          <a:xfrm>
            <a:off x="9114824" y="1678179"/>
            <a:ext cx="445300" cy="391557"/>
          </a:xfrm>
          <a:prstGeom prst="rect">
            <a:avLst/>
          </a:prstGeom>
          <a:blipFill>
            <a:blip r:embed="rId6" cstate="print"/>
            <a:stretch>
              <a:fillRect/>
            </a:stretch>
          </a:blipFill>
        </p:spPr>
        <p:txBody>
          <a:bodyPr wrap="square" lIns="0" tIns="0" rIns="0" bIns="0" rtlCol="0"/>
          <a:lstStyle/>
          <a:p>
            <a:endParaRPr sz="2176"/>
          </a:p>
        </p:txBody>
      </p:sp>
      <p:sp>
        <p:nvSpPr>
          <p:cNvPr id="75" name="object 75"/>
          <p:cNvSpPr/>
          <p:nvPr/>
        </p:nvSpPr>
        <p:spPr>
          <a:xfrm>
            <a:off x="9114824" y="2157259"/>
            <a:ext cx="445300" cy="391557"/>
          </a:xfrm>
          <a:prstGeom prst="rect">
            <a:avLst/>
          </a:prstGeom>
          <a:blipFill>
            <a:blip r:embed="rId6" cstate="print"/>
            <a:stretch>
              <a:fillRect/>
            </a:stretch>
          </a:blipFill>
        </p:spPr>
        <p:txBody>
          <a:bodyPr wrap="square" lIns="0" tIns="0" rIns="0" bIns="0" rtlCol="0"/>
          <a:lstStyle/>
          <a:p>
            <a:endParaRPr sz="2176"/>
          </a:p>
        </p:txBody>
      </p:sp>
      <p:sp>
        <p:nvSpPr>
          <p:cNvPr id="76" name="object 76"/>
          <p:cNvSpPr/>
          <p:nvPr/>
        </p:nvSpPr>
        <p:spPr>
          <a:xfrm>
            <a:off x="9114824" y="3072428"/>
            <a:ext cx="445300" cy="391557"/>
          </a:xfrm>
          <a:prstGeom prst="rect">
            <a:avLst/>
          </a:prstGeom>
          <a:blipFill>
            <a:blip r:embed="rId6" cstate="print"/>
            <a:stretch>
              <a:fillRect/>
            </a:stretch>
          </a:blipFill>
        </p:spPr>
        <p:txBody>
          <a:bodyPr wrap="square" lIns="0" tIns="0" rIns="0" bIns="0" rtlCol="0"/>
          <a:lstStyle/>
          <a:p>
            <a:endParaRPr sz="2176"/>
          </a:p>
        </p:txBody>
      </p:sp>
      <p:sp>
        <p:nvSpPr>
          <p:cNvPr id="77" name="object 77"/>
          <p:cNvSpPr/>
          <p:nvPr/>
        </p:nvSpPr>
        <p:spPr>
          <a:xfrm>
            <a:off x="9114824" y="3549972"/>
            <a:ext cx="445300" cy="391557"/>
          </a:xfrm>
          <a:prstGeom prst="rect">
            <a:avLst/>
          </a:prstGeom>
          <a:blipFill>
            <a:blip r:embed="rId6" cstate="print"/>
            <a:stretch>
              <a:fillRect/>
            </a:stretch>
          </a:blipFill>
        </p:spPr>
        <p:txBody>
          <a:bodyPr wrap="square" lIns="0" tIns="0" rIns="0" bIns="0" rtlCol="0"/>
          <a:lstStyle/>
          <a:p>
            <a:endParaRPr sz="2176"/>
          </a:p>
        </p:txBody>
      </p:sp>
      <p:sp>
        <p:nvSpPr>
          <p:cNvPr id="78" name="object 78"/>
          <p:cNvSpPr/>
          <p:nvPr/>
        </p:nvSpPr>
        <p:spPr>
          <a:xfrm>
            <a:off x="9114824" y="4029053"/>
            <a:ext cx="445300" cy="391557"/>
          </a:xfrm>
          <a:prstGeom prst="rect">
            <a:avLst/>
          </a:prstGeom>
          <a:blipFill>
            <a:blip r:embed="rId6" cstate="print"/>
            <a:stretch>
              <a:fillRect/>
            </a:stretch>
          </a:blipFill>
        </p:spPr>
        <p:txBody>
          <a:bodyPr wrap="square" lIns="0" tIns="0" rIns="0" bIns="0" rtlCol="0"/>
          <a:lstStyle/>
          <a:p>
            <a:endParaRPr sz="2176"/>
          </a:p>
        </p:txBody>
      </p:sp>
      <p:sp>
        <p:nvSpPr>
          <p:cNvPr id="79" name="object 79"/>
          <p:cNvSpPr/>
          <p:nvPr/>
        </p:nvSpPr>
        <p:spPr>
          <a:xfrm>
            <a:off x="9114824" y="2593345"/>
            <a:ext cx="445300" cy="391557"/>
          </a:xfrm>
          <a:prstGeom prst="rect">
            <a:avLst/>
          </a:prstGeom>
          <a:blipFill>
            <a:blip r:embed="rId7" cstate="print"/>
            <a:stretch>
              <a:fillRect/>
            </a:stretch>
          </a:blipFill>
        </p:spPr>
        <p:txBody>
          <a:bodyPr wrap="square" lIns="0" tIns="0" rIns="0" bIns="0" rtlCol="0"/>
          <a:lstStyle/>
          <a:p>
            <a:endParaRPr sz="2176"/>
          </a:p>
        </p:txBody>
      </p:sp>
      <p:sp>
        <p:nvSpPr>
          <p:cNvPr id="80" name="object 80"/>
          <p:cNvSpPr/>
          <p:nvPr/>
        </p:nvSpPr>
        <p:spPr>
          <a:xfrm>
            <a:off x="9810414" y="3072428"/>
            <a:ext cx="445300" cy="391557"/>
          </a:xfrm>
          <a:prstGeom prst="rect">
            <a:avLst/>
          </a:prstGeom>
          <a:blipFill>
            <a:blip r:embed="rId6" cstate="print"/>
            <a:stretch>
              <a:fillRect/>
            </a:stretch>
          </a:blipFill>
        </p:spPr>
        <p:txBody>
          <a:bodyPr wrap="square" lIns="0" tIns="0" rIns="0" bIns="0" rtlCol="0"/>
          <a:lstStyle/>
          <a:p>
            <a:endParaRPr sz="2176"/>
          </a:p>
        </p:txBody>
      </p:sp>
      <p:sp>
        <p:nvSpPr>
          <p:cNvPr id="81" name="object 81"/>
          <p:cNvSpPr/>
          <p:nvPr/>
        </p:nvSpPr>
        <p:spPr>
          <a:xfrm>
            <a:off x="9810414" y="3551509"/>
            <a:ext cx="445300" cy="391557"/>
          </a:xfrm>
          <a:prstGeom prst="rect">
            <a:avLst/>
          </a:prstGeom>
          <a:blipFill>
            <a:blip r:embed="rId6" cstate="print"/>
            <a:stretch>
              <a:fillRect/>
            </a:stretch>
          </a:blipFill>
        </p:spPr>
        <p:txBody>
          <a:bodyPr wrap="square" lIns="0" tIns="0" rIns="0" bIns="0" rtlCol="0"/>
          <a:lstStyle/>
          <a:p>
            <a:endParaRPr sz="2176"/>
          </a:p>
        </p:txBody>
      </p:sp>
      <p:sp>
        <p:nvSpPr>
          <p:cNvPr id="82" name="object 82"/>
          <p:cNvSpPr/>
          <p:nvPr/>
        </p:nvSpPr>
        <p:spPr>
          <a:xfrm>
            <a:off x="9810414" y="4030589"/>
            <a:ext cx="445300" cy="391557"/>
          </a:xfrm>
          <a:prstGeom prst="rect">
            <a:avLst/>
          </a:prstGeom>
          <a:blipFill>
            <a:blip r:embed="rId6" cstate="print"/>
            <a:stretch>
              <a:fillRect/>
            </a:stretch>
          </a:blipFill>
        </p:spPr>
        <p:txBody>
          <a:bodyPr wrap="square" lIns="0" tIns="0" rIns="0" bIns="0" rtlCol="0"/>
          <a:lstStyle/>
          <a:p>
            <a:endParaRPr sz="2176"/>
          </a:p>
        </p:txBody>
      </p:sp>
      <p:sp>
        <p:nvSpPr>
          <p:cNvPr id="83" name="object 83"/>
          <p:cNvSpPr/>
          <p:nvPr/>
        </p:nvSpPr>
        <p:spPr>
          <a:xfrm>
            <a:off x="9810414" y="2593345"/>
            <a:ext cx="445300" cy="391557"/>
          </a:xfrm>
          <a:prstGeom prst="rect">
            <a:avLst/>
          </a:prstGeom>
          <a:blipFill>
            <a:blip r:embed="rId6" cstate="print"/>
            <a:stretch>
              <a:fillRect/>
            </a:stretch>
          </a:blipFill>
        </p:spPr>
        <p:txBody>
          <a:bodyPr wrap="square" lIns="0" tIns="0" rIns="0" bIns="0" rtlCol="0"/>
          <a:lstStyle/>
          <a:p>
            <a:endParaRPr sz="2176"/>
          </a:p>
        </p:txBody>
      </p:sp>
      <p:sp>
        <p:nvSpPr>
          <p:cNvPr id="84" name="object 84"/>
          <p:cNvSpPr/>
          <p:nvPr/>
        </p:nvSpPr>
        <p:spPr>
          <a:xfrm>
            <a:off x="10507537" y="3072428"/>
            <a:ext cx="445300" cy="391557"/>
          </a:xfrm>
          <a:prstGeom prst="rect">
            <a:avLst/>
          </a:prstGeom>
          <a:blipFill>
            <a:blip r:embed="rId6" cstate="print"/>
            <a:stretch>
              <a:fillRect/>
            </a:stretch>
          </a:blipFill>
        </p:spPr>
        <p:txBody>
          <a:bodyPr wrap="square" lIns="0" tIns="0" rIns="0" bIns="0" rtlCol="0"/>
          <a:lstStyle/>
          <a:p>
            <a:endParaRPr sz="2176"/>
          </a:p>
        </p:txBody>
      </p:sp>
      <p:sp>
        <p:nvSpPr>
          <p:cNvPr id="85" name="object 85"/>
          <p:cNvSpPr/>
          <p:nvPr/>
        </p:nvSpPr>
        <p:spPr>
          <a:xfrm>
            <a:off x="10507537" y="3551509"/>
            <a:ext cx="445300" cy="391557"/>
          </a:xfrm>
          <a:prstGeom prst="rect">
            <a:avLst/>
          </a:prstGeom>
          <a:blipFill>
            <a:blip r:embed="rId6" cstate="print"/>
            <a:stretch>
              <a:fillRect/>
            </a:stretch>
          </a:blipFill>
        </p:spPr>
        <p:txBody>
          <a:bodyPr wrap="square" lIns="0" tIns="0" rIns="0" bIns="0" rtlCol="0"/>
          <a:lstStyle/>
          <a:p>
            <a:endParaRPr sz="2176"/>
          </a:p>
        </p:txBody>
      </p:sp>
      <p:sp>
        <p:nvSpPr>
          <p:cNvPr id="86" name="object 86"/>
          <p:cNvSpPr/>
          <p:nvPr/>
        </p:nvSpPr>
        <p:spPr>
          <a:xfrm>
            <a:off x="10507537" y="4030589"/>
            <a:ext cx="445300" cy="391557"/>
          </a:xfrm>
          <a:prstGeom prst="rect">
            <a:avLst/>
          </a:prstGeom>
          <a:blipFill>
            <a:blip r:embed="rId6" cstate="print"/>
            <a:stretch>
              <a:fillRect/>
            </a:stretch>
          </a:blipFill>
        </p:spPr>
        <p:txBody>
          <a:bodyPr wrap="square" lIns="0" tIns="0" rIns="0" bIns="0" rtlCol="0"/>
          <a:lstStyle/>
          <a:p>
            <a:endParaRPr sz="2176"/>
          </a:p>
        </p:txBody>
      </p:sp>
      <p:sp>
        <p:nvSpPr>
          <p:cNvPr id="87" name="object 87"/>
          <p:cNvSpPr/>
          <p:nvPr/>
        </p:nvSpPr>
        <p:spPr>
          <a:xfrm>
            <a:off x="10507537" y="2593345"/>
            <a:ext cx="445300" cy="391557"/>
          </a:xfrm>
          <a:prstGeom prst="rect">
            <a:avLst/>
          </a:prstGeom>
          <a:blipFill>
            <a:blip r:embed="rId6" cstate="print"/>
            <a:stretch>
              <a:fillRect/>
            </a:stretch>
          </a:blipFill>
        </p:spPr>
        <p:txBody>
          <a:bodyPr wrap="square" lIns="0" tIns="0" rIns="0" bIns="0" rtlCol="0"/>
          <a:lstStyle/>
          <a:p>
            <a:endParaRPr sz="2176"/>
          </a:p>
        </p:txBody>
      </p:sp>
      <p:sp>
        <p:nvSpPr>
          <p:cNvPr id="88" name="object 88"/>
          <p:cNvSpPr/>
          <p:nvPr/>
        </p:nvSpPr>
        <p:spPr>
          <a:xfrm>
            <a:off x="9810414" y="1678179"/>
            <a:ext cx="445300" cy="391557"/>
          </a:xfrm>
          <a:prstGeom prst="rect">
            <a:avLst/>
          </a:prstGeom>
          <a:blipFill>
            <a:blip r:embed="rId6" cstate="print"/>
            <a:stretch>
              <a:fillRect/>
            </a:stretch>
          </a:blipFill>
        </p:spPr>
        <p:txBody>
          <a:bodyPr wrap="square" lIns="0" tIns="0" rIns="0" bIns="0" rtlCol="0"/>
          <a:lstStyle/>
          <a:p>
            <a:endParaRPr sz="2176"/>
          </a:p>
        </p:txBody>
      </p:sp>
      <p:sp>
        <p:nvSpPr>
          <p:cNvPr id="89" name="object 89"/>
          <p:cNvSpPr/>
          <p:nvPr/>
        </p:nvSpPr>
        <p:spPr>
          <a:xfrm>
            <a:off x="10507537" y="2115801"/>
            <a:ext cx="445300" cy="391557"/>
          </a:xfrm>
          <a:prstGeom prst="rect">
            <a:avLst/>
          </a:prstGeom>
          <a:blipFill>
            <a:blip r:embed="rId6" cstate="print"/>
            <a:stretch>
              <a:fillRect/>
            </a:stretch>
          </a:blipFill>
        </p:spPr>
        <p:txBody>
          <a:bodyPr wrap="square" lIns="0" tIns="0" rIns="0" bIns="0" rtlCol="0"/>
          <a:lstStyle/>
          <a:p>
            <a:endParaRPr sz="2176"/>
          </a:p>
        </p:txBody>
      </p:sp>
      <p:sp>
        <p:nvSpPr>
          <p:cNvPr id="90" name="object 90"/>
          <p:cNvSpPr/>
          <p:nvPr/>
        </p:nvSpPr>
        <p:spPr>
          <a:xfrm>
            <a:off x="10507537" y="1636719"/>
            <a:ext cx="445300" cy="391557"/>
          </a:xfrm>
          <a:prstGeom prst="rect">
            <a:avLst/>
          </a:prstGeom>
          <a:blipFill>
            <a:blip r:embed="rId6" cstate="print"/>
            <a:stretch>
              <a:fillRect/>
            </a:stretch>
          </a:blipFill>
        </p:spPr>
        <p:txBody>
          <a:bodyPr wrap="square" lIns="0" tIns="0" rIns="0" bIns="0" rtlCol="0"/>
          <a:lstStyle/>
          <a:p>
            <a:endParaRPr sz="2176"/>
          </a:p>
        </p:txBody>
      </p:sp>
      <p:sp>
        <p:nvSpPr>
          <p:cNvPr id="91" name="object 91"/>
          <p:cNvSpPr/>
          <p:nvPr/>
        </p:nvSpPr>
        <p:spPr>
          <a:xfrm>
            <a:off x="8993519" y="4959576"/>
            <a:ext cx="663343" cy="442229"/>
          </a:xfrm>
          <a:custGeom>
            <a:avLst/>
            <a:gdLst/>
            <a:ahLst/>
            <a:cxnLst/>
            <a:rect l="l" t="t" r="r" b="b"/>
            <a:pathLst>
              <a:path w="548640" h="365760">
                <a:moveTo>
                  <a:pt x="60959" y="0"/>
                </a:moveTo>
                <a:lnTo>
                  <a:pt x="38576" y="5238"/>
                </a:lnTo>
                <a:lnTo>
                  <a:pt x="19050" y="19050"/>
                </a:lnTo>
                <a:lnTo>
                  <a:pt x="5238" y="38576"/>
                </a:lnTo>
                <a:lnTo>
                  <a:pt x="0" y="60959"/>
                </a:lnTo>
                <a:lnTo>
                  <a:pt x="0" y="304800"/>
                </a:lnTo>
                <a:lnTo>
                  <a:pt x="5238" y="327183"/>
                </a:lnTo>
                <a:lnTo>
                  <a:pt x="19050" y="346709"/>
                </a:lnTo>
                <a:lnTo>
                  <a:pt x="38576" y="360521"/>
                </a:lnTo>
                <a:lnTo>
                  <a:pt x="60959" y="365759"/>
                </a:lnTo>
                <a:lnTo>
                  <a:pt x="487679" y="365759"/>
                </a:lnTo>
                <a:lnTo>
                  <a:pt x="510063" y="360521"/>
                </a:lnTo>
                <a:lnTo>
                  <a:pt x="529589" y="346710"/>
                </a:lnTo>
                <a:lnTo>
                  <a:pt x="543401" y="327183"/>
                </a:lnTo>
                <a:lnTo>
                  <a:pt x="548639" y="304800"/>
                </a:lnTo>
                <a:lnTo>
                  <a:pt x="548639" y="60959"/>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92" name="object 92"/>
          <p:cNvSpPr/>
          <p:nvPr/>
        </p:nvSpPr>
        <p:spPr>
          <a:xfrm>
            <a:off x="8993519" y="495957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3" name="object 93"/>
          <p:cNvSpPr/>
          <p:nvPr/>
        </p:nvSpPr>
        <p:spPr>
          <a:xfrm>
            <a:off x="9656862" y="540180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94"/>
          <p:cNvSpPr/>
          <p:nvPr/>
        </p:nvSpPr>
        <p:spPr>
          <a:xfrm>
            <a:off x="9689108" y="4959576"/>
            <a:ext cx="663343" cy="442229"/>
          </a:xfrm>
          <a:custGeom>
            <a:avLst/>
            <a:gdLst/>
            <a:ahLst/>
            <a:cxnLst/>
            <a:rect l="l" t="t" r="r" b="b"/>
            <a:pathLst>
              <a:path w="548640" h="365760">
                <a:moveTo>
                  <a:pt x="60959" y="0"/>
                </a:moveTo>
                <a:lnTo>
                  <a:pt x="38576" y="5238"/>
                </a:lnTo>
                <a:lnTo>
                  <a:pt x="19050" y="19050"/>
                </a:lnTo>
                <a:lnTo>
                  <a:pt x="5238" y="38576"/>
                </a:lnTo>
                <a:lnTo>
                  <a:pt x="0" y="60959"/>
                </a:lnTo>
                <a:lnTo>
                  <a:pt x="0" y="304800"/>
                </a:lnTo>
                <a:lnTo>
                  <a:pt x="5238" y="327183"/>
                </a:lnTo>
                <a:lnTo>
                  <a:pt x="19050" y="346709"/>
                </a:lnTo>
                <a:lnTo>
                  <a:pt x="38576" y="360521"/>
                </a:lnTo>
                <a:lnTo>
                  <a:pt x="60959" y="365759"/>
                </a:lnTo>
                <a:lnTo>
                  <a:pt x="487679" y="365759"/>
                </a:lnTo>
                <a:lnTo>
                  <a:pt x="510063" y="360521"/>
                </a:lnTo>
                <a:lnTo>
                  <a:pt x="529590" y="346710"/>
                </a:lnTo>
                <a:lnTo>
                  <a:pt x="543401" y="327183"/>
                </a:lnTo>
                <a:lnTo>
                  <a:pt x="548640" y="304800"/>
                </a:lnTo>
                <a:lnTo>
                  <a:pt x="548640" y="60959"/>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95" name="object 95"/>
          <p:cNvSpPr/>
          <p:nvPr/>
        </p:nvSpPr>
        <p:spPr>
          <a:xfrm>
            <a:off x="9689108" y="495957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6" name="object 96"/>
          <p:cNvSpPr/>
          <p:nvPr/>
        </p:nvSpPr>
        <p:spPr>
          <a:xfrm>
            <a:off x="10352451" y="540180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7" name="object 97"/>
          <p:cNvSpPr/>
          <p:nvPr/>
        </p:nvSpPr>
        <p:spPr>
          <a:xfrm>
            <a:off x="10407729" y="4981074"/>
            <a:ext cx="663343" cy="440692"/>
          </a:xfrm>
          <a:prstGeom prst="rect">
            <a:avLst/>
          </a:prstGeom>
          <a:blipFill>
            <a:blip r:embed="rId8" cstate="print"/>
            <a:stretch>
              <a:fillRect/>
            </a:stretch>
          </a:blipFill>
        </p:spPr>
        <p:txBody>
          <a:bodyPr wrap="square" lIns="0" tIns="0" rIns="0" bIns="0" rtlCol="0"/>
          <a:lstStyle/>
          <a:p>
            <a:endParaRPr sz="2176"/>
          </a:p>
        </p:txBody>
      </p:sp>
      <p:sp>
        <p:nvSpPr>
          <p:cNvPr id="98" name="object 98"/>
          <p:cNvSpPr/>
          <p:nvPr/>
        </p:nvSpPr>
        <p:spPr>
          <a:xfrm>
            <a:off x="10407729" y="4979538"/>
            <a:ext cx="663343" cy="442229"/>
          </a:xfrm>
          <a:custGeom>
            <a:avLst/>
            <a:gdLst/>
            <a:ahLst/>
            <a:cxnLst/>
            <a:rect l="l" t="t" r="r" b="b"/>
            <a:pathLst>
              <a:path w="548640" h="365760">
                <a:moveTo>
                  <a:pt x="60960" y="0"/>
                </a:moveTo>
                <a:lnTo>
                  <a:pt x="38040" y="5238"/>
                </a:lnTo>
                <a:lnTo>
                  <a:pt x="18573" y="19049"/>
                </a:lnTo>
                <a:lnTo>
                  <a:pt x="5060" y="38576"/>
                </a:lnTo>
                <a:lnTo>
                  <a:pt x="0" y="60959"/>
                </a:lnTo>
                <a:lnTo>
                  <a:pt x="0" y="304799"/>
                </a:lnTo>
                <a:lnTo>
                  <a:pt x="5060" y="327183"/>
                </a:lnTo>
                <a:lnTo>
                  <a:pt x="18573" y="346709"/>
                </a:lnTo>
                <a:lnTo>
                  <a:pt x="38040" y="360521"/>
                </a:lnTo>
                <a:lnTo>
                  <a:pt x="60960" y="365759"/>
                </a:lnTo>
                <a:lnTo>
                  <a:pt x="486410" y="365759"/>
                </a:lnTo>
                <a:lnTo>
                  <a:pt x="509527" y="360521"/>
                </a:lnTo>
                <a:lnTo>
                  <a:pt x="529431" y="346709"/>
                </a:lnTo>
                <a:lnTo>
                  <a:pt x="543381" y="327183"/>
                </a:lnTo>
                <a:lnTo>
                  <a:pt x="548640" y="304799"/>
                </a:lnTo>
                <a:lnTo>
                  <a:pt x="548640" y="60959"/>
                </a:lnTo>
                <a:lnTo>
                  <a:pt x="543381" y="38576"/>
                </a:lnTo>
                <a:lnTo>
                  <a:pt x="529431" y="19049"/>
                </a:lnTo>
                <a:lnTo>
                  <a:pt x="509527" y="5238"/>
                </a:lnTo>
                <a:lnTo>
                  <a:pt x="486410" y="0"/>
                </a:lnTo>
                <a:lnTo>
                  <a:pt x="60960" y="0"/>
                </a:lnTo>
                <a:close/>
              </a:path>
            </a:pathLst>
          </a:custGeom>
          <a:ln w="3175">
            <a:solidFill>
              <a:srgbClr val="3364A3"/>
            </a:solidFill>
          </a:ln>
        </p:spPr>
        <p:txBody>
          <a:bodyPr wrap="square" lIns="0" tIns="0" rIns="0" bIns="0" rtlCol="0"/>
          <a:lstStyle/>
          <a:p>
            <a:endParaRPr sz="2176"/>
          </a:p>
        </p:txBody>
      </p:sp>
      <p:sp>
        <p:nvSpPr>
          <p:cNvPr id="99" name="object 99"/>
          <p:cNvSpPr/>
          <p:nvPr/>
        </p:nvSpPr>
        <p:spPr>
          <a:xfrm>
            <a:off x="10407729" y="49795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0" name="object 100"/>
          <p:cNvSpPr/>
          <p:nvPr/>
        </p:nvSpPr>
        <p:spPr>
          <a:xfrm>
            <a:off x="11071073" y="542176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101"/>
          <p:cNvSpPr txBox="1"/>
          <p:nvPr/>
        </p:nvSpPr>
        <p:spPr>
          <a:xfrm>
            <a:off x="10432299" y="5004107"/>
            <a:ext cx="613439" cy="350340"/>
          </a:xfrm>
          <a:prstGeom prst="rect">
            <a:avLst/>
          </a:prstGeom>
        </p:spPr>
        <p:txBody>
          <a:bodyPr vert="horz" wrap="square" lIns="0" tIns="15355" rIns="0" bIns="0" rtlCol="0">
            <a:spAutoFit/>
          </a:bodyPr>
          <a:lstStyle/>
          <a:p>
            <a:pPr marL="15356">
              <a:spcBef>
                <a:spcPts val="121"/>
              </a:spcBef>
            </a:pPr>
            <a:r>
              <a:rPr sz="2176" spc="236" dirty="0">
                <a:latin typeface="Tahoma"/>
                <a:cs typeface="Tahoma"/>
              </a:rPr>
              <a:t>#</a:t>
            </a:r>
            <a:r>
              <a:rPr sz="2176" spc="181" dirty="0">
                <a:latin typeface="Tahoma"/>
                <a:cs typeface="Tahoma"/>
              </a:rPr>
              <a:t>7</a:t>
            </a:r>
            <a:r>
              <a:rPr sz="2176" spc="193" dirty="0">
                <a:latin typeface="Tahoma"/>
                <a:cs typeface="Tahoma"/>
              </a:rPr>
              <a:t>7</a:t>
            </a:r>
            <a:endParaRPr sz="2176">
              <a:latin typeface="Tahoma"/>
              <a:cs typeface="Tahoma"/>
            </a:endParaRPr>
          </a:p>
        </p:txBody>
      </p:sp>
      <p:sp>
        <p:nvSpPr>
          <p:cNvPr id="102" name="object 102"/>
          <p:cNvSpPr/>
          <p:nvPr/>
        </p:nvSpPr>
        <p:spPr>
          <a:xfrm>
            <a:off x="9090257" y="5005641"/>
            <a:ext cx="445300" cy="391557"/>
          </a:xfrm>
          <a:prstGeom prst="rect">
            <a:avLst/>
          </a:prstGeom>
          <a:blipFill>
            <a:blip r:embed="rId6" cstate="print"/>
            <a:stretch>
              <a:fillRect/>
            </a:stretch>
          </a:blipFill>
        </p:spPr>
        <p:txBody>
          <a:bodyPr wrap="square" lIns="0" tIns="0" rIns="0" bIns="0" rtlCol="0"/>
          <a:lstStyle/>
          <a:p>
            <a:endParaRPr sz="2176"/>
          </a:p>
        </p:txBody>
      </p:sp>
      <p:sp>
        <p:nvSpPr>
          <p:cNvPr id="103" name="object 103"/>
          <p:cNvSpPr/>
          <p:nvPr/>
        </p:nvSpPr>
        <p:spPr>
          <a:xfrm>
            <a:off x="9787381" y="5005641"/>
            <a:ext cx="445300" cy="391557"/>
          </a:xfrm>
          <a:prstGeom prst="rect">
            <a:avLst/>
          </a:prstGeom>
          <a:blipFill>
            <a:blip r:embed="rId6" cstate="print"/>
            <a:stretch>
              <a:fillRect/>
            </a:stretch>
          </a:blipFill>
        </p:spPr>
        <p:txBody>
          <a:bodyPr wrap="square" lIns="0" tIns="0" rIns="0" bIns="0" rtlCol="0"/>
          <a:lstStyle/>
          <a:p>
            <a:endParaRPr sz="2176"/>
          </a:p>
        </p:txBody>
      </p:sp>
      <p:sp>
        <p:nvSpPr>
          <p:cNvPr id="104" name="object 104"/>
          <p:cNvSpPr/>
          <p:nvPr/>
        </p:nvSpPr>
        <p:spPr>
          <a:xfrm>
            <a:off x="9114824" y="4508135"/>
            <a:ext cx="445300" cy="391557"/>
          </a:xfrm>
          <a:prstGeom prst="rect">
            <a:avLst/>
          </a:prstGeom>
          <a:blipFill>
            <a:blip r:embed="rId7" cstate="print"/>
            <a:stretch>
              <a:fillRect/>
            </a:stretch>
          </a:blipFill>
        </p:spPr>
        <p:txBody>
          <a:bodyPr wrap="square" lIns="0" tIns="0" rIns="0" bIns="0" rtlCol="0"/>
          <a:lstStyle/>
          <a:p>
            <a:endParaRPr sz="2176"/>
          </a:p>
        </p:txBody>
      </p:sp>
      <p:sp>
        <p:nvSpPr>
          <p:cNvPr id="105" name="object 105"/>
          <p:cNvSpPr/>
          <p:nvPr/>
        </p:nvSpPr>
        <p:spPr>
          <a:xfrm>
            <a:off x="9810414" y="4508136"/>
            <a:ext cx="445300" cy="393092"/>
          </a:xfrm>
          <a:prstGeom prst="rect">
            <a:avLst/>
          </a:prstGeom>
          <a:blipFill>
            <a:blip r:embed="rId9" cstate="print"/>
            <a:stretch>
              <a:fillRect/>
            </a:stretch>
          </a:blipFill>
        </p:spPr>
        <p:txBody>
          <a:bodyPr wrap="square" lIns="0" tIns="0" rIns="0" bIns="0" rtlCol="0"/>
          <a:lstStyle/>
          <a:p>
            <a:endParaRPr sz="2176"/>
          </a:p>
        </p:txBody>
      </p:sp>
      <p:sp>
        <p:nvSpPr>
          <p:cNvPr id="106" name="object 106"/>
          <p:cNvSpPr/>
          <p:nvPr/>
        </p:nvSpPr>
        <p:spPr>
          <a:xfrm>
            <a:off x="10507537" y="4509671"/>
            <a:ext cx="445300" cy="391557"/>
          </a:xfrm>
          <a:prstGeom prst="rect">
            <a:avLst/>
          </a:prstGeom>
          <a:blipFill>
            <a:blip r:embed="rId7" cstate="print"/>
            <a:stretch>
              <a:fillRect/>
            </a:stretch>
          </a:blipFill>
        </p:spPr>
        <p:txBody>
          <a:bodyPr wrap="square" lIns="0" tIns="0" rIns="0" bIns="0" rtlCol="0"/>
          <a:lstStyle/>
          <a:p>
            <a:endParaRPr sz="2176"/>
          </a:p>
        </p:txBody>
      </p:sp>
      <p:sp>
        <p:nvSpPr>
          <p:cNvPr id="107" name="object 107"/>
          <p:cNvSpPr/>
          <p:nvPr/>
        </p:nvSpPr>
        <p:spPr>
          <a:xfrm>
            <a:off x="9013481" y="5464761"/>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108" name="object 108"/>
          <p:cNvSpPr/>
          <p:nvPr/>
        </p:nvSpPr>
        <p:spPr>
          <a:xfrm>
            <a:off x="9013481" y="54647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9" name="object 109"/>
          <p:cNvSpPr/>
          <p:nvPr/>
        </p:nvSpPr>
        <p:spPr>
          <a:xfrm>
            <a:off x="9676824" y="590699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0" name="object 110"/>
          <p:cNvSpPr/>
          <p:nvPr/>
        </p:nvSpPr>
        <p:spPr>
          <a:xfrm>
            <a:off x="9709069" y="5464761"/>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111" name="object 111"/>
          <p:cNvSpPr/>
          <p:nvPr/>
        </p:nvSpPr>
        <p:spPr>
          <a:xfrm>
            <a:off x="9709069" y="54647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2" name="object 112"/>
          <p:cNvSpPr/>
          <p:nvPr/>
        </p:nvSpPr>
        <p:spPr>
          <a:xfrm>
            <a:off x="10372413" y="590699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3" name="object 113"/>
          <p:cNvSpPr/>
          <p:nvPr/>
        </p:nvSpPr>
        <p:spPr>
          <a:xfrm>
            <a:off x="10406194" y="5464761"/>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114" name="object 114"/>
          <p:cNvSpPr/>
          <p:nvPr/>
        </p:nvSpPr>
        <p:spPr>
          <a:xfrm>
            <a:off x="10406194" y="54647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5" name="object 115"/>
          <p:cNvSpPr/>
          <p:nvPr/>
        </p:nvSpPr>
        <p:spPr>
          <a:xfrm>
            <a:off x="11069538" y="590699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6" name="object 116"/>
          <p:cNvSpPr/>
          <p:nvPr/>
        </p:nvSpPr>
        <p:spPr>
          <a:xfrm>
            <a:off x="9124038" y="5492401"/>
            <a:ext cx="445300" cy="391557"/>
          </a:xfrm>
          <a:prstGeom prst="rect">
            <a:avLst/>
          </a:prstGeom>
          <a:blipFill>
            <a:blip r:embed="rId7" cstate="print"/>
            <a:stretch>
              <a:fillRect/>
            </a:stretch>
          </a:blipFill>
        </p:spPr>
        <p:txBody>
          <a:bodyPr wrap="square" lIns="0" tIns="0" rIns="0" bIns="0" rtlCol="0"/>
          <a:lstStyle/>
          <a:p>
            <a:endParaRPr sz="2176"/>
          </a:p>
        </p:txBody>
      </p:sp>
      <p:sp>
        <p:nvSpPr>
          <p:cNvPr id="117" name="object 117"/>
          <p:cNvSpPr/>
          <p:nvPr/>
        </p:nvSpPr>
        <p:spPr>
          <a:xfrm>
            <a:off x="9821161" y="5492401"/>
            <a:ext cx="445300" cy="391557"/>
          </a:xfrm>
          <a:prstGeom prst="rect">
            <a:avLst/>
          </a:prstGeom>
          <a:blipFill>
            <a:blip r:embed="rId7" cstate="print"/>
            <a:stretch>
              <a:fillRect/>
            </a:stretch>
          </a:blipFill>
        </p:spPr>
        <p:txBody>
          <a:bodyPr wrap="square" lIns="0" tIns="0" rIns="0" bIns="0" rtlCol="0"/>
          <a:lstStyle/>
          <a:p>
            <a:endParaRPr sz="2176"/>
          </a:p>
        </p:txBody>
      </p:sp>
      <p:sp>
        <p:nvSpPr>
          <p:cNvPr id="118" name="object 118"/>
          <p:cNvSpPr/>
          <p:nvPr/>
        </p:nvSpPr>
        <p:spPr>
          <a:xfrm>
            <a:off x="10516752" y="5492402"/>
            <a:ext cx="445300" cy="393091"/>
          </a:xfrm>
          <a:prstGeom prst="rect">
            <a:avLst/>
          </a:prstGeom>
          <a:blipFill>
            <a:blip r:embed="rId9" cstate="print"/>
            <a:stretch>
              <a:fillRect/>
            </a:stretch>
          </a:blipFill>
        </p:spPr>
        <p:txBody>
          <a:bodyPr wrap="square" lIns="0" tIns="0" rIns="0" bIns="0" rtlCol="0"/>
          <a:lstStyle/>
          <a:p>
            <a:endParaRPr sz="2176"/>
          </a:p>
        </p:txBody>
      </p:sp>
      <p:sp>
        <p:nvSpPr>
          <p:cNvPr id="119" name="object 119"/>
          <p:cNvSpPr/>
          <p:nvPr/>
        </p:nvSpPr>
        <p:spPr>
          <a:xfrm>
            <a:off x="11098711" y="1624436"/>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09"/>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120" name="object 120"/>
          <p:cNvSpPr/>
          <p:nvPr/>
        </p:nvSpPr>
        <p:spPr>
          <a:xfrm>
            <a:off x="11098711" y="162443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1" name="object 121"/>
          <p:cNvSpPr/>
          <p:nvPr/>
        </p:nvSpPr>
        <p:spPr>
          <a:xfrm>
            <a:off x="11762055" y="206666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2" name="object 122"/>
          <p:cNvSpPr/>
          <p:nvPr/>
        </p:nvSpPr>
        <p:spPr>
          <a:xfrm>
            <a:off x="11098711" y="2103516"/>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09"/>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123" name="object 123"/>
          <p:cNvSpPr/>
          <p:nvPr/>
        </p:nvSpPr>
        <p:spPr>
          <a:xfrm>
            <a:off x="11098711" y="210351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4" name="object 124"/>
          <p:cNvSpPr/>
          <p:nvPr/>
        </p:nvSpPr>
        <p:spPr>
          <a:xfrm>
            <a:off x="11762055" y="25457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5" name="object 125"/>
          <p:cNvSpPr/>
          <p:nvPr/>
        </p:nvSpPr>
        <p:spPr>
          <a:xfrm>
            <a:off x="11087963" y="2579526"/>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126" name="object 126"/>
          <p:cNvSpPr/>
          <p:nvPr/>
        </p:nvSpPr>
        <p:spPr>
          <a:xfrm>
            <a:off x="11087963" y="257952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7" name="object 127"/>
          <p:cNvSpPr/>
          <p:nvPr/>
        </p:nvSpPr>
        <p:spPr>
          <a:xfrm>
            <a:off x="11751306" y="302175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8" name="object 128"/>
          <p:cNvSpPr/>
          <p:nvPr/>
        </p:nvSpPr>
        <p:spPr>
          <a:xfrm>
            <a:off x="11087963" y="3058607"/>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129" name="object 129"/>
          <p:cNvSpPr/>
          <p:nvPr/>
        </p:nvSpPr>
        <p:spPr>
          <a:xfrm>
            <a:off x="11087963" y="305860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0" name="object 130"/>
          <p:cNvSpPr/>
          <p:nvPr/>
        </p:nvSpPr>
        <p:spPr>
          <a:xfrm>
            <a:off x="11751306" y="350083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1" name="object 131"/>
          <p:cNvSpPr/>
          <p:nvPr/>
        </p:nvSpPr>
        <p:spPr>
          <a:xfrm>
            <a:off x="11098711" y="3523868"/>
            <a:ext cx="663343" cy="442229"/>
          </a:xfrm>
          <a:custGeom>
            <a:avLst/>
            <a:gdLst/>
            <a:ahLst/>
            <a:cxnLst/>
            <a:rect l="l" t="t" r="r" b="b"/>
            <a:pathLst>
              <a:path w="548640" h="365760">
                <a:moveTo>
                  <a:pt x="60960" y="0"/>
                </a:moveTo>
                <a:lnTo>
                  <a:pt x="38576" y="5238"/>
                </a:lnTo>
                <a:lnTo>
                  <a:pt x="19050" y="19050"/>
                </a:lnTo>
                <a:lnTo>
                  <a:pt x="5238" y="38576"/>
                </a:lnTo>
                <a:lnTo>
                  <a:pt x="0" y="60960"/>
                </a:lnTo>
                <a:lnTo>
                  <a:pt x="0" y="304800"/>
                </a:lnTo>
                <a:lnTo>
                  <a:pt x="5238" y="327183"/>
                </a:lnTo>
                <a:lnTo>
                  <a:pt x="19050" y="346710"/>
                </a:lnTo>
                <a:lnTo>
                  <a:pt x="38576" y="360521"/>
                </a:lnTo>
                <a:lnTo>
                  <a:pt x="60960" y="365760"/>
                </a:lnTo>
                <a:lnTo>
                  <a:pt x="487680" y="365760"/>
                </a:lnTo>
                <a:lnTo>
                  <a:pt x="510063" y="360521"/>
                </a:lnTo>
                <a:lnTo>
                  <a:pt x="529590" y="346710"/>
                </a:lnTo>
                <a:lnTo>
                  <a:pt x="543401" y="327183"/>
                </a:lnTo>
                <a:lnTo>
                  <a:pt x="548640" y="304800"/>
                </a:lnTo>
                <a:lnTo>
                  <a:pt x="548640" y="60960"/>
                </a:lnTo>
                <a:lnTo>
                  <a:pt x="543401" y="38576"/>
                </a:lnTo>
                <a:lnTo>
                  <a:pt x="529590" y="19050"/>
                </a:lnTo>
                <a:lnTo>
                  <a:pt x="510063" y="5238"/>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132" name="object 132"/>
          <p:cNvSpPr/>
          <p:nvPr/>
        </p:nvSpPr>
        <p:spPr>
          <a:xfrm>
            <a:off x="11098711" y="352386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3" name="object 133"/>
          <p:cNvSpPr/>
          <p:nvPr/>
        </p:nvSpPr>
        <p:spPr>
          <a:xfrm>
            <a:off x="11762055" y="396609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4" name="object 134"/>
          <p:cNvSpPr/>
          <p:nvPr/>
        </p:nvSpPr>
        <p:spPr>
          <a:xfrm>
            <a:off x="11098711" y="4002950"/>
            <a:ext cx="663343" cy="442229"/>
          </a:xfrm>
          <a:custGeom>
            <a:avLst/>
            <a:gdLst/>
            <a:ahLst/>
            <a:cxnLst/>
            <a:rect l="l" t="t" r="r" b="b"/>
            <a:pathLst>
              <a:path w="548640" h="365760">
                <a:moveTo>
                  <a:pt x="60960" y="0"/>
                </a:moveTo>
                <a:lnTo>
                  <a:pt x="38576" y="5060"/>
                </a:lnTo>
                <a:lnTo>
                  <a:pt x="19050" y="18573"/>
                </a:lnTo>
                <a:lnTo>
                  <a:pt x="5238" y="38040"/>
                </a:lnTo>
                <a:lnTo>
                  <a:pt x="0" y="60960"/>
                </a:lnTo>
                <a:lnTo>
                  <a:pt x="0" y="303530"/>
                </a:lnTo>
                <a:lnTo>
                  <a:pt x="5238" y="326647"/>
                </a:lnTo>
                <a:lnTo>
                  <a:pt x="19050" y="346551"/>
                </a:lnTo>
                <a:lnTo>
                  <a:pt x="38576" y="360501"/>
                </a:lnTo>
                <a:lnTo>
                  <a:pt x="60960" y="365760"/>
                </a:lnTo>
                <a:lnTo>
                  <a:pt x="487680" y="365760"/>
                </a:lnTo>
                <a:lnTo>
                  <a:pt x="510063" y="360501"/>
                </a:lnTo>
                <a:lnTo>
                  <a:pt x="529590" y="346551"/>
                </a:lnTo>
                <a:lnTo>
                  <a:pt x="543401" y="326647"/>
                </a:lnTo>
                <a:lnTo>
                  <a:pt x="548640" y="303530"/>
                </a:lnTo>
                <a:lnTo>
                  <a:pt x="548640" y="60960"/>
                </a:lnTo>
                <a:lnTo>
                  <a:pt x="543401" y="38040"/>
                </a:lnTo>
                <a:lnTo>
                  <a:pt x="529590" y="18573"/>
                </a:lnTo>
                <a:lnTo>
                  <a:pt x="510063" y="5060"/>
                </a:lnTo>
                <a:lnTo>
                  <a:pt x="487680" y="0"/>
                </a:lnTo>
                <a:lnTo>
                  <a:pt x="60960" y="0"/>
                </a:lnTo>
                <a:close/>
              </a:path>
            </a:pathLst>
          </a:custGeom>
          <a:ln w="3175">
            <a:solidFill>
              <a:srgbClr val="3364A3"/>
            </a:solidFill>
          </a:ln>
        </p:spPr>
        <p:txBody>
          <a:bodyPr wrap="square" lIns="0" tIns="0" rIns="0" bIns="0" rtlCol="0"/>
          <a:lstStyle/>
          <a:p>
            <a:endParaRPr sz="2176"/>
          </a:p>
        </p:txBody>
      </p:sp>
      <p:sp>
        <p:nvSpPr>
          <p:cNvPr id="135" name="object 135"/>
          <p:cNvSpPr/>
          <p:nvPr/>
        </p:nvSpPr>
        <p:spPr>
          <a:xfrm>
            <a:off x="11098711" y="40029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6" name="object 136"/>
          <p:cNvSpPr/>
          <p:nvPr/>
        </p:nvSpPr>
        <p:spPr>
          <a:xfrm>
            <a:off x="11762055" y="44451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7" name="object 137"/>
          <p:cNvSpPr/>
          <p:nvPr/>
        </p:nvSpPr>
        <p:spPr>
          <a:xfrm>
            <a:off x="11087963" y="4478961"/>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138" name="object 138"/>
          <p:cNvSpPr/>
          <p:nvPr/>
        </p:nvSpPr>
        <p:spPr>
          <a:xfrm>
            <a:off x="11087963" y="44789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9" name="object 139"/>
          <p:cNvSpPr/>
          <p:nvPr/>
        </p:nvSpPr>
        <p:spPr>
          <a:xfrm>
            <a:off x="11751306" y="492118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0" name="object 140"/>
          <p:cNvSpPr/>
          <p:nvPr/>
        </p:nvSpPr>
        <p:spPr>
          <a:xfrm>
            <a:off x="11200056" y="1675106"/>
            <a:ext cx="445300" cy="391557"/>
          </a:xfrm>
          <a:prstGeom prst="rect">
            <a:avLst/>
          </a:prstGeom>
          <a:blipFill>
            <a:blip r:embed="rId6" cstate="print"/>
            <a:stretch>
              <a:fillRect/>
            </a:stretch>
          </a:blipFill>
        </p:spPr>
        <p:txBody>
          <a:bodyPr wrap="square" lIns="0" tIns="0" rIns="0" bIns="0" rtlCol="0"/>
          <a:lstStyle/>
          <a:p>
            <a:endParaRPr sz="2176"/>
          </a:p>
        </p:txBody>
      </p:sp>
      <p:sp>
        <p:nvSpPr>
          <p:cNvPr id="141" name="object 141"/>
          <p:cNvSpPr/>
          <p:nvPr/>
        </p:nvSpPr>
        <p:spPr>
          <a:xfrm>
            <a:off x="11200056" y="2154189"/>
            <a:ext cx="445300" cy="391557"/>
          </a:xfrm>
          <a:prstGeom prst="rect">
            <a:avLst/>
          </a:prstGeom>
          <a:blipFill>
            <a:blip r:embed="rId6" cstate="print"/>
            <a:stretch>
              <a:fillRect/>
            </a:stretch>
          </a:blipFill>
        </p:spPr>
        <p:txBody>
          <a:bodyPr wrap="square" lIns="0" tIns="0" rIns="0" bIns="0" rtlCol="0"/>
          <a:lstStyle/>
          <a:p>
            <a:endParaRPr sz="2176"/>
          </a:p>
        </p:txBody>
      </p:sp>
      <p:sp>
        <p:nvSpPr>
          <p:cNvPr id="142" name="object 142"/>
          <p:cNvSpPr/>
          <p:nvPr/>
        </p:nvSpPr>
        <p:spPr>
          <a:xfrm>
            <a:off x="11200056" y="3069355"/>
            <a:ext cx="445300" cy="391557"/>
          </a:xfrm>
          <a:prstGeom prst="rect">
            <a:avLst/>
          </a:prstGeom>
          <a:blipFill>
            <a:blip r:embed="rId6" cstate="print"/>
            <a:stretch>
              <a:fillRect/>
            </a:stretch>
          </a:blipFill>
        </p:spPr>
        <p:txBody>
          <a:bodyPr wrap="square" lIns="0" tIns="0" rIns="0" bIns="0" rtlCol="0"/>
          <a:lstStyle/>
          <a:p>
            <a:endParaRPr sz="2176"/>
          </a:p>
        </p:txBody>
      </p:sp>
      <p:sp>
        <p:nvSpPr>
          <p:cNvPr id="143" name="object 143"/>
          <p:cNvSpPr/>
          <p:nvPr/>
        </p:nvSpPr>
        <p:spPr>
          <a:xfrm>
            <a:off x="11200056" y="3548438"/>
            <a:ext cx="445300" cy="391557"/>
          </a:xfrm>
          <a:prstGeom prst="rect">
            <a:avLst/>
          </a:prstGeom>
          <a:blipFill>
            <a:blip r:embed="rId6" cstate="print"/>
            <a:stretch>
              <a:fillRect/>
            </a:stretch>
          </a:blipFill>
        </p:spPr>
        <p:txBody>
          <a:bodyPr wrap="square" lIns="0" tIns="0" rIns="0" bIns="0" rtlCol="0"/>
          <a:lstStyle/>
          <a:p>
            <a:endParaRPr sz="2176"/>
          </a:p>
        </p:txBody>
      </p:sp>
      <p:sp>
        <p:nvSpPr>
          <p:cNvPr id="144" name="object 144"/>
          <p:cNvSpPr/>
          <p:nvPr/>
        </p:nvSpPr>
        <p:spPr>
          <a:xfrm>
            <a:off x="11200056" y="4025983"/>
            <a:ext cx="445300" cy="391557"/>
          </a:xfrm>
          <a:prstGeom prst="rect">
            <a:avLst/>
          </a:prstGeom>
          <a:blipFill>
            <a:blip r:embed="rId6" cstate="print"/>
            <a:stretch>
              <a:fillRect/>
            </a:stretch>
          </a:blipFill>
        </p:spPr>
        <p:txBody>
          <a:bodyPr wrap="square" lIns="0" tIns="0" rIns="0" bIns="0" rtlCol="0"/>
          <a:lstStyle/>
          <a:p>
            <a:endParaRPr sz="2176"/>
          </a:p>
        </p:txBody>
      </p:sp>
      <p:sp>
        <p:nvSpPr>
          <p:cNvPr id="145" name="object 145"/>
          <p:cNvSpPr/>
          <p:nvPr/>
        </p:nvSpPr>
        <p:spPr>
          <a:xfrm>
            <a:off x="11200056" y="2590274"/>
            <a:ext cx="445300" cy="391557"/>
          </a:xfrm>
          <a:prstGeom prst="rect">
            <a:avLst/>
          </a:prstGeom>
          <a:blipFill>
            <a:blip r:embed="rId7" cstate="print"/>
            <a:stretch>
              <a:fillRect/>
            </a:stretch>
          </a:blipFill>
        </p:spPr>
        <p:txBody>
          <a:bodyPr wrap="square" lIns="0" tIns="0" rIns="0" bIns="0" rtlCol="0"/>
          <a:lstStyle/>
          <a:p>
            <a:endParaRPr sz="2176"/>
          </a:p>
        </p:txBody>
      </p:sp>
      <p:sp>
        <p:nvSpPr>
          <p:cNvPr id="146" name="object 146"/>
          <p:cNvSpPr/>
          <p:nvPr/>
        </p:nvSpPr>
        <p:spPr>
          <a:xfrm>
            <a:off x="11078751" y="4956505"/>
            <a:ext cx="663343" cy="442229"/>
          </a:xfrm>
          <a:custGeom>
            <a:avLst/>
            <a:gdLst/>
            <a:ahLst/>
            <a:cxnLst/>
            <a:rect l="l" t="t" r="r" b="b"/>
            <a:pathLst>
              <a:path w="548640" h="365760">
                <a:moveTo>
                  <a:pt x="60959" y="0"/>
                </a:moveTo>
                <a:lnTo>
                  <a:pt x="38576" y="5238"/>
                </a:lnTo>
                <a:lnTo>
                  <a:pt x="19050" y="19049"/>
                </a:lnTo>
                <a:lnTo>
                  <a:pt x="5238" y="38576"/>
                </a:lnTo>
                <a:lnTo>
                  <a:pt x="0" y="60959"/>
                </a:lnTo>
                <a:lnTo>
                  <a:pt x="0" y="304799"/>
                </a:lnTo>
                <a:lnTo>
                  <a:pt x="5238" y="327183"/>
                </a:lnTo>
                <a:lnTo>
                  <a:pt x="19050" y="346709"/>
                </a:lnTo>
                <a:lnTo>
                  <a:pt x="38576" y="360521"/>
                </a:lnTo>
                <a:lnTo>
                  <a:pt x="60959" y="365759"/>
                </a:lnTo>
                <a:lnTo>
                  <a:pt x="487679" y="365759"/>
                </a:lnTo>
                <a:lnTo>
                  <a:pt x="510063" y="360521"/>
                </a:lnTo>
                <a:lnTo>
                  <a:pt x="529590" y="346709"/>
                </a:lnTo>
                <a:lnTo>
                  <a:pt x="543401" y="327183"/>
                </a:lnTo>
                <a:lnTo>
                  <a:pt x="548640" y="304799"/>
                </a:lnTo>
                <a:lnTo>
                  <a:pt x="548640" y="60959"/>
                </a:lnTo>
                <a:lnTo>
                  <a:pt x="543401" y="38576"/>
                </a:lnTo>
                <a:lnTo>
                  <a:pt x="529590" y="19049"/>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147" name="object 147"/>
          <p:cNvSpPr/>
          <p:nvPr/>
        </p:nvSpPr>
        <p:spPr>
          <a:xfrm>
            <a:off x="11078751" y="495650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8" name="object 148"/>
          <p:cNvSpPr/>
          <p:nvPr/>
        </p:nvSpPr>
        <p:spPr>
          <a:xfrm>
            <a:off x="11742094" y="539873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9" name="object 149"/>
          <p:cNvSpPr/>
          <p:nvPr/>
        </p:nvSpPr>
        <p:spPr>
          <a:xfrm>
            <a:off x="11175487" y="5002570"/>
            <a:ext cx="445300" cy="391557"/>
          </a:xfrm>
          <a:prstGeom prst="rect">
            <a:avLst/>
          </a:prstGeom>
          <a:blipFill>
            <a:blip r:embed="rId6" cstate="print"/>
            <a:stretch>
              <a:fillRect/>
            </a:stretch>
          </a:blipFill>
        </p:spPr>
        <p:txBody>
          <a:bodyPr wrap="square" lIns="0" tIns="0" rIns="0" bIns="0" rtlCol="0"/>
          <a:lstStyle/>
          <a:p>
            <a:endParaRPr sz="2176"/>
          </a:p>
        </p:txBody>
      </p:sp>
      <p:sp>
        <p:nvSpPr>
          <p:cNvPr id="150" name="object 150"/>
          <p:cNvSpPr/>
          <p:nvPr/>
        </p:nvSpPr>
        <p:spPr>
          <a:xfrm>
            <a:off x="11200056" y="4505063"/>
            <a:ext cx="445300" cy="391557"/>
          </a:xfrm>
          <a:prstGeom prst="rect">
            <a:avLst/>
          </a:prstGeom>
          <a:blipFill>
            <a:blip r:embed="rId7" cstate="print"/>
            <a:stretch>
              <a:fillRect/>
            </a:stretch>
          </a:blipFill>
        </p:spPr>
        <p:txBody>
          <a:bodyPr wrap="square" lIns="0" tIns="0" rIns="0" bIns="0" rtlCol="0"/>
          <a:lstStyle/>
          <a:p>
            <a:endParaRPr sz="2176"/>
          </a:p>
        </p:txBody>
      </p:sp>
      <p:sp>
        <p:nvSpPr>
          <p:cNvPr id="151" name="object 151"/>
          <p:cNvSpPr/>
          <p:nvPr/>
        </p:nvSpPr>
        <p:spPr>
          <a:xfrm>
            <a:off x="11097177" y="5461691"/>
            <a:ext cx="663343" cy="442229"/>
          </a:xfrm>
          <a:custGeom>
            <a:avLst/>
            <a:gdLst/>
            <a:ahLst/>
            <a:cxnLst/>
            <a:rect l="l" t="t" r="r" b="b"/>
            <a:pathLst>
              <a:path w="548640" h="365760">
                <a:moveTo>
                  <a:pt x="60959" y="0"/>
                </a:moveTo>
                <a:lnTo>
                  <a:pt x="38576" y="5238"/>
                </a:lnTo>
                <a:lnTo>
                  <a:pt x="19050" y="19050"/>
                </a:lnTo>
                <a:lnTo>
                  <a:pt x="5238" y="38576"/>
                </a:lnTo>
                <a:lnTo>
                  <a:pt x="0" y="60960"/>
                </a:lnTo>
                <a:lnTo>
                  <a:pt x="0" y="304800"/>
                </a:lnTo>
                <a:lnTo>
                  <a:pt x="5238" y="327183"/>
                </a:lnTo>
                <a:lnTo>
                  <a:pt x="19050" y="346710"/>
                </a:lnTo>
                <a:lnTo>
                  <a:pt x="38576" y="360521"/>
                </a:lnTo>
                <a:lnTo>
                  <a:pt x="60959" y="365760"/>
                </a:lnTo>
                <a:lnTo>
                  <a:pt x="487679" y="365760"/>
                </a:lnTo>
                <a:lnTo>
                  <a:pt x="510063" y="360521"/>
                </a:lnTo>
                <a:lnTo>
                  <a:pt x="529589" y="346710"/>
                </a:lnTo>
                <a:lnTo>
                  <a:pt x="543401" y="327183"/>
                </a:lnTo>
                <a:lnTo>
                  <a:pt x="548639" y="304800"/>
                </a:lnTo>
                <a:lnTo>
                  <a:pt x="548639" y="60960"/>
                </a:lnTo>
                <a:lnTo>
                  <a:pt x="543401" y="38576"/>
                </a:lnTo>
                <a:lnTo>
                  <a:pt x="529589" y="19050"/>
                </a:lnTo>
                <a:lnTo>
                  <a:pt x="510063" y="5238"/>
                </a:lnTo>
                <a:lnTo>
                  <a:pt x="487679" y="0"/>
                </a:lnTo>
                <a:lnTo>
                  <a:pt x="60959" y="0"/>
                </a:lnTo>
                <a:close/>
              </a:path>
            </a:pathLst>
          </a:custGeom>
          <a:ln w="3175">
            <a:solidFill>
              <a:srgbClr val="3364A3"/>
            </a:solidFill>
          </a:ln>
        </p:spPr>
        <p:txBody>
          <a:bodyPr wrap="square" lIns="0" tIns="0" rIns="0" bIns="0" rtlCol="0"/>
          <a:lstStyle/>
          <a:p>
            <a:endParaRPr sz="2176"/>
          </a:p>
        </p:txBody>
      </p:sp>
      <p:sp>
        <p:nvSpPr>
          <p:cNvPr id="152" name="object 152"/>
          <p:cNvSpPr/>
          <p:nvPr/>
        </p:nvSpPr>
        <p:spPr>
          <a:xfrm>
            <a:off x="11097177" y="546169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3" name="object 153"/>
          <p:cNvSpPr/>
          <p:nvPr/>
        </p:nvSpPr>
        <p:spPr>
          <a:xfrm>
            <a:off x="11760520" y="590391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4" name="object 154"/>
          <p:cNvSpPr/>
          <p:nvPr/>
        </p:nvSpPr>
        <p:spPr>
          <a:xfrm>
            <a:off x="11209269" y="5489329"/>
            <a:ext cx="445300" cy="391557"/>
          </a:xfrm>
          <a:prstGeom prst="rect">
            <a:avLst/>
          </a:prstGeom>
          <a:blipFill>
            <a:blip r:embed="rId7" cstate="print"/>
            <a:stretch>
              <a:fillRect/>
            </a:stretch>
          </a:blipFill>
        </p:spPr>
        <p:txBody>
          <a:bodyPr wrap="square" lIns="0" tIns="0" rIns="0" bIns="0" rtlCol="0"/>
          <a:lstStyle/>
          <a:p>
            <a:endParaRPr sz="2176"/>
          </a:p>
        </p:txBody>
      </p:sp>
      <p:sp>
        <p:nvSpPr>
          <p:cNvPr id="155" name="object 155"/>
          <p:cNvSpPr txBox="1"/>
          <p:nvPr/>
        </p:nvSpPr>
        <p:spPr>
          <a:xfrm>
            <a:off x="5510967" y="5547679"/>
            <a:ext cx="3244546" cy="350340"/>
          </a:xfrm>
          <a:prstGeom prst="rect">
            <a:avLst/>
          </a:prstGeom>
        </p:spPr>
        <p:txBody>
          <a:bodyPr vert="horz" wrap="square" lIns="0" tIns="15355" rIns="0" bIns="0" rtlCol="0">
            <a:spAutoFit/>
          </a:bodyPr>
          <a:lstStyle/>
          <a:p>
            <a:pPr marL="15356">
              <a:spcBef>
                <a:spcPts val="121"/>
              </a:spcBef>
            </a:pPr>
            <a:r>
              <a:rPr sz="2176" spc="36" dirty="0">
                <a:latin typeface="Tahoma"/>
                <a:cs typeface="Tahoma"/>
              </a:rPr>
              <a:t>Yes, </a:t>
            </a:r>
            <a:r>
              <a:rPr sz="2176" spc="169" dirty="0">
                <a:latin typeface="Tahoma"/>
                <a:cs typeface="Tahoma"/>
              </a:rPr>
              <a:t>you </a:t>
            </a:r>
            <a:r>
              <a:rPr sz="2176" spc="151" dirty="0">
                <a:latin typeface="Tahoma"/>
                <a:cs typeface="Tahoma"/>
              </a:rPr>
              <a:t>should</a:t>
            </a:r>
            <a:r>
              <a:rPr sz="2176" spc="-230" dirty="0">
                <a:latin typeface="Tahoma"/>
                <a:cs typeface="Tahoma"/>
              </a:rPr>
              <a:t> </a:t>
            </a:r>
            <a:r>
              <a:rPr sz="2176" spc="145" dirty="0">
                <a:latin typeface="Tahoma"/>
                <a:cs typeface="Tahoma"/>
              </a:rPr>
              <a:t>switch!</a:t>
            </a:r>
            <a:endParaRPr sz="2176">
              <a:latin typeface="Tahoma"/>
              <a:cs typeface="Tahoma"/>
            </a:endParaRPr>
          </a:p>
        </p:txBody>
      </p:sp>
      <p:sp>
        <p:nvSpPr>
          <p:cNvPr id="156" name="object 156"/>
          <p:cNvSpPr txBox="1">
            <a:spLocks noGrp="1"/>
          </p:cNvSpPr>
          <p:nvPr>
            <p:ph type="sldNum" sz="quarter" idx="7"/>
          </p:nvPr>
        </p:nvSpPr>
        <p:spPr>
          <a:xfrm>
            <a:off x="9765884" y="7741204"/>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18</a:t>
            </a:fld>
            <a:endParaRPr spc="302"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C2B018F-E98E-4A5F-BF7E-CCCAAF7ADEF3}"/>
              </a:ext>
            </a:extLst>
          </p:cNvPr>
          <p:cNvSpPr/>
          <p:nvPr/>
        </p:nvSpPr>
        <p:spPr>
          <a:xfrm>
            <a:off x="-4608" y="2406345"/>
            <a:ext cx="12192000" cy="2119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76"/>
          </a:p>
        </p:txBody>
      </p:sp>
      <p:sp>
        <p:nvSpPr>
          <p:cNvPr id="2" name="object 2"/>
          <p:cNvSpPr/>
          <p:nvPr/>
        </p:nvSpPr>
        <p:spPr>
          <a:xfrm>
            <a:off x="0" y="164159"/>
            <a:ext cx="11752842" cy="1142424"/>
          </a:xfrm>
          <a:custGeom>
            <a:avLst/>
            <a:gdLst/>
            <a:ahLst/>
            <a:cxnLst/>
            <a:rect l="l" t="t" r="r" b="b"/>
            <a:pathLst>
              <a:path w="9720580" h="944880">
                <a:moveTo>
                  <a:pt x="9720580" y="0"/>
                </a:moveTo>
                <a:lnTo>
                  <a:pt x="0" y="0"/>
                </a:lnTo>
                <a:lnTo>
                  <a:pt x="0" y="944880"/>
                </a:lnTo>
                <a:lnTo>
                  <a:pt x="9720580" y="944880"/>
                </a:lnTo>
                <a:lnTo>
                  <a:pt x="9720580" y="0"/>
                </a:lnTo>
                <a:close/>
              </a:path>
            </a:pathLst>
          </a:custGeom>
          <a:solidFill>
            <a:srgbClr val="0066B2"/>
          </a:solidFill>
        </p:spPr>
        <p:txBody>
          <a:bodyPr wrap="square" lIns="0" tIns="0" rIns="0" bIns="0" rtlCol="0"/>
          <a:lstStyle/>
          <a:p>
            <a:endParaRPr sz="2176"/>
          </a:p>
        </p:txBody>
      </p:sp>
      <p:sp>
        <p:nvSpPr>
          <p:cNvPr id="3" name="object 3"/>
          <p:cNvSpPr/>
          <p:nvPr/>
        </p:nvSpPr>
        <p:spPr>
          <a:xfrm>
            <a:off x="9140928" y="6203344"/>
            <a:ext cx="3046464" cy="489830"/>
          </a:xfrm>
          <a:custGeom>
            <a:avLst/>
            <a:gdLst/>
            <a:ahLst/>
            <a:cxnLst/>
            <a:rect l="l" t="t" r="r" b="b"/>
            <a:pathLst>
              <a:path w="2519679" h="405129">
                <a:moveTo>
                  <a:pt x="2519680" y="0"/>
                </a:moveTo>
                <a:lnTo>
                  <a:pt x="0" y="0"/>
                </a:lnTo>
                <a:lnTo>
                  <a:pt x="0" y="405130"/>
                </a:lnTo>
                <a:lnTo>
                  <a:pt x="2519680" y="405130"/>
                </a:lnTo>
                <a:lnTo>
                  <a:pt x="2519680" y="0"/>
                </a:lnTo>
                <a:close/>
              </a:path>
            </a:pathLst>
          </a:custGeom>
          <a:solidFill>
            <a:srgbClr val="0066B2"/>
          </a:solidFill>
        </p:spPr>
        <p:txBody>
          <a:bodyPr wrap="square" lIns="0" tIns="0" rIns="0" bIns="0" rtlCol="0"/>
          <a:lstStyle/>
          <a:p>
            <a:endParaRPr sz="2176"/>
          </a:p>
        </p:txBody>
      </p:sp>
      <p:sp>
        <p:nvSpPr>
          <p:cNvPr id="4" name="object 4"/>
          <p:cNvSpPr/>
          <p:nvPr/>
        </p:nvSpPr>
        <p:spPr>
          <a:xfrm>
            <a:off x="1088681" y="6203344"/>
            <a:ext cx="7834205" cy="489830"/>
          </a:xfrm>
          <a:custGeom>
            <a:avLst/>
            <a:gdLst/>
            <a:ahLst/>
            <a:cxnLst/>
            <a:rect l="l" t="t" r="r" b="b"/>
            <a:pathLst>
              <a:path w="6479540" h="405129">
                <a:moveTo>
                  <a:pt x="6479540" y="0"/>
                </a:moveTo>
                <a:lnTo>
                  <a:pt x="0" y="0"/>
                </a:lnTo>
                <a:lnTo>
                  <a:pt x="0" y="405130"/>
                </a:lnTo>
                <a:lnTo>
                  <a:pt x="6479540" y="405130"/>
                </a:lnTo>
                <a:lnTo>
                  <a:pt x="6479540" y="0"/>
                </a:lnTo>
                <a:close/>
              </a:path>
            </a:pathLst>
          </a:custGeom>
          <a:solidFill>
            <a:srgbClr val="BCC2C6"/>
          </a:solidFill>
        </p:spPr>
        <p:txBody>
          <a:bodyPr wrap="square" lIns="0" tIns="0" rIns="0" bIns="0" rtlCol="0"/>
          <a:lstStyle/>
          <a:p>
            <a:endParaRPr sz="2176"/>
          </a:p>
        </p:txBody>
      </p:sp>
      <p:sp>
        <p:nvSpPr>
          <p:cNvPr id="5" name="object 5"/>
          <p:cNvSpPr/>
          <p:nvPr/>
        </p:nvSpPr>
        <p:spPr>
          <a:xfrm>
            <a:off x="218042" y="6203344"/>
            <a:ext cx="652594" cy="489830"/>
          </a:xfrm>
          <a:custGeom>
            <a:avLst/>
            <a:gdLst/>
            <a:ahLst/>
            <a:cxnLst/>
            <a:rect l="l" t="t" r="r" b="b"/>
            <a:pathLst>
              <a:path w="539750" h="405129">
                <a:moveTo>
                  <a:pt x="539750" y="0"/>
                </a:moveTo>
                <a:lnTo>
                  <a:pt x="0" y="0"/>
                </a:lnTo>
                <a:lnTo>
                  <a:pt x="0" y="405130"/>
                </a:lnTo>
                <a:lnTo>
                  <a:pt x="539750" y="405130"/>
                </a:lnTo>
                <a:lnTo>
                  <a:pt x="539750" y="0"/>
                </a:lnTo>
                <a:close/>
              </a:path>
            </a:pathLst>
          </a:custGeom>
          <a:solidFill>
            <a:srgbClr val="0066B2"/>
          </a:solidFill>
        </p:spPr>
        <p:txBody>
          <a:bodyPr wrap="square" lIns="0" tIns="0" rIns="0" bIns="0" rtlCol="0"/>
          <a:lstStyle/>
          <a:p>
            <a:endParaRPr sz="2176"/>
          </a:p>
        </p:txBody>
      </p:sp>
      <p:sp>
        <p:nvSpPr>
          <p:cNvPr id="6" name="object 6"/>
          <p:cNvSpPr txBox="1">
            <a:spLocks noGrp="1"/>
          </p:cNvSpPr>
          <p:nvPr>
            <p:ph type="title"/>
          </p:nvPr>
        </p:nvSpPr>
        <p:spPr>
          <a:xfrm>
            <a:off x="419195" y="679370"/>
            <a:ext cx="5015763" cy="462102"/>
          </a:xfrm>
          <a:prstGeom prst="rect">
            <a:avLst/>
          </a:prstGeom>
        </p:spPr>
        <p:txBody>
          <a:bodyPr vert="horz" wrap="square" lIns="0" tIns="15355" rIns="0" bIns="0" rtlCol="0" anchor="ctr">
            <a:spAutoFit/>
          </a:bodyPr>
          <a:lstStyle/>
          <a:p>
            <a:pPr marL="15356">
              <a:spcBef>
                <a:spcPts val="121"/>
              </a:spcBef>
            </a:pPr>
            <a:r>
              <a:rPr lang="en-US" spc="277" dirty="0"/>
              <a:t>Monte Carlo Simulation</a:t>
            </a:r>
            <a:endParaRPr spc="277" dirty="0"/>
          </a:p>
        </p:txBody>
      </p:sp>
      <p:sp>
        <p:nvSpPr>
          <p:cNvPr id="8" name="object 8"/>
          <p:cNvSpPr txBox="1">
            <a:spLocks noGrp="1"/>
          </p:cNvSpPr>
          <p:nvPr>
            <p:ph type="sldNum" sz="quarter" idx="7"/>
          </p:nvPr>
        </p:nvSpPr>
        <p:spPr>
          <a:xfrm>
            <a:off x="9765884" y="7741204"/>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19</a:t>
            </a:fld>
            <a:endParaRPr spc="302" dirty="0"/>
          </a:p>
        </p:txBody>
      </p:sp>
      <p:sp>
        <p:nvSpPr>
          <p:cNvPr id="11" name="Rectangle 1">
            <a:extLst>
              <a:ext uri="{FF2B5EF4-FFF2-40B4-BE49-F238E27FC236}">
                <a16:creationId xmlns:a16="http://schemas.microsoft.com/office/drawing/2014/main" id="{8B890FF5-D35D-4946-9E22-3B22C1053A5C}"/>
              </a:ext>
            </a:extLst>
          </p:cNvPr>
          <p:cNvSpPr>
            <a:spLocks noChangeArrowheads="1"/>
          </p:cNvSpPr>
          <p:nvPr/>
        </p:nvSpPr>
        <p:spPr bwMode="auto">
          <a:xfrm>
            <a:off x="218041" y="1821794"/>
            <a:ext cx="11586031" cy="39703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from </a:t>
            </a:r>
            <a:r>
              <a:rPr kumimoji="0" lang="en-US" altLang="en-US" sz="900" b="0" i="0" u="none" strike="noStrike" cap="none" normalizeH="0" baseline="0" dirty="0">
                <a:ln>
                  <a:noFill/>
                </a:ln>
                <a:solidFill>
                  <a:srgbClr val="000000"/>
                </a:solidFill>
                <a:effectLst/>
                <a:latin typeface="Consolas" panose="020B0609020204030204" pitchFamily="49" charset="0"/>
              </a:rPr>
              <a:t>random </a:t>
            </a: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randint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random_door</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err="1">
                <a:ln>
                  <a:noFill/>
                </a:ln>
                <a:solidFill>
                  <a:srgbClr val="000000"/>
                </a:solidFill>
                <a:effectLst/>
                <a:latin typeface="Consolas" panose="020B0609020204030204" pitchFamily="49" charset="0"/>
              </a:rPr>
              <a:t>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trial_count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10000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stay_wins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switch_wins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trial_count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prize_door</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random_door</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selected_door</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random_door</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opened_door</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80"/>
                </a:solidFill>
                <a:effectLst/>
                <a:latin typeface="Consolas" panose="020B0609020204030204" pitchFamily="49" charset="0"/>
              </a:rPr>
              <a:t>list</a:t>
            </a:r>
            <a:r>
              <a:rPr kumimoji="0" lang="en-US" altLang="en-US" sz="900" b="0" i="0" u="none" strike="noStrike" cap="none" normalizeH="0" baseline="0" dirty="0">
                <a:ln>
                  <a:noFill/>
                </a:ln>
                <a:solidFill>
                  <a:srgbClr val="000000"/>
                </a:solidFill>
                <a:effectLst/>
                <a:latin typeface="Consolas" panose="020B0609020204030204" pitchFamily="49" charset="0"/>
              </a:rPr>
              <a:t>(d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a:ln>
                  <a:noFill/>
                </a:ln>
                <a:solidFill>
                  <a:srgbClr val="000000"/>
                </a:solidFill>
                <a:effectLst/>
                <a:latin typeface="Consolas" panose="020B0609020204030204" pitchFamily="49" charset="0"/>
              </a:rPr>
              <a:t>d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4</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a:ln>
                  <a:noFill/>
                </a:ln>
                <a:solidFill>
                  <a:srgbClr val="000000"/>
                </a:solidFill>
                <a:effectLst/>
                <a:latin typeface="Consolas" panose="020B0609020204030204" pitchFamily="49" charset="0"/>
              </a:rPr>
              <a:t>d != </a:t>
            </a:r>
            <a:r>
              <a:rPr kumimoji="0" lang="en-US" altLang="en-US" sz="900" b="0" i="0" u="none" strike="noStrike" cap="none" normalizeH="0" baseline="0" dirty="0" err="1">
                <a:ln>
                  <a:noFill/>
                </a:ln>
                <a:solidFill>
                  <a:srgbClr val="000000"/>
                </a:solidFill>
                <a:effectLst/>
                <a:latin typeface="Consolas" panose="020B0609020204030204" pitchFamily="49" charset="0"/>
              </a:rPr>
              <a:t>selected_door</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and </a:t>
            </a:r>
            <a:r>
              <a:rPr kumimoji="0" lang="en-US" altLang="en-US" sz="900" b="0" i="0" u="none" strike="noStrike" cap="none" normalizeH="0" baseline="0" dirty="0">
                <a:ln>
                  <a:noFill/>
                </a:ln>
                <a:solidFill>
                  <a:srgbClr val="000000"/>
                </a:solidFill>
                <a:effectLst/>
                <a:latin typeface="Consolas" panose="020B0609020204030204" pitchFamily="49" charset="0"/>
              </a:rPr>
              <a:t>d != </a:t>
            </a:r>
            <a:r>
              <a:rPr kumimoji="0" lang="en-US" altLang="en-US" sz="900" b="0" i="0" u="none" strike="noStrike" cap="none" normalizeH="0" baseline="0" dirty="0" err="1">
                <a:ln>
                  <a:noFill/>
                </a:ln>
                <a:solidFill>
                  <a:srgbClr val="000000"/>
                </a:solidFill>
                <a:effectLst/>
                <a:latin typeface="Consolas" panose="020B0609020204030204" pitchFamily="49" charset="0"/>
              </a:rPr>
              <a:t>prize_door</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switch_door</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80"/>
                </a:solidFill>
                <a:effectLst/>
                <a:latin typeface="Consolas" panose="020B0609020204030204" pitchFamily="49" charset="0"/>
              </a:rPr>
              <a:t>list</a:t>
            </a:r>
            <a:r>
              <a:rPr kumimoji="0" lang="en-US" altLang="en-US" sz="900" b="0" i="0" u="none" strike="noStrike" cap="none" normalizeH="0" baseline="0" dirty="0">
                <a:ln>
                  <a:noFill/>
                </a:ln>
                <a:solidFill>
                  <a:srgbClr val="000000"/>
                </a:solidFill>
                <a:effectLst/>
                <a:latin typeface="Consolas" panose="020B0609020204030204" pitchFamily="49" charset="0"/>
              </a:rPr>
              <a:t>(d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a:ln>
                  <a:noFill/>
                </a:ln>
                <a:solidFill>
                  <a:srgbClr val="000000"/>
                </a:solidFill>
                <a:effectLst/>
                <a:latin typeface="Consolas" panose="020B0609020204030204" pitchFamily="49" charset="0"/>
              </a:rPr>
              <a:t>d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4</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a:ln>
                  <a:noFill/>
                </a:ln>
                <a:solidFill>
                  <a:srgbClr val="000000"/>
                </a:solidFill>
                <a:effectLst/>
                <a:latin typeface="Consolas" panose="020B0609020204030204" pitchFamily="49" charset="0"/>
              </a:rPr>
              <a:t>d != </a:t>
            </a:r>
            <a:r>
              <a:rPr kumimoji="0" lang="en-US" altLang="en-US" sz="900" b="0" i="0" u="none" strike="noStrike" cap="none" normalizeH="0" baseline="0" dirty="0" err="1">
                <a:ln>
                  <a:noFill/>
                </a:ln>
                <a:solidFill>
                  <a:srgbClr val="000000"/>
                </a:solidFill>
                <a:effectLst/>
                <a:latin typeface="Consolas" panose="020B0609020204030204" pitchFamily="49" charset="0"/>
              </a:rPr>
              <a:t>selected_door</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and </a:t>
            </a:r>
            <a:r>
              <a:rPr kumimoji="0" lang="en-US" altLang="en-US" sz="900" b="0" i="0" u="none" strike="noStrike" cap="none" normalizeH="0" baseline="0" dirty="0">
                <a:ln>
                  <a:noFill/>
                </a:ln>
                <a:solidFill>
                  <a:srgbClr val="000000"/>
                </a:solidFill>
                <a:effectLst/>
                <a:latin typeface="Consolas" panose="020B0609020204030204" pitchFamily="49" charset="0"/>
              </a:rPr>
              <a:t>d != </a:t>
            </a:r>
            <a:r>
              <a:rPr kumimoji="0" lang="en-US" altLang="en-US" sz="900" b="0" i="0" u="none" strike="noStrike" cap="none" normalizeH="0" baseline="0" dirty="0" err="1">
                <a:ln>
                  <a:noFill/>
                </a:ln>
                <a:solidFill>
                  <a:srgbClr val="000000"/>
                </a:solidFill>
                <a:effectLst/>
                <a:latin typeface="Consolas" panose="020B0609020204030204" pitchFamily="49" charset="0"/>
              </a:rPr>
              <a:t>opened_door</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selected_door</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prize_door</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stay_wins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switch_door</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prize_door</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switch_wins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"STAY WIN RATE: {}, SWITCH WIN RATE: {}"</a:t>
            </a:r>
            <a:r>
              <a:rPr kumimoji="0" lang="en-US" altLang="en-US" sz="900" b="0" i="0" u="none" strike="noStrike" cap="none" normalizeH="0" baseline="0" dirty="0">
                <a:ln>
                  <a:noFill/>
                </a:ln>
                <a:solidFill>
                  <a:srgbClr val="000000"/>
                </a:solidFill>
                <a:effectLst/>
                <a:latin typeface="Consolas" panose="020B0609020204030204" pitchFamily="49" charset="0"/>
              </a:rPr>
              <a:t>.format(</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stay_wins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trial_count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switch_wins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trial_count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11">
            <a:extLst>
              <a:ext uri="{FF2B5EF4-FFF2-40B4-BE49-F238E27FC236}">
                <a16:creationId xmlns:a16="http://schemas.microsoft.com/office/drawing/2014/main" id="{01047ADC-71E9-4D6A-AE44-2D4248A278A5}"/>
              </a:ext>
            </a:extLst>
          </p:cNvPr>
          <p:cNvSpPr/>
          <p:nvPr/>
        </p:nvSpPr>
        <p:spPr>
          <a:xfrm>
            <a:off x="6313741" y="1533448"/>
            <a:ext cx="5340052" cy="923330"/>
          </a:xfrm>
          <a:prstGeom prst="rect">
            <a:avLst/>
          </a:prstGeom>
        </p:spPr>
        <p:txBody>
          <a:bodyPr wrap="none">
            <a:spAutoFit/>
          </a:bodyPr>
          <a:lstStyle/>
          <a:p>
            <a:r>
              <a:rPr lang="en-US" b="1" dirty="0"/>
              <a:t>OUTPUT: </a:t>
            </a:r>
          </a:p>
          <a:p>
            <a:endParaRPr lang="en-US" dirty="0"/>
          </a:p>
          <a:p>
            <a:r>
              <a:rPr lang="en-US" dirty="0"/>
              <a:t>STAY WIN RATE: 0.3373, SWITCH WIN RATE: 0.6627</a:t>
            </a:r>
          </a:p>
        </p:txBody>
      </p:sp>
    </p:spTree>
    <p:extLst>
      <p:ext uri="{BB962C8B-B14F-4D97-AF65-F5344CB8AC3E}">
        <p14:creationId xmlns:p14="http://schemas.microsoft.com/office/powerpoint/2010/main" val="1176132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2"/>
          </p:nvPr>
        </p:nvSpPr>
        <p:spPr>
          <a:xfrm>
            <a:off x="662910" y="1365697"/>
            <a:ext cx="8854316" cy="5210949"/>
          </a:xfrm>
        </p:spPr>
        <p:txBody>
          <a:bodyPr>
            <a:normAutofit fontScale="77500" lnSpcReduction="20000"/>
          </a:bodyPr>
          <a:lstStyle/>
          <a:p>
            <a:pPr marL="0" indent="0">
              <a:lnSpc>
                <a:spcPct val="170000"/>
              </a:lnSpc>
              <a:buNone/>
            </a:pPr>
            <a:r>
              <a:rPr lang="en-US" dirty="0"/>
              <a:t> Thomas Nield </a:t>
            </a:r>
          </a:p>
          <a:p>
            <a:pPr marL="0" indent="0">
              <a:lnSpc>
                <a:spcPct val="170000"/>
              </a:lnSpc>
              <a:buNone/>
            </a:pPr>
            <a:r>
              <a:rPr lang="en-US" dirty="0"/>
              <a:t> Nield Consulting Group, LLC </a:t>
            </a:r>
          </a:p>
          <a:p>
            <a:pPr marL="0" indent="0">
              <a:lnSpc>
                <a:spcPct val="170000"/>
              </a:lnSpc>
              <a:buNone/>
            </a:pPr>
            <a:r>
              <a:rPr lang="en-US" dirty="0"/>
              <a:t> Author of </a:t>
            </a:r>
            <a:r>
              <a:rPr lang="en-US" i="1" dirty="0">
                <a:solidFill>
                  <a:srgbClr val="FF0000"/>
                </a:solidFill>
                <a:hlinkClick r:id="rId2"/>
              </a:rPr>
              <a:t>Getting Started with SQL </a:t>
            </a:r>
            <a:r>
              <a:rPr lang="en-US" dirty="0"/>
              <a:t>by O'Reilly and </a:t>
            </a:r>
            <a:r>
              <a:rPr lang="en-US" i="1" dirty="0">
                <a:solidFill>
                  <a:srgbClr val="FF0000"/>
                </a:solidFill>
                <a:hlinkClick r:id="rId3"/>
              </a:rPr>
              <a:t>Learning RxJava</a:t>
            </a:r>
            <a:r>
              <a:rPr lang="en-US" dirty="0">
                <a:solidFill>
                  <a:srgbClr val="FF0000"/>
                </a:solidFill>
              </a:rPr>
              <a:t> </a:t>
            </a:r>
            <a:r>
              <a:rPr lang="en-US" dirty="0"/>
              <a:t>by </a:t>
            </a:r>
            <a:r>
              <a:rPr lang="en-US" dirty="0" err="1"/>
              <a:t>Packt</a:t>
            </a:r>
            <a:endParaRPr lang="en-US" dirty="0"/>
          </a:p>
          <a:p>
            <a:pPr marL="0" indent="0">
              <a:lnSpc>
                <a:spcPct val="170000"/>
              </a:lnSpc>
              <a:buNone/>
            </a:pPr>
            <a:r>
              <a:rPr lang="en-US" dirty="0"/>
              <a:t> My other online trainings at O'Reilly:</a:t>
            </a:r>
          </a:p>
          <a:p>
            <a:pPr marL="154951" lvl="1" indent="0">
              <a:lnSpc>
                <a:spcPct val="170000"/>
              </a:lnSpc>
              <a:buNone/>
            </a:pPr>
            <a:r>
              <a:rPr lang="en-US" sz="1600" i="1" dirty="0">
                <a:hlinkClick r:id="rId4"/>
              </a:rPr>
              <a:t>SQL Fundamentals for Data</a:t>
            </a:r>
            <a:endParaRPr lang="en-US" sz="1600" i="1" dirty="0"/>
          </a:p>
          <a:p>
            <a:pPr marL="154951" lvl="1" indent="0">
              <a:lnSpc>
                <a:spcPct val="170000"/>
              </a:lnSpc>
              <a:buNone/>
            </a:pPr>
            <a:r>
              <a:rPr lang="en-US" sz="1600" i="1" dirty="0">
                <a:hlinkClick r:id="rId5"/>
              </a:rPr>
              <a:t>Intermediate SQL for Data Analytics</a:t>
            </a:r>
            <a:endParaRPr lang="en-US" sz="1600" i="1" dirty="0"/>
          </a:p>
          <a:p>
            <a:pPr marL="154951" lvl="1" indent="0">
              <a:lnSpc>
                <a:spcPct val="170000"/>
              </a:lnSpc>
              <a:buNone/>
            </a:pPr>
            <a:r>
              <a:rPr lang="en-US" sz="1600" i="1" dirty="0">
                <a:hlinkClick r:id="rId6"/>
              </a:rPr>
              <a:t>Programming with SQL </a:t>
            </a:r>
            <a:endParaRPr lang="en-US" sz="1600" i="1" dirty="0"/>
          </a:p>
          <a:p>
            <a:pPr marL="154951" lvl="1" indent="0">
              <a:lnSpc>
                <a:spcPct val="170000"/>
              </a:lnSpc>
              <a:buNone/>
            </a:pPr>
            <a:r>
              <a:rPr lang="en-US" sz="1600" i="1" dirty="0">
                <a:hlinkClick r:id="rId7"/>
              </a:rPr>
              <a:t>Intro to Mathematical Optimization</a:t>
            </a:r>
            <a:endParaRPr lang="en-US" sz="1600" i="1" dirty="0"/>
          </a:p>
          <a:p>
            <a:pPr marL="154951" lvl="1" indent="0">
              <a:lnSpc>
                <a:spcPct val="170000"/>
              </a:lnSpc>
              <a:buNone/>
            </a:pPr>
            <a:r>
              <a:rPr lang="en-US" sz="1600" i="1" dirty="0">
                <a:hlinkClick r:id="rId8"/>
              </a:rPr>
              <a:t>Machine Learning from Scratch</a:t>
            </a:r>
            <a:endParaRPr lang="en-US" sz="1600" i="1" dirty="0"/>
          </a:p>
          <a:p>
            <a:pPr marL="0" indent="0">
              <a:lnSpc>
                <a:spcPct val="170000"/>
              </a:lnSpc>
              <a:buNone/>
            </a:pPr>
            <a:endParaRPr lang="en-US" dirty="0"/>
          </a:p>
        </p:txBody>
      </p:sp>
      <p:sp>
        <p:nvSpPr>
          <p:cNvPr id="2" name="Title 1"/>
          <p:cNvSpPr>
            <a:spLocks noGrp="1"/>
          </p:cNvSpPr>
          <p:nvPr>
            <p:ph type="title"/>
          </p:nvPr>
        </p:nvSpPr>
        <p:spPr/>
        <p:txBody>
          <a:bodyPr>
            <a:normAutofit/>
          </a:bodyPr>
          <a:lstStyle/>
          <a:p>
            <a:pPr lvl="0"/>
            <a:r>
              <a:rPr lang="en-US" dirty="0">
                <a:latin typeface="Segoe UI Light" panose="020B0502040204020203" pitchFamily="34" charset="0"/>
                <a:cs typeface="Segoe UI Light" panose="020B0502040204020203" pitchFamily="34" charset="0"/>
              </a:rPr>
              <a:t>About the Speaker</a:t>
            </a:r>
          </a:p>
        </p:txBody>
      </p:sp>
      <p:sp>
        <p:nvSpPr>
          <p:cNvPr id="14" name="TextBox 13">
            <a:extLst>
              <a:ext uri="{FF2B5EF4-FFF2-40B4-BE49-F238E27FC236}">
                <a16:creationId xmlns:a16="http://schemas.microsoft.com/office/drawing/2014/main" id="{E4AD417D-5A1E-4458-A0B2-E6108C75A4CB}"/>
              </a:ext>
            </a:extLst>
          </p:cNvPr>
          <p:cNvSpPr txBox="1"/>
          <p:nvPr/>
        </p:nvSpPr>
        <p:spPr>
          <a:xfrm>
            <a:off x="8333195" y="5410967"/>
            <a:ext cx="2368061" cy="369332"/>
          </a:xfrm>
          <a:prstGeom prst="rect">
            <a:avLst/>
          </a:prstGeom>
          <a:noFill/>
        </p:spPr>
        <p:txBody>
          <a:bodyPr wrap="square" rtlCol="0">
            <a:spAutoFit/>
          </a:bodyPr>
          <a:lstStyle/>
          <a:p>
            <a:r>
              <a:rPr lang="en-US" dirty="0"/>
              <a:t>thomasnield9727	</a:t>
            </a:r>
          </a:p>
        </p:txBody>
      </p:sp>
      <p:pic>
        <p:nvPicPr>
          <p:cNvPr id="15" name="Picture 14">
            <a:extLst>
              <a:ext uri="{FF2B5EF4-FFF2-40B4-BE49-F238E27FC236}">
                <a16:creationId xmlns:a16="http://schemas.microsoft.com/office/drawing/2014/main" id="{45143C6B-0849-4B58-8690-8CCD7FFD7DB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35377" y="5410967"/>
            <a:ext cx="397818" cy="397818"/>
          </a:xfrm>
          <a:prstGeom prst="rect">
            <a:avLst/>
          </a:prstGeom>
        </p:spPr>
      </p:pic>
      <p:sp>
        <p:nvSpPr>
          <p:cNvPr id="16" name="Rectangle 15">
            <a:extLst>
              <a:ext uri="{FF2B5EF4-FFF2-40B4-BE49-F238E27FC236}">
                <a16:creationId xmlns:a16="http://schemas.microsoft.com/office/drawing/2014/main" id="{D659D589-CCD4-43E3-8DFF-B8F03F792F6F}"/>
              </a:ext>
            </a:extLst>
          </p:cNvPr>
          <p:cNvSpPr/>
          <p:nvPr/>
        </p:nvSpPr>
        <p:spPr>
          <a:xfrm>
            <a:off x="8333195" y="5901680"/>
            <a:ext cx="3437159" cy="369332"/>
          </a:xfrm>
          <a:prstGeom prst="rect">
            <a:avLst/>
          </a:prstGeom>
        </p:spPr>
        <p:txBody>
          <a:bodyPr wrap="none">
            <a:spAutoFit/>
          </a:bodyPr>
          <a:lstStyle/>
          <a:p>
            <a:r>
              <a:rPr lang="en-US" dirty="0"/>
              <a:t>https://github.com/thomasnield</a:t>
            </a:r>
          </a:p>
        </p:txBody>
      </p:sp>
      <p:pic>
        <p:nvPicPr>
          <p:cNvPr id="22" name="Picture 21">
            <a:extLst>
              <a:ext uri="{FF2B5EF4-FFF2-40B4-BE49-F238E27FC236}">
                <a16:creationId xmlns:a16="http://schemas.microsoft.com/office/drawing/2014/main" id="{07896AC9-F0AA-4255-932E-4532E0F3986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35377" y="5898556"/>
            <a:ext cx="397818" cy="397818"/>
          </a:xfrm>
          <a:prstGeom prst="rect">
            <a:avLst/>
          </a:prstGeom>
        </p:spPr>
      </p:pic>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14897" y="1549265"/>
            <a:ext cx="2273753" cy="2977960"/>
          </a:xfrm>
          <a:prstGeom prst="rect">
            <a:avLst/>
          </a:prstGeom>
        </p:spPr>
      </p:pic>
    </p:spTree>
    <p:extLst>
      <p:ext uri="{BB962C8B-B14F-4D97-AF65-F5344CB8AC3E}">
        <p14:creationId xmlns:p14="http://schemas.microsoft.com/office/powerpoint/2010/main" val="13286760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xfrm>
            <a:off x="9765884" y="7741204"/>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20</a:t>
            </a:fld>
            <a:endParaRPr spc="302" dirty="0"/>
          </a:p>
        </p:txBody>
      </p:sp>
      <p:sp>
        <p:nvSpPr>
          <p:cNvPr id="3" name="object 3"/>
          <p:cNvSpPr txBox="1"/>
          <p:nvPr/>
        </p:nvSpPr>
        <p:spPr>
          <a:xfrm>
            <a:off x="509791" y="1711959"/>
            <a:ext cx="10837675" cy="714560"/>
          </a:xfrm>
          <a:prstGeom prst="rect">
            <a:avLst/>
          </a:prstGeom>
        </p:spPr>
        <p:txBody>
          <a:bodyPr vert="horz" wrap="square" lIns="0" tIns="34549" rIns="0" bIns="0" rtlCol="0">
            <a:spAutoFit/>
          </a:bodyPr>
          <a:lstStyle/>
          <a:p>
            <a:pPr marL="15356" marR="6142">
              <a:lnSpc>
                <a:spcPts val="2527"/>
              </a:lnSpc>
              <a:spcBef>
                <a:spcPts val="272"/>
              </a:spcBef>
            </a:pPr>
            <a:r>
              <a:rPr sz="2176" spc="163" dirty="0">
                <a:latin typeface="Tahoma"/>
                <a:cs typeface="Tahoma"/>
              </a:rPr>
              <a:t>Monte </a:t>
            </a:r>
            <a:r>
              <a:rPr sz="2176" spc="151" dirty="0">
                <a:latin typeface="Tahoma"/>
                <a:cs typeface="Tahoma"/>
              </a:rPr>
              <a:t>Carlo simulation </a:t>
            </a:r>
            <a:r>
              <a:rPr sz="2176" spc="103" dirty="0">
                <a:latin typeface="Tahoma"/>
                <a:cs typeface="Tahoma"/>
              </a:rPr>
              <a:t>of </a:t>
            </a:r>
            <a:r>
              <a:rPr sz="2176" spc="157" dirty="0">
                <a:latin typeface="Tahoma"/>
                <a:cs typeface="Tahoma"/>
              </a:rPr>
              <a:t>the </a:t>
            </a:r>
            <a:r>
              <a:rPr sz="2176" spc="163" dirty="0">
                <a:latin typeface="Tahoma"/>
                <a:cs typeface="Tahoma"/>
              </a:rPr>
              <a:t>Monty </a:t>
            </a:r>
            <a:r>
              <a:rPr sz="2176" spc="138" dirty="0">
                <a:latin typeface="Tahoma"/>
                <a:cs typeface="Tahoma"/>
              </a:rPr>
              <a:t>Hall </a:t>
            </a:r>
            <a:r>
              <a:rPr sz="2176" spc="145" dirty="0">
                <a:latin typeface="Tahoma"/>
                <a:cs typeface="Tahoma"/>
              </a:rPr>
              <a:t>Problem </a:t>
            </a:r>
            <a:endParaRPr lang="en-US" sz="2176" spc="145" dirty="0">
              <a:latin typeface="Tahoma"/>
              <a:cs typeface="Tahoma"/>
            </a:endParaRPr>
          </a:p>
          <a:p>
            <a:pPr marL="15356" marR="6142">
              <a:lnSpc>
                <a:spcPts val="2527"/>
              </a:lnSpc>
              <a:spcBef>
                <a:spcPts val="272"/>
              </a:spcBef>
            </a:pPr>
            <a:r>
              <a:rPr lang="en-US" sz="2176" spc="145" dirty="0">
                <a:latin typeface="Tahoma"/>
                <a:cs typeface="Tahoma"/>
                <a:hlinkClick r:id="rId2"/>
              </a:rPr>
              <a:t>https://gist.github.com/thomasnield/95443be4d5255929a0d716933df29de7</a:t>
            </a:r>
            <a:endParaRPr lang="en-US" sz="2176" spc="145" dirty="0">
              <a:latin typeface="Tahoma"/>
              <a:cs typeface="Tahom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17"/>
          <p:cNvSpPr txBox="1">
            <a:spLocks/>
          </p:cNvSpPr>
          <p:nvPr/>
        </p:nvSpPr>
        <p:spPr>
          <a:xfrm>
            <a:off x="541611" y="1296102"/>
            <a:ext cx="7109491" cy="387151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defRPr/>
            </a:pPr>
            <a:endParaRPr lang="en-US" sz="1800" dirty="0">
              <a:latin typeface="Segoe UI" panose="020B0502040204020203" pitchFamily="34" charset="0"/>
              <a:cs typeface="Segoe UI" panose="020B0502040204020203" pitchFamily="34" charset="0"/>
            </a:endParaRPr>
          </a:p>
        </p:txBody>
      </p:sp>
      <p:sp>
        <p:nvSpPr>
          <p:cNvPr id="8" name="Title 7"/>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Why Learn Probability?</a:t>
            </a:r>
          </a:p>
        </p:txBody>
      </p:sp>
      <p:sp>
        <p:nvSpPr>
          <p:cNvPr id="2" name="Rectangle 1"/>
          <p:cNvSpPr/>
          <p:nvPr/>
        </p:nvSpPr>
        <p:spPr>
          <a:xfrm>
            <a:off x="601268" y="1296102"/>
            <a:ext cx="6508524" cy="3416320"/>
          </a:xfrm>
          <a:prstGeom prst="rect">
            <a:avLst/>
          </a:prstGeom>
        </p:spPr>
        <p:txBody>
          <a:bodyPr wrap="square">
            <a:spAutoFit/>
          </a:bodyPr>
          <a:lstStyle/>
          <a:p>
            <a:r>
              <a:rPr lang="en-US" dirty="0"/>
              <a:t>Probability is the building block to statistics, machine learning, data science, engineering, and several other disciplines. </a:t>
            </a:r>
          </a:p>
          <a:p>
            <a:endParaRPr lang="en-US" dirty="0"/>
          </a:p>
          <a:p>
            <a:r>
              <a:rPr lang="en-US" dirty="0"/>
              <a:t>It is common to have to make decisions with limited information; as a matter of act, this is the majority of decision we make. </a:t>
            </a:r>
          </a:p>
          <a:p>
            <a:endParaRPr lang="en-US" dirty="0"/>
          </a:p>
          <a:p>
            <a:r>
              <a:rPr lang="en-US" dirty="0"/>
              <a:t>Probability enables us to measure how certain we are in an outcome occurring and while this is an imperfect art, it can be immensely valuable. </a:t>
            </a:r>
          </a:p>
          <a:p>
            <a:endParaRPr lang="en-US" dirty="0"/>
          </a:p>
          <a:p>
            <a:endParaRPr lang="en-US" dirty="0"/>
          </a:p>
        </p:txBody>
      </p:sp>
      <p:pic>
        <p:nvPicPr>
          <p:cNvPr id="1026" name="Picture 2" descr="Person About to Catch Four Dices">
            <a:extLst>
              <a:ext uri="{FF2B5EF4-FFF2-40B4-BE49-F238E27FC236}">
                <a16:creationId xmlns:a16="http://schemas.microsoft.com/office/drawing/2014/main" id="{793954A7-9FB4-469D-A792-D077DCF78C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568" y="1385948"/>
            <a:ext cx="4055165" cy="2703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73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0FA6D9-5BE5-46C1-8F44-682CE5A940CB}"/>
              </a:ext>
            </a:extLst>
          </p:cNvPr>
          <p:cNvSpPr>
            <a:spLocks noGrp="1"/>
          </p:cNvSpPr>
          <p:nvPr>
            <p:ph sz="half" idx="2"/>
          </p:nvPr>
        </p:nvSpPr>
        <p:spPr>
          <a:xfrm>
            <a:off x="541612" y="1431014"/>
            <a:ext cx="7542214" cy="3978275"/>
          </a:xfrm>
        </p:spPr>
        <p:txBody>
          <a:bodyPr/>
          <a:lstStyle/>
          <a:p>
            <a:pPr marL="0" indent="0">
              <a:buNone/>
            </a:pPr>
            <a:r>
              <a:rPr lang="en-US" b="1" dirty="0"/>
              <a:t>Probability and statistics often get confused and said interchangeably, but there is a distinction.</a:t>
            </a:r>
          </a:p>
          <a:p>
            <a:r>
              <a:rPr lang="en-US" b="1" dirty="0">
                <a:solidFill>
                  <a:srgbClr val="FF0000"/>
                </a:solidFill>
              </a:rPr>
              <a:t>Probability</a:t>
            </a:r>
            <a:r>
              <a:rPr lang="en-US" dirty="0"/>
              <a:t> is solely about studying likelihood.</a:t>
            </a:r>
          </a:p>
          <a:p>
            <a:r>
              <a:rPr lang="en-US" b="1" dirty="0">
                <a:solidFill>
                  <a:srgbClr val="FF0000"/>
                </a:solidFill>
              </a:rPr>
              <a:t>Statistics</a:t>
            </a:r>
            <a:r>
              <a:rPr lang="en-US" dirty="0"/>
              <a:t> utilizes data to discover likelihood. </a:t>
            </a:r>
          </a:p>
          <a:p>
            <a:pPr marL="0" indent="0">
              <a:buNone/>
            </a:pPr>
            <a:r>
              <a:rPr lang="en-US" b="1" dirty="0"/>
              <a:t>In practicality, these two things are going to be tightly tied together, as one can argue it is hard to have probability without data. </a:t>
            </a:r>
          </a:p>
          <a:p>
            <a:pPr marL="0" indent="0">
              <a:buNone/>
            </a:pPr>
            <a:r>
              <a:rPr lang="en-US" b="1" dirty="0"/>
              <a:t>We will put more emphasis on probability in this class, but we will work with data and statistics where it makes sense.</a:t>
            </a:r>
          </a:p>
        </p:txBody>
      </p:sp>
      <p:sp>
        <p:nvSpPr>
          <p:cNvPr id="3" name="Title 2">
            <a:extLst>
              <a:ext uri="{FF2B5EF4-FFF2-40B4-BE49-F238E27FC236}">
                <a16:creationId xmlns:a16="http://schemas.microsoft.com/office/drawing/2014/main" id="{C3990F67-1C99-4F18-A2F3-64A32767C6FD}"/>
              </a:ext>
            </a:extLst>
          </p:cNvPr>
          <p:cNvSpPr>
            <a:spLocks noGrp="1"/>
          </p:cNvSpPr>
          <p:nvPr>
            <p:ph type="title"/>
          </p:nvPr>
        </p:nvSpPr>
        <p:spPr/>
        <p:txBody>
          <a:bodyPr/>
          <a:lstStyle/>
          <a:p>
            <a:r>
              <a:rPr lang="en-US" dirty="0"/>
              <a:t>Probability versus Statistics </a:t>
            </a:r>
          </a:p>
        </p:txBody>
      </p:sp>
      <p:pic>
        <p:nvPicPr>
          <p:cNvPr id="4098" name="Picture 2">
            <a:extLst>
              <a:ext uri="{FF2B5EF4-FFF2-40B4-BE49-F238E27FC236}">
                <a16:creationId xmlns:a16="http://schemas.microsoft.com/office/drawing/2014/main" id="{9D0081D6-A5B1-443D-972F-C34A9A33C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8712421" y="1616986"/>
            <a:ext cx="2853414" cy="28534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22660C5-5DD8-4374-9D7E-11999E25343B}"/>
              </a:ext>
            </a:extLst>
          </p:cNvPr>
          <p:cNvSpPr txBox="1"/>
          <p:nvPr/>
        </p:nvSpPr>
        <p:spPr>
          <a:xfrm>
            <a:off x="8712422" y="4558921"/>
            <a:ext cx="2853414" cy="646331"/>
          </a:xfrm>
          <a:prstGeom prst="rect">
            <a:avLst/>
          </a:prstGeom>
          <a:noFill/>
        </p:spPr>
        <p:txBody>
          <a:bodyPr wrap="square" rtlCol="0">
            <a:spAutoFit/>
          </a:bodyPr>
          <a:lstStyle/>
          <a:p>
            <a:r>
              <a:rPr lang="en-US" sz="1200" i="1" dirty="0"/>
              <a:t>A normal distribution is a probability tool, but it becomes statistical when it is fit to data points. </a:t>
            </a:r>
          </a:p>
        </p:txBody>
      </p:sp>
    </p:spTree>
    <p:extLst>
      <p:ext uri="{BB962C8B-B14F-4D97-AF65-F5344CB8AC3E}">
        <p14:creationId xmlns:p14="http://schemas.microsoft.com/office/powerpoint/2010/main" val="233288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17"/>
          <p:cNvSpPr txBox="1">
            <a:spLocks/>
          </p:cNvSpPr>
          <p:nvPr/>
        </p:nvSpPr>
        <p:spPr>
          <a:xfrm>
            <a:off x="541611" y="1296102"/>
            <a:ext cx="7164528" cy="506494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defRPr/>
            </a:pPr>
            <a:r>
              <a:rPr lang="en-US" sz="1800" b="1" dirty="0">
                <a:solidFill>
                  <a:srgbClr val="FF0000"/>
                </a:solidFill>
                <a:latin typeface="Segoe UI" panose="020B0502040204020203" pitchFamily="34" charset="0"/>
                <a:cs typeface="Segoe UI" panose="020B0502040204020203" pitchFamily="34" charset="0"/>
              </a:rPr>
              <a:t>Probability</a:t>
            </a:r>
            <a:r>
              <a:rPr lang="en-US" sz="1800" dirty="0">
                <a:latin typeface="Segoe UI" panose="020B0502040204020203" pitchFamily="34" charset="0"/>
                <a:cs typeface="Segoe UI" panose="020B0502040204020203" pitchFamily="34" charset="0"/>
              </a:rPr>
              <a:t> </a:t>
            </a:r>
            <a:r>
              <a:rPr lang="en-US" sz="1800" b="1" dirty="0">
                <a:latin typeface="Segoe UI" panose="020B0502040204020203" pitchFamily="34" charset="0"/>
                <a:cs typeface="Segoe UI" panose="020B0502040204020203" pitchFamily="34" charset="0"/>
              </a:rPr>
              <a:t>is how likely an event will happen, based on observations or belief.</a:t>
            </a:r>
          </a:p>
          <a:p>
            <a:pPr>
              <a:spcAft>
                <a:spcPts val="600"/>
              </a:spcAft>
              <a:defRPr/>
            </a:pPr>
            <a:r>
              <a:rPr lang="en-US" sz="1800" dirty="0">
                <a:latin typeface="Segoe UI" panose="020B0502040204020203" pitchFamily="34" charset="0"/>
                <a:cs typeface="Segoe UI" panose="020B0502040204020203" pitchFamily="34" charset="0"/>
              </a:rPr>
              <a:t>How likely is it I will get 7 heads in 10 fair coin flips? </a:t>
            </a:r>
          </a:p>
          <a:p>
            <a:pPr>
              <a:spcAft>
                <a:spcPts val="600"/>
              </a:spcAft>
              <a:defRPr/>
            </a:pPr>
            <a:r>
              <a:rPr lang="en-US" sz="1800" dirty="0">
                <a:latin typeface="Segoe UI" panose="020B0502040204020203" pitchFamily="34" charset="0"/>
                <a:cs typeface="Segoe UI" panose="020B0502040204020203" pitchFamily="34" charset="0"/>
              </a:rPr>
              <a:t>What are my chances in winning an election? </a:t>
            </a:r>
          </a:p>
          <a:p>
            <a:pPr>
              <a:spcAft>
                <a:spcPts val="600"/>
              </a:spcAft>
              <a:defRPr/>
            </a:pPr>
            <a:r>
              <a:rPr lang="en-US" sz="1800" dirty="0">
                <a:latin typeface="Segoe UI" panose="020B0502040204020203" pitchFamily="34" charset="0"/>
                <a:cs typeface="Segoe UI" panose="020B0502040204020203" pitchFamily="34" charset="0"/>
              </a:rPr>
              <a:t>What is the likelihood my flight will be late? </a:t>
            </a:r>
          </a:p>
          <a:p>
            <a:pPr>
              <a:spcAft>
                <a:spcPts val="600"/>
              </a:spcAft>
              <a:defRPr/>
            </a:pPr>
            <a:r>
              <a:rPr lang="en-US" sz="1800" dirty="0">
                <a:latin typeface="Segoe UI" panose="020B0502040204020203" pitchFamily="34" charset="0"/>
                <a:cs typeface="Segoe UI" panose="020B0502040204020203" pitchFamily="34" charset="0"/>
              </a:rPr>
              <a:t>How certain am I a product is defective? </a:t>
            </a:r>
          </a:p>
          <a:p>
            <a:pPr marL="0" indent="0">
              <a:spcAft>
                <a:spcPts val="600"/>
              </a:spcAft>
              <a:buNone/>
              <a:defRPr/>
            </a:pPr>
            <a:endParaRPr lang="en-US" sz="1800" dirty="0">
              <a:latin typeface="Segoe UI" panose="020B0502040204020203" pitchFamily="34" charset="0"/>
              <a:cs typeface="Segoe UI" panose="020B0502040204020203" pitchFamily="34" charset="0"/>
            </a:endParaRPr>
          </a:p>
          <a:p>
            <a:pPr marL="0" indent="0">
              <a:spcAft>
                <a:spcPts val="600"/>
              </a:spcAft>
              <a:buNone/>
              <a:defRPr/>
            </a:pPr>
            <a:r>
              <a:rPr lang="en-US" sz="1800" b="1" dirty="0">
                <a:latin typeface="Segoe UI" panose="020B0502040204020203" pitchFamily="34" charset="0"/>
                <a:cs typeface="Segoe UI" panose="020B0502040204020203" pitchFamily="34" charset="0"/>
              </a:rPr>
              <a:t>Probability is often expressed in two ways: </a:t>
            </a:r>
          </a:p>
          <a:p>
            <a:pPr>
              <a:spcAft>
                <a:spcPts val="600"/>
              </a:spcAft>
              <a:defRPr/>
            </a:pPr>
            <a:r>
              <a:rPr lang="en-US" sz="1800" dirty="0">
                <a:latin typeface="Segoe UI" panose="020B0502040204020203" pitchFamily="34" charset="0"/>
                <a:cs typeface="Segoe UI" panose="020B0502040204020203" pitchFamily="34" charset="0"/>
              </a:rPr>
              <a:t>As a percentage: 60% chance my flight will be late</a:t>
            </a:r>
          </a:p>
          <a:p>
            <a:pPr>
              <a:spcAft>
                <a:spcPts val="600"/>
              </a:spcAft>
              <a:defRPr/>
            </a:pPr>
            <a:r>
              <a:rPr lang="en-US" sz="1800" dirty="0">
                <a:latin typeface="Segoe UI" panose="020B0502040204020203" pitchFamily="34" charset="0"/>
                <a:cs typeface="Segoe UI" panose="020B0502040204020203" pitchFamily="34" charset="0"/>
              </a:rPr>
              <a:t>As an odds ratio: 3:2 odds my flight will be late</a:t>
            </a:r>
          </a:p>
          <a:p>
            <a:pPr>
              <a:spcAft>
                <a:spcPts val="600"/>
              </a:spcAft>
              <a:defRPr/>
            </a:pPr>
            <a:endParaRPr lang="en-US" sz="1800" dirty="0">
              <a:latin typeface="Segoe UI" panose="020B0502040204020203" pitchFamily="34" charset="0"/>
              <a:cs typeface="Segoe UI" panose="020B0502040204020203" pitchFamily="34" charset="0"/>
            </a:endParaRPr>
          </a:p>
          <a:p>
            <a:pPr marL="0" indent="0">
              <a:spcAft>
                <a:spcPts val="600"/>
              </a:spcAft>
              <a:buNone/>
              <a:defRPr/>
            </a:pPr>
            <a:r>
              <a:rPr lang="en-US" sz="1800" b="1" dirty="0">
                <a:latin typeface="Segoe UI" panose="020B0502040204020203" pitchFamily="34" charset="0"/>
                <a:cs typeface="Segoe UI" panose="020B0502040204020203" pitchFamily="34" charset="0"/>
              </a:rPr>
              <a:t>However, there are two philosophies on probability.</a:t>
            </a:r>
          </a:p>
          <a:p>
            <a:pPr>
              <a:spcAft>
                <a:spcPts val="600"/>
              </a:spcAft>
              <a:defRPr/>
            </a:pPr>
            <a:endParaRPr lang="en-US" sz="1800" dirty="0">
              <a:latin typeface="Segoe UI" panose="020B0502040204020203" pitchFamily="34" charset="0"/>
              <a:cs typeface="Segoe UI" panose="020B0502040204020203" pitchFamily="34" charset="0"/>
            </a:endParaRPr>
          </a:p>
          <a:p>
            <a:pPr marL="0" indent="0">
              <a:spcAft>
                <a:spcPts val="600"/>
              </a:spcAft>
              <a:buNone/>
              <a:defRPr/>
            </a:pPr>
            <a:endParaRPr lang="en-US" sz="1800" dirty="0">
              <a:latin typeface="Segoe UI" panose="020B0502040204020203" pitchFamily="34" charset="0"/>
              <a:cs typeface="Segoe UI" panose="020B0502040204020203" pitchFamily="34" charset="0"/>
            </a:endParaRPr>
          </a:p>
          <a:p>
            <a:pPr marL="0" indent="0">
              <a:spcAft>
                <a:spcPts val="600"/>
              </a:spcAft>
              <a:buNone/>
              <a:defRPr/>
            </a:pPr>
            <a:endParaRPr lang="en-US" sz="1800" dirty="0">
              <a:latin typeface="Segoe UI" panose="020B0502040204020203" pitchFamily="34" charset="0"/>
              <a:cs typeface="Segoe UI" panose="020B0502040204020203" pitchFamily="34" charset="0"/>
            </a:endParaRPr>
          </a:p>
        </p:txBody>
      </p:sp>
      <p:sp>
        <p:nvSpPr>
          <p:cNvPr id="8" name="Title 7"/>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What is Probability?</a:t>
            </a:r>
          </a:p>
        </p:txBody>
      </p:sp>
      <p:pic>
        <p:nvPicPr>
          <p:cNvPr id="2050" name="Picture 2" descr="Photography of Airplane during Sunrise">
            <a:extLst>
              <a:ext uri="{FF2B5EF4-FFF2-40B4-BE49-F238E27FC236}">
                <a16:creationId xmlns:a16="http://schemas.microsoft.com/office/drawing/2014/main" id="{22246081-FD32-49CB-A8CF-7407D067D9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1102" y="1398105"/>
            <a:ext cx="3887038" cy="2187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06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2656E8-CA75-4A0C-9C82-16CB482A58E0}"/>
              </a:ext>
            </a:extLst>
          </p:cNvPr>
          <p:cNvSpPr>
            <a:spLocks noGrp="1"/>
          </p:cNvSpPr>
          <p:nvPr>
            <p:ph sz="half" idx="2"/>
          </p:nvPr>
        </p:nvSpPr>
        <p:spPr>
          <a:xfrm>
            <a:off x="541612" y="1431014"/>
            <a:ext cx="5812805" cy="4978930"/>
          </a:xfrm>
        </p:spPr>
        <p:txBody>
          <a:bodyPr>
            <a:normAutofit/>
          </a:bodyPr>
          <a:lstStyle/>
          <a:p>
            <a:pPr marL="0" indent="0">
              <a:buNone/>
            </a:pPr>
            <a:r>
              <a:rPr lang="en-US" b="1" dirty="0">
                <a:solidFill>
                  <a:srgbClr val="FF0000"/>
                </a:solidFill>
              </a:rPr>
              <a:t>Frequentist probability </a:t>
            </a:r>
            <a:r>
              <a:rPr lang="en-US" b="1" dirty="0"/>
              <a:t>is the most popularly understood approach to probability, believing that frequency of an event provides hard evidence of the probability. </a:t>
            </a:r>
          </a:p>
          <a:p>
            <a:pPr marL="0" indent="0">
              <a:buNone/>
            </a:pPr>
            <a:r>
              <a:rPr lang="en-US" b="1" dirty="0"/>
              <a:t>EXAMPLE: </a:t>
            </a:r>
            <a:r>
              <a:rPr lang="en-US" dirty="0"/>
              <a:t>I flip a coin 10 times and I get 7 heads, so I suspect the probability of heads is 70%.</a:t>
            </a:r>
          </a:p>
          <a:p>
            <a:pPr marL="0" indent="0">
              <a:buNone/>
            </a:pPr>
            <a:r>
              <a:rPr lang="en-US" dirty="0"/>
              <a:t>This definition might be a little simplistic, as frequentists believe gathering more data will increase confidence in the probability. </a:t>
            </a:r>
          </a:p>
          <a:p>
            <a:pPr marL="0" indent="0">
              <a:buNone/>
            </a:pPr>
            <a:r>
              <a:rPr lang="en-US" dirty="0"/>
              <a:t>Frequentism tends to work best when a lot of data is available, reliable, and complete.</a:t>
            </a:r>
          </a:p>
          <a:p>
            <a:pPr marL="0" indent="0">
              <a:buNone/>
            </a:pPr>
            <a:r>
              <a:rPr lang="en-US" dirty="0"/>
              <a:t>Tools frequentists use include p-values and confidence intervals.</a:t>
            </a:r>
          </a:p>
          <a:p>
            <a:pPr marL="0" indent="0">
              <a:buNone/>
            </a:pPr>
            <a:endParaRPr lang="en-US" dirty="0"/>
          </a:p>
        </p:txBody>
      </p:sp>
      <p:sp>
        <p:nvSpPr>
          <p:cNvPr id="3" name="Title 2">
            <a:extLst>
              <a:ext uri="{FF2B5EF4-FFF2-40B4-BE49-F238E27FC236}">
                <a16:creationId xmlns:a16="http://schemas.microsoft.com/office/drawing/2014/main" id="{3EF4C6BB-1381-45DA-A89A-B6EE6468D504}"/>
              </a:ext>
            </a:extLst>
          </p:cNvPr>
          <p:cNvSpPr>
            <a:spLocks noGrp="1"/>
          </p:cNvSpPr>
          <p:nvPr>
            <p:ph type="title"/>
          </p:nvPr>
        </p:nvSpPr>
        <p:spPr/>
        <p:txBody>
          <a:bodyPr/>
          <a:lstStyle/>
          <a:p>
            <a:r>
              <a:rPr lang="en-US" dirty="0"/>
              <a:t>Frequentist Probability</a:t>
            </a:r>
          </a:p>
        </p:txBody>
      </p:sp>
      <p:grpSp>
        <p:nvGrpSpPr>
          <p:cNvPr id="13" name="Group 12">
            <a:extLst>
              <a:ext uri="{FF2B5EF4-FFF2-40B4-BE49-F238E27FC236}">
                <a16:creationId xmlns:a16="http://schemas.microsoft.com/office/drawing/2014/main" id="{B272B041-315C-48BF-A22D-0512122408A0}"/>
              </a:ext>
            </a:extLst>
          </p:cNvPr>
          <p:cNvGrpSpPr/>
          <p:nvPr/>
        </p:nvGrpSpPr>
        <p:grpSpPr>
          <a:xfrm>
            <a:off x="8587408" y="1588839"/>
            <a:ext cx="2988562" cy="4324471"/>
            <a:chOff x="8587408" y="1588839"/>
            <a:chExt cx="2988562" cy="4324471"/>
          </a:xfrm>
        </p:grpSpPr>
        <p:sp>
          <p:nvSpPr>
            <p:cNvPr id="6" name="Rectangle 5">
              <a:extLst>
                <a:ext uri="{FF2B5EF4-FFF2-40B4-BE49-F238E27FC236}">
                  <a16:creationId xmlns:a16="http://schemas.microsoft.com/office/drawing/2014/main" id="{FB9D2DD1-F605-45EB-8134-E3F78F54B9EA}"/>
                </a:ext>
              </a:extLst>
            </p:cNvPr>
            <p:cNvSpPr/>
            <p:nvPr/>
          </p:nvSpPr>
          <p:spPr>
            <a:xfrm>
              <a:off x="9077739" y="1732080"/>
              <a:ext cx="607529" cy="38350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7" name="Rectangle 6">
              <a:extLst>
                <a:ext uri="{FF2B5EF4-FFF2-40B4-BE49-F238E27FC236}">
                  <a16:creationId xmlns:a16="http://schemas.microsoft.com/office/drawing/2014/main" id="{490F6FCC-5244-4B51-B853-57458A4AD2AC}"/>
                </a:ext>
              </a:extLst>
            </p:cNvPr>
            <p:cNvSpPr/>
            <p:nvPr/>
          </p:nvSpPr>
          <p:spPr>
            <a:xfrm>
              <a:off x="10031130" y="3796748"/>
              <a:ext cx="607529" cy="176105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8" name="TextBox 7">
              <a:extLst>
                <a:ext uri="{FF2B5EF4-FFF2-40B4-BE49-F238E27FC236}">
                  <a16:creationId xmlns:a16="http://schemas.microsoft.com/office/drawing/2014/main" id="{158C1C1A-4B25-4C52-8D2F-DA417A0C2D45}"/>
                </a:ext>
              </a:extLst>
            </p:cNvPr>
            <p:cNvSpPr txBox="1"/>
            <p:nvPr/>
          </p:nvSpPr>
          <p:spPr>
            <a:xfrm>
              <a:off x="9077739" y="5651700"/>
              <a:ext cx="1826906" cy="261610"/>
            </a:xfrm>
            <a:prstGeom prst="rect">
              <a:avLst/>
            </a:prstGeom>
            <a:noFill/>
          </p:spPr>
          <p:txBody>
            <a:bodyPr wrap="square" rtlCol="0">
              <a:spAutoFit/>
            </a:bodyPr>
            <a:lstStyle/>
            <a:p>
              <a:r>
                <a:rPr lang="en-US" sz="1100" dirty="0"/>
                <a:t>Heads</a:t>
              </a:r>
            </a:p>
          </p:txBody>
        </p:sp>
        <p:sp>
          <p:nvSpPr>
            <p:cNvPr id="9" name="TextBox 8">
              <a:extLst>
                <a:ext uri="{FF2B5EF4-FFF2-40B4-BE49-F238E27FC236}">
                  <a16:creationId xmlns:a16="http://schemas.microsoft.com/office/drawing/2014/main" id="{0F160B8E-114D-423D-9031-2C572BBB14AA}"/>
                </a:ext>
              </a:extLst>
            </p:cNvPr>
            <p:cNvSpPr txBox="1"/>
            <p:nvPr/>
          </p:nvSpPr>
          <p:spPr>
            <a:xfrm>
              <a:off x="10072410" y="5651700"/>
              <a:ext cx="1503560" cy="261610"/>
            </a:xfrm>
            <a:prstGeom prst="rect">
              <a:avLst/>
            </a:prstGeom>
            <a:noFill/>
          </p:spPr>
          <p:txBody>
            <a:bodyPr wrap="square" rtlCol="0">
              <a:spAutoFit/>
            </a:bodyPr>
            <a:lstStyle/>
            <a:p>
              <a:r>
                <a:rPr lang="en-US" sz="1100" dirty="0"/>
                <a:t>Tails</a:t>
              </a:r>
            </a:p>
          </p:txBody>
        </p:sp>
        <p:sp>
          <p:nvSpPr>
            <p:cNvPr id="11" name="Rectangle 10">
              <a:extLst>
                <a:ext uri="{FF2B5EF4-FFF2-40B4-BE49-F238E27FC236}">
                  <a16:creationId xmlns:a16="http://schemas.microsoft.com/office/drawing/2014/main" id="{19662129-2B39-43AE-9EFA-8C81547EA958}"/>
                </a:ext>
              </a:extLst>
            </p:cNvPr>
            <p:cNvSpPr/>
            <p:nvPr/>
          </p:nvSpPr>
          <p:spPr>
            <a:xfrm>
              <a:off x="8587408" y="1588839"/>
              <a:ext cx="2610679" cy="39782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6B50A06C-9DD8-4F44-B6E0-65FA4534A656}"/>
              </a:ext>
            </a:extLst>
          </p:cNvPr>
          <p:cNvSpPr txBox="1"/>
          <p:nvPr/>
        </p:nvSpPr>
        <p:spPr>
          <a:xfrm>
            <a:off x="8361077" y="6271444"/>
            <a:ext cx="3063339" cy="276999"/>
          </a:xfrm>
          <a:prstGeom prst="rect">
            <a:avLst/>
          </a:prstGeom>
          <a:noFill/>
        </p:spPr>
        <p:txBody>
          <a:bodyPr wrap="none" rtlCol="0">
            <a:spAutoFit/>
          </a:bodyPr>
          <a:lstStyle/>
          <a:p>
            <a:r>
              <a:rPr lang="en-US" sz="1200" i="1" dirty="0"/>
              <a:t>Bernoulli distribution of coin flip outcomes</a:t>
            </a:r>
          </a:p>
        </p:txBody>
      </p:sp>
    </p:spTree>
    <p:extLst>
      <p:ext uri="{BB962C8B-B14F-4D97-AF65-F5344CB8AC3E}">
        <p14:creationId xmlns:p14="http://schemas.microsoft.com/office/powerpoint/2010/main" val="608071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2656E8-CA75-4A0C-9C82-16CB482A58E0}"/>
              </a:ext>
            </a:extLst>
          </p:cNvPr>
          <p:cNvSpPr>
            <a:spLocks noGrp="1"/>
          </p:cNvSpPr>
          <p:nvPr>
            <p:ph sz="half" idx="2"/>
          </p:nvPr>
        </p:nvSpPr>
        <p:spPr>
          <a:xfrm>
            <a:off x="541612" y="1431014"/>
            <a:ext cx="5812805" cy="5142064"/>
          </a:xfrm>
        </p:spPr>
        <p:txBody>
          <a:bodyPr>
            <a:normAutofit/>
          </a:bodyPr>
          <a:lstStyle/>
          <a:p>
            <a:pPr marL="0" indent="0">
              <a:buNone/>
            </a:pPr>
            <a:r>
              <a:rPr lang="en-US" b="1" dirty="0">
                <a:solidFill>
                  <a:srgbClr val="FF0000"/>
                </a:solidFill>
              </a:rPr>
              <a:t>Bayesian probability </a:t>
            </a:r>
            <a:r>
              <a:rPr lang="en-US" b="1" dirty="0"/>
              <a:t>is much more abstract in that it assigns subjective beliefs in a probability and not just data.</a:t>
            </a:r>
          </a:p>
          <a:p>
            <a:pPr marL="0" indent="0">
              <a:buNone/>
            </a:pPr>
            <a:r>
              <a:rPr lang="en-US" dirty="0"/>
              <a:t>An arbitrary probability can be assigned based on subjective beliefs, and then data can be used to gradually update that belief. </a:t>
            </a:r>
            <a:endParaRPr lang="en-US" b="1" dirty="0"/>
          </a:p>
          <a:p>
            <a:pPr marL="0" indent="0">
              <a:buNone/>
            </a:pPr>
            <a:r>
              <a:rPr lang="en-US" b="1" dirty="0"/>
              <a:t>EXAMPLE: </a:t>
            </a:r>
            <a:r>
              <a:rPr lang="en-US" dirty="0"/>
              <a:t>I believe a coin has 50% probability of heads. I flip it 10 times and I get 7 heads. I update a beta distribution (to the right) and see there are greater likelihoods of heads being more than 50%. </a:t>
            </a:r>
          </a:p>
          <a:p>
            <a:pPr marL="0" indent="0">
              <a:buNone/>
            </a:pPr>
            <a:r>
              <a:rPr lang="en-US" dirty="0"/>
              <a:t>Bayesian methods tend to work well when data is limited, a large amount of domain knowledge is present, or uncertainty is hard to eliminate. </a:t>
            </a:r>
          </a:p>
          <a:p>
            <a:pPr marL="0" indent="0">
              <a:buNone/>
            </a:pPr>
            <a:r>
              <a:rPr lang="en-US" dirty="0"/>
              <a:t>Bayesian tools include the Bayes factor and credible intervals. </a:t>
            </a:r>
          </a:p>
          <a:p>
            <a:pPr marL="0" indent="0">
              <a:buNone/>
            </a:pPr>
            <a:endParaRPr lang="en-US" dirty="0"/>
          </a:p>
          <a:p>
            <a:endParaRPr lang="en-US" dirty="0"/>
          </a:p>
        </p:txBody>
      </p:sp>
      <p:sp>
        <p:nvSpPr>
          <p:cNvPr id="3" name="Title 2">
            <a:extLst>
              <a:ext uri="{FF2B5EF4-FFF2-40B4-BE49-F238E27FC236}">
                <a16:creationId xmlns:a16="http://schemas.microsoft.com/office/drawing/2014/main" id="{3EF4C6BB-1381-45DA-A89A-B6EE6468D504}"/>
              </a:ext>
            </a:extLst>
          </p:cNvPr>
          <p:cNvSpPr>
            <a:spLocks noGrp="1"/>
          </p:cNvSpPr>
          <p:nvPr>
            <p:ph type="title"/>
          </p:nvPr>
        </p:nvSpPr>
        <p:spPr/>
        <p:txBody>
          <a:bodyPr/>
          <a:lstStyle/>
          <a:p>
            <a:r>
              <a:rPr lang="en-US" dirty="0"/>
              <a:t>Bayesian Probability</a:t>
            </a:r>
          </a:p>
        </p:txBody>
      </p:sp>
      <p:pic>
        <p:nvPicPr>
          <p:cNvPr id="3074" name="Picture 2">
            <a:extLst>
              <a:ext uri="{FF2B5EF4-FFF2-40B4-BE49-F238E27FC236}">
                <a16:creationId xmlns:a16="http://schemas.microsoft.com/office/drawing/2014/main" id="{6EC3E3BE-0017-4057-8C48-CAC884273D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941144" y="1431014"/>
            <a:ext cx="3366273" cy="336627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938DD3B-6025-47FF-B908-43D141C312D3}"/>
              </a:ext>
            </a:extLst>
          </p:cNvPr>
          <p:cNvSpPr txBox="1"/>
          <p:nvPr/>
        </p:nvSpPr>
        <p:spPr>
          <a:xfrm>
            <a:off x="7711681" y="4965321"/>
            <a:ext cx="3938707" cy="461665"/>
          </a:xfrm>
          <a:prstGeom prst="rect">
            <a:avLst/>
          </a:prstGeom>
          <a:noFill/>
        </p:spPr>
        <p:txBody>
          <a:bodyPr wrap="none" rtlCol="0">
            <a:spAutoFit/>
          </a:bodyPr>
          <a:lstStyle/>
          <a:p>
            <a:r>
              <a:rPr lang="en-US" sz="1200" i="1" dirty="0"/>
              <a:t>Beta distribution showing the probability of probabilities </a:t>
            </a:r>
          </a:p>
          <a:p>
            <a:r>
              <a:rPr lang="en-US" sz="1200" i="1" dirty="0"/>
              <a:t>of heads, given 7 heads and 3 tails. </a:t>
            </a:r>
          </a:p>
        </p:txBody>
      </p:sp>
    </p:spTree>
    <p:extLst>
      <p:ext uri="{BB962C8B-B14F-4D97-AF65-F5344CB8AC3E}">
        <p14:creationId xmlns:p14="http://schemas.microsoft.com/office/powerpoint/2010/main" val="1196713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663CAFA9-0D25-46BF-80F7-0E189A06E6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8441197" y="3789402"/>
            <a:ext cx="1777939" cy="177793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20FA6D9-5BE5-46C1-8F44-682CE5A940CB}"/>
              </a:ext>
            </a:extLst>
          </p:cNvPr>
          <p:cNvSpPr>
            <a:spLocks noGrp="1"/>
          </p:cNvSpPr>
          <p:nvPr>
            <p:ph sz="half" idx="2"/>
          </p:nvPr>
        </p:nvSpPr>
        <p:spPr>
          <a:xfrm>
            <a:off x="541612" y="1431014"/>
            <a:ext cx="7542214" cy="3978275"/>
          </a:xfrm>
        </p:spPr>
        <p:txBody>
          <a:bodyPr/>
          <a:lstStyle/>
          <a:p>
            <a:pPr marL="0" indent="0">
              <a:buNone/>
            </a:pPr>
            <a:r>
              <a:rPr lang="en-US" b="1" dirty="0"/>
              <a:t>Frequentists believe probability is absolute, and Bayesians believe probability is a fuzzy construct. </a:t>
            </a:r>
          </a:p>
          <a:p>
            <a:pPr marL="0" indent="0">
              <a:buNone/>
            </a:pPr>
            <a:r>
              <a:rPr lang="en-US" b="1" dirty="0"/>
              <a:t>Which of these philosophies are right? Both!</a:t>
            </a:r>
          </a:p>
          <a:p>
            <a:r>
              <a:rPr lang="en-US" dirty="0"/>
              <a:t>Some situations warrant Frequentism, while others warrant Bayes.</a:t>
            </a:r>
          </a:p>
          <a:p>
            <a:r>
              <a:rPr lang="en-US" dirty="0"/>
              <a:t>Frequentism is better if you can converge on a single probability based on enough data, but Bayes is more suited if you want to entertain larger ranges of possibility for a limited amount of data. </a:t>
            </a:r>
          </a:p>
          <a:p>
            <a:pPr marL="0" indent="0">
              <a:buNone/>
            </a:pPr>
            <a:r>
              <a:rPr lang="en-US" b="1" dirty="0"/>
              <a:t>Keep in mind that all models are wrong but some are useful, and you should always seek the right tool for the job. </a:t>
            </a:r>
          </a:p>
          <a:p>
            <a:endParaRPr lang="en-US" dirty="0"/>
          </a:p>
        </p:txBody>
      </p:sp>
      <p:sp>
        <p:nvSpPr>
          <p:cNvPr id="3" name="Title 2">
            <a:extLst>
              <a:ext uri="{FF2B5EF4-FFF2-40B4-BE49-F238E27FC236}">
                <a16:creationId xmlns:a16="http://schemas.microsoft.com/office/drawing/2014/main" id="{C3990F67-1C99-4F18-A2F3-64A32767C6FD}"/>
              </a:ext>
            </a:extLst>
          </p:cNvPr>
          <p:cNvSpPr>
            <a:spLocks noGrp="1"/>
          </p:cNvSpPr>
          <p:nvPr>
            <p:ph type="title"/>
          </p:nvPr>
        </p:nvSpPr>
        <p:spPr/>
        <p:txBody>
          <a:bodyPr>
            <a:normAutofit fontScale="90000"/>
          </a:bodyPr>
          <a:lstStyle/>
          <a:p>
            <a:r>
              <a:rPr lang="en-US" dirty="0"/>
              <a:t>Bayes versus Frequentist? Which is right? </a:t>
            </a:r>
          </a:p>
        </p:txBody>
      </p:sp>
      <p:grpSp>
        <p:nvGrpSpPr>
          <p:cNvPr id="4" name="Group 3">
            <a:extLst>
              <a:ext uri="{FF2B5EF4-FFF2-40B4-BE49-F238E27FC236}">
                <a16:creationId xmlns:a16="http://schemas.microsoft.com/office/drawing/2014/main" id="{08719D5D-98C1-4ECF-9336-CA296012376A}"/>
              </a:ext>
            </a:extLst>
          </p:cNvPr>
          <p:cNvGrpSpPr/>
          <p:nvPr/>
        </p:nvGrpSpPr>
        <p:grpSpPr>
          <a:xfrm>
            <a:off x="9674086" y="1479798"/>
            <a:ext cx="1609137" cy="2668209"/>
            <a:chOff x="8587408" y="1588839"/>
            <a:chExt cx="2610679" cy="3978275"/>
          </a:xfrm>
        </p:grpSpPr>
        <p:sp>
          <p:nvSpPr>
            <p:cNvPr id="5" name="Rectangle 4">
              <a:extLst>
                <a:ext uri="{FF2B5EF4-FFF2-40B4-BE49-F238E27FC236}">
                  <a16:creationId xmlns:a16="http://schemas.microsoft.com/office/drawing/2014/main" id="{B6450F76-A671-414A-9207-A64A10651243}"/>
                </a:ext>
              </a:extLst>
            </p:cNvPr>
            <p:cNvSpPr/>
            <p:nvPr/>
          </p:nvSpPr>
          <p:spPr>
            <a:xfrm>
              <a:off x="9077739" y="1732080"/>
              <a:ext cx="607529" cy="38350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6" name="Rectangle 5">
              <a:extLst>
                <a:ext uri="{FF2B5EF4-FFF2-40B4-BE49-F238E27FC236}">
                  <a16:creationId xmlns:a16="http://schemas.microsoft.com/office/drawing/2014/main" id="{65088859-1FDF-4382-8DAB-0219FEC45AF4}"/>
                </a:ext>
              </a:extLst>
            </p:cNvPr>
            <p:cNvSpPr/>
            <p:nvPr/>
          </p:nvSpPr>
          <p:spPr>
            <a:xfrm>
              <a:off x="10031130" y="3796748"/>
              <a:ext cx="607529" cy="176105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9" name="Rectangle 8">
              <a:extLst>
                <a:ext uri="{FF2B5EF4-FFF2-40B4-BE49-F238E27FC236}">
                  <a16:creationId xmlns:a16="http://schemas.microsoft.com/office/drawing/2014/main" id="{42BCB01C-1028-4D08-BC92-7F46EBA37511}"/>
                </a:ext>
              </a:extLst>
            </p:cNvPr>
            <p:cNvSpPr/>
            <p:nvPr/>
          </p:nvSpPr>
          <p:spPr>
            <a:xfrm>
              <a:off x="8587408" y="1588839"/>
              <a:ext cx="2610679" cy="39782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80781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0FA6D9-5BE5-46C1-8F44-682CE5A940CB}"/>
              </a:ext>
            </a:extLst>
          </p:cNvPr>
          <p:cNvSpPr>
            <a:spLocks noGrp="1"/>
          </p:cNvSpPr>
          <p:nvPr>
            <p:ph sz="half" idx="2"/>
          </p:nvPr>
        </p:nvSpPr>
        <p:spPr>
          <a:xfrm>
            <a:off x="541612" y="1431014"/>
            <a:ext cx="6256753" cy="3978275"/>
          </a:xfrm>
        </p:spPr>
        <p:txBody>
          <a:bodyPr/>
          <a:lstStyle/>
          <a:p>
            <a:pPr marL="0" indent="0">
              <a:buNone/>
            </a:pPr>
            <a:r>
              <a:rPr lang="en-US" dirty="0"/>
              <a:t>While machine learning is not the focus of this class, know that probability is the building block of machine learning!</a:t>
            </a:r>
          </a:p>
          <a:p>
            <a:pPr marL="0" indent="0">
              <a:buNone/>
            </a:pPr>
            <a:r>
              <a:rPr lang="en-US" dirty="0"/>
              <a:t>Machine learning processes data and infers and combines probabilities based on the data.</a:t>
            </a:r>
          </a:p>
          <a:p>
            <a:pPr marL="0" indent="0">
              <a:buNone/>
            </a:pPr>
            <a:r>
              <a:rPr lang="en-US" dirty="0"/>
              <a:t>Probability is used not just for data preparation and analysis but also feature selection, optimization, and prediction.</a:t>
            </a:r>
          </a:p>
          <a:p>
            <a:pPr marL="0" indent="0">
              <a:buNone/>
            </a:pPr>
            <a:r>
              <a:rPr lang="en-US" dirty="0"/>
              <a:t>We will learn how to perform maximum likelihood estimation later to fit a normal distribution to observed data, as well as a logistic regression.</a:t>
            </a:r>
          </a:p>
        </p:txBody>
      </p:sp>
      <p:sp>
        <p:nvSpPr>
          <p:cNvPr id="3" name="Title 2">
            <a:extLst>
              <a:ext uri="{FF2B5EF4-FFF2-40B4-BE49-F238E27FC236}">
                <a16:creationId xmlns:a16="http://schemas.microsoft.com/office/drawing/2014/main" id="{C3990F67-1C99-4F18-A2F3-64A32767C6FD}"/>
              </a:ext>
            </a:extLst>
          </p:cNvPr>
          <p:cNvSpPr>
            <a:spLocks noGrp="1"/>
          </p:cNvSpPr>
          <p:nvPr>
            <p:ph type="title"/>
          </p:nvPr>
        </p:nvSpPr>
        <p:spPr/>
        <p:txBody>
          <a:bodyPr/>
          <a:lstStyle/>
          <a:p>
            <a:r>
              <a:rPr lang="en-US" dirty="0"/>
              <a:t>Probability and Machine Learning</a:t>
            </a:r>
          </a:p>
        </p:txBody>
      </p:sp>
      <p:pic>
        <p:nvPicPr>
          <p:cNvPr id="4" name="Picture 2" descr="Graph Preview">
            <a:extLst>
              <a:ext uri="{FF2B5EF4-FFF2-40B4-BE49-F238E27FC236}">
                <a16:creationId xmlns:a16="http://schemas.microsoft.com/office/drawing/2014/main" id="{8BB9EC56-E534-443B-A418-CD0AA0178A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8841" y="1291867"/>
            <a:ext cx="3301845" cy="330184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4B2E3CB-8070-433B-9DB9-A7CD5D691739}"/>
              </a:ext>
            </a:extLst>
          </p:cNvPr>
          <p:cNvSpPr txBox="1"/>
          <p:nvPr/>
        </p:nvSpPr>
        <p:spPr>
          <a:xfrm>
            <a:off x="8078841" y="4773948"/>
            <a:ext cx="3301845" cy="830997"/>
          </a:xfrm>
          <a:prstGeom prst="rect">
            <a:avLst/>
          </a:prstGeom>
          <a:noFill/>
        </p:spPr>
        <p:txBody>
          <a:bodyPr wrap="square" rtlCol="0">
            <a:spAutoFit/>
          </a:bodyPr>
          <a:lstStyle/>
          <a:p>
            <a:r>
              <a:rPr lang="en-US" sz="1200" i="1" dirty="0"/>
              <a:t>Logistic regression predicts a probability an event will happen given one or more variables and uses maximum likelihood estimation to fit a curve to the data.  </a:t>
            </a:r>
          </a:p>
        </p:txBody>
      </p:sp>
    </p:spTree>
    <p:extLst>
      <p:ext uri="{BB962C8B-B14F-4D97-AF65-F5344CB8AC3E}">
        <p14:creationId xmlns:p14="http://schemas.microsoft.com/office/powerpoint/2010/main" val="366082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DD21-ABA4-456E-A858-176C1EAD42FB}"/>
              </a:ext>
            </a:extLst>
          </p:cNvPr>
          <p:cNvSpPr>
            <a:spLocks noGrp="1"/>
          </p:cNvSpPr>
          <p:nvPr>
            <p:ph type="title"/>
          </p:nvPr>
        </p:nvSpPr>
        <p:spPr/>
        <p:txBody>
          <a:bodyPr/>
          <a:lstStyle/>
          <a:p>
            <a:r>
              <a:rPr lang="en-US" dirty="0"/>
              <a:t>Texas Sharpshooter Fallacy</a:t>
            </a:r>
          </a:p>
        </p:txBody>
      </p:sp>
      <p:sp>
        <p:nvSpPr>
          <p:cNvPr id="3" name="Content Placeholder 2">
            <a:extLst>
              <a:ext uri="{FF2B5EF4-FFF2-40B4-BE49-F238E27FC236}">
                <a16:creationId xmlns:a16="http://schemas.microsoft.com/office/drawing/2014/main" id="{8FD8043B-CB41-4EE4-A3B4-BCC34832E7F5}"/>
              </a:ext>
            </a:extLst>
          </p:cNvPr>
          <p:cNvSpPr>
            <a:spLocks noGrp="1"/>
          </p:cNvSpPr>
          <p:nvPr>
            <p:ph sz="quarter" idx="10"/>
          </p:nvPr>
        </p:nvSpPr>
        <p:spPr>
          <a:xfrm>
            <a:off x="539495" y="1435607"/>
            <a:ext cx="7622373" cy="5499665"/>
          </a:xfrm>
        </p:spPr>
        <p:txBody>
          <a:bodyPr>
            <a:normAutofit/>
          </a:bodyPr>
          <a:lstStyle/>
          <a:p>
            <a:pPr marL="0" indent="0">
              <a:buNone/>
            </a:pPr>
            <a:r>
              <a:rPr lang="en-US" sz="1600" dirty="0"/>
              <a:t>As you start to work with probability, statistics, and machine learning, one thing to be careful about is to not fall victim to finding patterns in randomness. </a:t>
            </a:r>
          </a:p>
          <a:p>
            <a:pPr marL="0" indent="0">
              <a:buNone/>
            </a:pPr>
            <a:endParaRPr lang="en-US" sz="1600" dirty="0"/>
          </a:p>
          <a:p>
            <a:pPr marL="0" indent="0">
              <a:buNone/>
            </a:pPr>
            <a:r>
              <a:rPr lang="en-US" sz="1600" dirty="0"/>
              <a:t>Say I drew four cards from a deck: </a:t>
            </a:r>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Is this not fascinating? I have two 10’s and a consecutive 3 and 2! What does it mean? </a:t>
            </a:r>
          </a:p>
          <a:p>
            <a:endParaRPr lang="en-US" sz="1600" dirty="0"/>
          </a:p>
          <a:p>
            <a:r>
              <a:rPr lang="en-US" sz="1600" dirty="0"/>
              <a:t>Should I predict the next four cards will also have two 10’s and two consecutive numbers?</a:t>
            </a:r>
          </a:p>
          <a:p>
            <a:endParaRPr lang="en-US" sz="1600" dirty="0"/>
          </a:p>
          <a:p>
            <a:r>
              <a:rPr lang="en-US" sz="1600" dirty="0"/>
              <a:t>As I start diving into analyzing this outcome, note I never made it my objective to achieve this outcome; I observed it </a:t>
            </a:r>
            <a:r>
              <a:rPr lang="en-US" sz="1600" b="1" i="1" u="sng" dirty="0"/>
              <a:t>after</a:t>
            </a:r>
            <a:r>
              <a:rPr lang="en-US" sz="1600" dirty="0"/>
              <a:t> it occurred. </a:t>
            </a:r>
          </a:p>
          <a:p>
            <a:endParaRPr lang="en-US" sz="1600" dirty="0"/>
          </a:p>
          <a:p>
            <a:endParaRPr lang="en-US" sz="1600" dirty="0"/>
          </a:p>
        </p:txBody>
      </p:sp>
      <p:pic>
        <p:nvPicPr>
          <p:cNvPr id="7" name="Graphic 6" descr="Target">
            <a:extLst>
              <a:ext uri="{FF2B5EF4-FFF2-40B4-BE49-F238E27FC236}">
                <a16:creationId xmlns:a16="http://schemas.microsoft.com/office/drawing/2014/main" id="{89841ABA-0E56-4299-B733-FC18AB60FD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1391356"/>
            <a:ext cx="914400" cy="914400"/>
          </a:xfrm>
          <a:prstGeom prst="rect">
            <a:avLst/>
          </a:prstGeom>
        </p:spPr>
      </p:pic>
      <p:pic>
        <p:nvPicPr>
          <p:cNvPr id="8" name="Graphic 7" descr="Target">
            <a:extLst>
              <a:ext uri="{FF2B5EF4-FFF2-40B4-BE49-F238E27FC236}">
                <a16:creationId xmlns:a16="http://schemas.microsoft.com/office/drawing/2014/main" id="{039EE507-5A4A-40F3-8AC1-7048590DF3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1391356"/>
            <a:ext cx="914400" cy="914400"/>
          </a:xfrm>
          <a:prstGeom prst="rect">
            <a:avLst/>
          </a:prstGeom>
        </p:spPr>
      </p:pic>
      <p:pic>
        <p:nvPicPr>
          <p:cNvPr id="9" name="Graphic 8" descr="Target">
            <a:extLst>
              <a:ext uri="{FF2B5EF4-FFF2-40B4-BE49-F238E27FC236}">
                <a16:creationId xmlns:a16="http://schemas.microsoft.com/office/drawing/2014/main" id="{12FE335F-737E-4AC4-A89C-AF8BE8AAA6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1391356"/>
            <a:ext cx="914400" cy="914400"/>
          </a:xfrm>
          <a:prstGeom prst="rect">
            <a:avLst/>
          </a:prstGeom>
        </p:spPr>
      </p:pic>
      <p:pic>
        <p:nvPicPr>
          <p:cNvPr id="10" name="Graphic 9" descr="Target">
            <a:extLst>
              <a:ext uri="{FF2B5EF4-FFF2-40B4-BE49-F238E27FC236}">
                <a16:creationId xmlns:a16="http://schemas.microsoft.com/office/drawing/2014/main" id="{7A71AD79-24AC-45BF-8F6D-AD1F58E24F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2271889"/>
            <a:ext cx="914400" cy="914400"/>
          </a:xfrm>
          <a:prstGeom prst="rect">
            <a:avLst/>
          </a:prstGeom>
        </p:spPr>
      </p:pic>
      <p:pic>
        <p:nvPicPr>
          <p:cNvPr id="11" name="Graphic 10" descr="Target">
            <a:extLst>
              <a:ext uri="{FF2B5EF4-FFF2-40B4-BE49-F238E27FC236}">
                <a16:creationId xmlns:a16="http://schemas.microsoft.com/office/drawing/2014/main" id="{7F00EADF-3872-41C8-BCE8-625DABB38F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2271889"/>
            <a:ext cx="914400" cy="914400"/>
          </a:xfrm>
          <a:prstGeom prst="rect">
            <a:avLst/>
          </a:prstGeom>
        </p:spPr>
      </p:pic>
      <p:pic>
        <p:nvPicPr>
          <p:cNvPr id="12" name="Graphic 11" descr="Target">
            <a:extLst>
              <a:ext uri="{FF2B5EF4-FFF2-40B4-BE49-F238E27FC236}">
                <a16:creationId xmlns:a16="http://schemas.microsoft.com/office/drawing/2014/main" id="{F15808D8-783E-4C55-9289-E1E8E38D9B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2271889"/>
            <a:ext cx="914400" cy="914400"/>
          </a:xfrm>
          <a:prstGeom prst="rect">
            <a:avLst/>
          </a:prstGeom>
        </p:spPr>
      </p:pic>
      <p:pic>
        <p:nvPicPr>
          <p:cNvPr id="13" name="Graphic 12" descr="Target">
            <a:extLst>
              <a:ext uri="{FF2B5EF4-FFF2-40B4-BE49-F238E27FC236}">
                <a16:creationId xmlns:a16="http://schemas.microsoft.com/office/drawing/2014/main" id="{C4D9DC9A-898D-4F03-AC03-28A42902BB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3186289"/>
            <a:ext cx="914400" cy="914400"/>
          </a:xfrm>
          <a:prstGeom prst="rect">
            <a:avLst/>
          </a:prstGeom>
        </p:spPr>
      </p:pic>
      <p:pic>
        <p:nvPicPr>
          <p:cNvPr id="14" name="Graphic 13" descr="Target">
            <a:extLst>
              <a:ext uri="{FF2B5EF4-FFF2-40B4-BE49-F238E27FC236}">
                <a16:creationId xmlns:a16="http://schemas.microsoft.com/office/drawing/2014/main" id="{CDF266A1-915B-4ABF-BCC3-D22D1D7BD9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3186289"/>
            <a:ext cx="914400" cy="914400"/>
          </a:xfrm>
          <a:prstGeom prst="rect">
            <a:avLst/>
          </a:prstGeom>
        </p:spPr>
      </p:pic>
      <p:pic>
        <p:nvPicPr>
          <p:cNvPr id="15" name="Graphic 14" descr="Target">
            <a:extLst>
              <a:ext uri="{FF2B5EF4-FFF2-40B4-BE49-F238E27FC236}">
                <a16:creationId xmlns:a16="http://schemas.microsoft.com/office/drawing/2014/main" id="{EE1E7EA2-BE03-462A-AFFC-4F61F36C7D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3186289"/>
            <a:ext cx="914400" cy="914400"/>
          </a:xfrm>
          <a:prstGeom prst="rect">
            <a:avLst/>
          </a:prstGeom>
        </p:spPr>
      </p:pic>
      <p:pic>
        <p:nvPicPr>
          <p:cNvPr id="16" name="Graphic 15" descr="Target">
            <a:extLst>
              <a:ext uri="{FF2B5EF4-FFF2-40B4-BE49-F238E27FC236}">
                <a16:creationId xmlns:a16="http://schemas.microsoft.com/office/drawing/2014/main" id="{45B3DA33-DFA2-4021-B177-FAC2DA3AAB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4066822"/>
            <a:ext cx="914400" cy="914400"/>
          </a:xfrm>
          <a:prstGeom prst="rect">
            <a:avLst/>
          </a:prstGeom>
        </p:spPr>
      </p:pic>
      <p:pic>
        <p:nvPicPr>
          <p:cNvPr id="17" name="Graphic 16" descr="Target">
            <a:extLst>
              <a:ext uri="{FF2B5EF4-FFF2-40B4-BE49-F238E27FC236}">
                <a16:creationId xmlns:a16="http://schemas.microsoft.com/office/drawing/2014/main" id="{FAF9BE31-77D3-46DF-8454-DD5F9138E2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4066822"/>
            <a:ext cx="914400" cy="914400"/>
          </a:xfrm>
          <a:prstGeom prst="rect">
            <a:avLst/>
          </a:prstGeom>
        </p:spPr>
      </p:pic>
      <p:pic>
        <p:nvPicPr>
          <p:cNvPr id="18" name="Graphic 17" descr="Target">
            <a:extLst>
              <a:ext uri="{FF2B5EF4-FFF2-40B4-BE49-F238E27FC236}">
                <a16:creationId xmlns:a16="http://schemas.microsoft.com/office/drawing/2014/main" id="{9F3C0F18-585D-49A8-8A52-7AD781836F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4066822"/>
            <a:ext cx="914400" cy="914400"/>
          </a:xfrm>
          <a:prstGeom prst="rect">
            <a:avLst/>
          </a:prstGeom>
        </p:spPr>
      </p:pic>
      <p:pic>
        <p:nvPicPr>
          <p:cNvPr id="20" name="Graphic 19" descr="Cowboy">
            <a:extLst>
              <a:ext uri="{FF2B5EF4-FFF2-40B4-BE49-F238E27FC236}">
                <a16:creationId xmlns:a16="http://schemas.microsoft.com/office/drawing/2014/main" id="{2200DA8E-8A65-415B-84E0-BB1C437C9B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21334" y="5116689"/>
            <a:ext cx="914400" cy="914400"/>
          </a:xfrm>
          <a:prstGeom prst="rect">
            <a:avLst/>
          </a:prstGeom>
        </p:spPr>
      </p:pic>
      <p:pic>
        <p:nvPicPr>
          <p:cNvPr id="6" name="Picture 5" descr="A picture containing room&#10;&#10;Description automatically generated">
            <a:extLst>
              <a:ext uri="{FF2B5EF4-FFF2-40B4-BE49-F238E27FC236}">
                <a16:creationId xmlns:a16="http://schemas.microsoft.com/office/drawing/2014/main" id="{19D590E9-193B-4732-9300-E04278159E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68600" y="2671946"/>
            <a:ext cx="864334" cy="1297007"/>
          </a:xfrm>
          <a:prstGeom prst="rect">
            <a:avLst/>
          </a:prstGeom>
        </p:spPr>
      </p:pic>
      <p:pic>
        <p:nvPicPr>
          <p:cNvPr id="21" name="Picture 20" descr="A close up of a logo&#10;&#10;Description automatically generated">
            <a:extLst>
              <a:ext uri="{FF2B5EF4-FFF2-40B4-BE49-F238E27FC236}">
                <a16:creationId xmlns:a16="http://schemas.microsoft.com/office/drawing/2014/main" id="{F76E55FB-8EA9-45E0-8BB9-72C7D39BA3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23246" y="2688879"/>
            <a:ext cx="864334" cy="1297007"/>
          </a:xfrm>
          <a:prstGeom prst="rect">
            <a:avLst/>
          </a:prstGeom>
        </p:spPr>
      </p:pic>
      <p:pic>
        <p:nvPicPr>
          <p:cNvPr id="23" name="Picture 22" descr="A close up of a flag&#10;&#10;Description automatically generated">
            <a:extLst>
              <a:ext uri="{FF2B5EF4-FFF2-40B4-BE49-F238E27FC236}">
                <a16:creationId xmlns:a16="http://schemas.microsoft.com/office/drawing/2014/main" id="{8DDD9A35-83F6-42FA-8F70-5A1BA3F2880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7892" y="2688879"/>
            <a:ext cx="872132" cy="1308710"/>
          </a:xfrm>
          <a:prstGeom prst="rect">
            <a:avLst/>
          </a:prstGeom>
        </p:spPr>
      </p:pic>
      <p:pic>
        <p:nvPicPr>
          <p:cNvPr id="25" name="Picture 24" descr="A close up of a logo&#10;&#10;Description automatically generated">
            <a:extLst>
              <a:ext uri="{FF2B5EF4-FFF2-40B4-BE49-F238E27FC236}">
                <a16:creationId xmlns:a16="http://schemas.microsoft.com/office/drawing/2014/main" id="{F52AF9BE-DEDB-4EE6-873C-5A65CFB27A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40336" y="2688880"/>
            <a:ext cx="872132" cy="1308709"/>
          </a:xfrm>
          <a:prstGeom prst="rect">
            <a:avLst/>
          </a:prstGeom>
        </p:spPr>
      </p:pic>
    </p:spTree>
    <p:extLst>
      <p:ext uri="{BB962C8B-B14F-4D97-AF65-F5344CB8AC3E}">
        <p14:creationId xmlns:p14="http://schemas.microsoft.com/office/powerpoint/2010/main" val="3209591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DD21-ABA4-456E-A858-176C1EAD42FB}"/>
              </a:ext>
            </a:extLst>
          </p:cNvPr>
          <p:cNvSpPr>
            <a:spLocks noGrp="1"/>
          </p:cNvSpPr>
          <p:nvPr>
            <p:ph type="title"/>
          </p:nvPr>
        </p:nvSpPr>
        <p:spPr/>
        <p:txBody>
          <a:bodyPr/>
          <a:lstStyle/>
          <a:p>
            <a:r>
              <a:rPr lang="en-US" dirty="0"/>
              <a:t>Texas Sharpshooter Fallacy</a:t>
            </a:r>
          </a:p>
        </p:txBody>
      </p:sp>
      <p:sp>
        <p:nvSpPr>
          <p:cNvPr id="3" name="Content Placeholder 2">
            <a:extLst>
              <a:ext uri="{FF2B5EF4-FFF2-40B4-BE49-F238E27FC236}">
                <a16:creationId xmlns:a16="http://schemas.microsoft.com/office/drawing/2014/main" id="{8FD8043B-CB41-4EE4-A3B4-BCC34832E7F5}"/>
              </a:ext>
            </a:extLst>
          </p:cNvPr>
          <p:cNvSpPr>
            <a:spLocks noGrp="1"/>
          </p:cNvSpPr>
          <p:nvPr>
            <p:ph sz="quarter" idx="10"/>
          </p:nvPr>
        </p:nvSpPr>
        <p:spPr>
          <a:xfrm>
            <a:off x="422015" y="2729090"/>
            <a:ext cx="7620550" cy="3893384"/>
          </a:xfrm>
        </p:spPr>
        <p:txBody>
          <a:bodyPr>
            <a:normAutofit lnSpcReduction="10000"/>
          </a:bodyPr>
          <a:lstStyle/>
          <a:p>
            <a:endParaRPr lang="en-US" dirty="0"/>
          </a:p>
          <a:p>
            <a:r>
              <a:rPr lang="en-US" dirty="0"/>
              <a:t>Unless I predicted this specific outcome beforehand, there is nothing meaningful I have accomplished nor did I create a predictive model.</a:t>
            </a:r>
          </a:p>
          <a:p>
            <a:endParaRPr lang="en-US" dirty="0"/>
          </a:p>
          <a:p>
            <a:r>
              <a:rPr lang="en-US" dirty="0"/>
              <a:t>This is known as the </a:t>
            </a:r>
            <a:r>
              <a:rPr lang="en-US" b="1" dirty="0">
                <a:solidFill>
                  <a:srgbClr val="FF0000"/>
                </a:solidFill>
              </a:rPr>
              <a:t>Texas Sharpshooter Fallacy</a:t>
            </a:r>
            <a:r>
              <a:rPr lang="en-US" dirty="0"/>
              <a:t>, where I have collected data without an objective and then analyzed it afterward, believing there to be meaningful patterns rather than consider it happened by random chance.</a:t>
            </a:r>
          </a:p>
          <a:p>
            <a:endParaRPr lang="en-US" dirty="0"/>
          </a:p>
          <a:p>
            <a:r>
              <a:rPr lang="en-US" dirty="0"/>
              <a:t>This is one of the problems with </a:t>
            </a:r>
            <a:r>
              <a:rPr lang="en-US" b="1" dirty="0">
                <a:solidFill>
                  <a:srgbClr val="FF0000"/>
                </a:solidFill>
              </a:rPr>
              <a:t>data mining</a:t>
            </a:r>
            <a:r>
              <a:rPr lang="en-US" dirty="0"/>
              <a:t>, a practice of analyzing data that was never collected with a specific objective. </a:t>
            </a:r>
          </a:p>
          <a:p>
            <a:endParaRPr lang="en-US" dirty="0"/>
          </a:p>
          <a:p>
            <a:r>
              <a:rPr lang="en-US" dirty="0"/>
              <a:t>As you work with probability, statistics, and machine learning be careful to not fall into this trap of finding meaning in random patterns.</a:t>
            </a:r>
          </a:p>
          <a:p>
            <a:endParaRPr lang="en-US" dirty="0"/>
          </a:p>
          <a:p>
            <a:endParaRPr lang="en-US" dirty="0"/>
          </a:p>
        </p:txBody>
      </p:sp>
      <p:pic>
        <p:nvPicPr>
          <p:cNvPr id="7" name="Graphic 6" descr="Target">
            <a:extLst>
              <a:ext uri="{FF2B5EF4-FFF2-40B4-BE49-F238E27FC236}">
                <a16:creationId xmlns:a16="http://schemas.microsoft.com/office/drawing/2014/main" id="{89841ABA-0E56-4299-B733-FC18AB60FD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1391356"/>
            <a:ext cx="914400" cy="914400"/>
          </a:xfrm>
          <a:prstGeom prst="rect">
            <a:avLst/>
          </a:prstGeom>
        </p:spPr>
      </p:pic>
      <p:pic>
        <p:nvPicPr>
          <p:cNvPr id="8" name="Graphic 7" descr="Target">
            <a:extLst>
              <a:ext uri="{FF2B5EF4-FFF2-40B4-BE49-F238E27FC236}">
                <a16:creationId xmlns:a16="http://schemas.microsoft.com/office/drawing/2014/main" id="{039EE507-5A4A-40F3-8AC1-7048590DF3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1391356"/>
            <a:ext cx="914400" cy="914400"/>
          </a:xfrm>
          <a:prstGeom prst="rect">
            <a:avLst/>
          </a:prstGeom>
        </p:spPr>
      </p:pic>
      <p:pic>
        <p:nvPicPr>
          <p:cNvPr id="9" name="Graphic 8" descr="Target">
            <a:extLst>
              <a:ext uri="{FF2B5EF4-FFF2-40B4-BE49-F238E27FC236}">
                <a16:creationId xmlns:a16="http://schemas.microsoft.com/office/drawing/2014/main" id="{12FE335F-737E-4AC4-A89C-AF8BE8AAA6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1391356"/>
            <a:ext cx="914400" cy="914400"/>
          </a:xfrm>
          <a:prstGeom prst="rect">
            <a:avLst/>
          </a:prstGeom>
        </p:spPr>
      </p:pic>
      <p:pic>
        <p:nvPicPr>
          <p:cNvPr id="10" name="Graphic 9" descr="Target">
            <a:extLst>
              <a:ext uri="{FF2B5EF4-FFF2-40B4-BE49-F238E27FC236}">
                <a16:creationId xmlns:a16="http://schemas.microsoft.com/office/drawing/2014/main" id="{7A71AD79-24AC-45BF-8F6D-AD1F58E24F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2271889"/>
            <a:ext cx="914400" cy="914400"/>
          </a:xfrm>
          <a:prstGeom prst="rect">
            <a:avLst/>
          </a:prstGeom>
        </p:spPr>
      </p:pic>
      <p:pic>
        <p:nvPicPr>
          <p:cNvPr id="11" name="Graphic 10" descr="Target">
            <a:extLst>
              <a:ext uri="{FF2B5EF4-FFF2-40B4-BE49-F238E27FC236}">
                <a16:creationId xmlns:a16="http://schemas.microsoft.com/office/drawing/2014/main" id="{7F00EADF-3872-41C8-BCE8-625DABB38F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2271889"/>
            <a:ext cx="914400" cy="914400"/>
          </a:xfrm>
          <a:prstGeom prst="rect">
            <a:avLst/>
          </a:prstGeom>
        </p:spPr>
      </p:pic>
      <p:pic>
        <p:nvPicPr>
          <p:cNvPr id="12" name="Graphic 11" descr="Target">
            <a:extLst>
              <a:ext uri="{FF2B5EF4-FFF2-40B4-BE49-F238E27FC236}">
                <a16:creationId xmlns:a16="http://schemas.microsoft.com/office/drawing/2014/main" id="{F15808D8-783E-4C55-9289-E1E8E38D9B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2271889"/>
            <a:ext cx="914400" cy="914400"/>
          </a:xfrm>
          <a:prstGeom prst="rect">
            <a:avLst/>
          </a:prstGeom>
        </p:spPr>
      </p:pic>
      <p:pic>
        <p:nvPicPr>
          <p:cNvPr id="13" name="Graphic 12" descr="Target">
            <a:extLst>
              <a:ext uri="{FF2B5EF4-FFF2-40B4-BE49-F238E27FC236}">
                <a16:creationId xmlns:a16="http://schemas.microsoft.com/office/drawing/2014/main" id="{C4D9DC9A-898D-4F03-AC03-28A42902BB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3186289"/>
            <a:ext cx="914400" cy="914400"/>
          </a:xfrm>
          <a:prstGeom prst="rect">
            <a:avLst/>
          </a:prstGeom>
        </p:spPr>
      </p:pic>
      <p:pic>
        <p:nvPicPr>
          <p:cNvPr id="14" name="Graphic 13" descr="Target">
            <a:extLst>
              <a:ext uri="{FF2B5EF4-FFF2-40B4-BE49-F238E27FC236}">
                <a16:creationId xmlns:a16="http://schemas.microsoft.com/office/drawing/2014/main" id="{CDF266A1-915B-4ABF-BCC3-D22D1D7BD9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3186289"/>
            <a:ext cx="914400" cy="914400"/>
          </a:xfrm>
          <a:prstGeom prst="rect">
            <a:avLst/>
          </a:prstGeom>
        </p:spPr>
      </p:pic>
      <p:pic>
        <p:nvPicPr>
          <p:cNvPr id="15" name="Graphic 14" descr="Target">
            <a:extLst>
              <a:ext uri="{FF2B5EF4-FFF2-40B4-BE49-F238E27FC236}">
                <a16:creationId xmlns:a16="http://schemas.microsoft.com/office/drawing/2014/main" id="{EE1E7EA2-BE03-462A-AFFC-4F61F36C7D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3186289"/>
            <a:ext cx="914400" cy="914400"/>
          </a:xfrm>
          <a:prstGeom prst="rect">
            <a:avLst/>
          </a:prstGeom>
        </p:spPr>
      </p:pic>
      <p:pic>
        <p:nvPicPr>
          <p:cNvPr id="16" name="Graphic 15" descr="Target">
            <a:extLst>
              <a:ext uri="{FF2B5EF4-FFF2-40B4-BE49-F238E27FC236}">
                <a16:creationId xmlns:a16="http://schemas.microsoft.com/office/drawing/2014/main" id="{45B3DA33-DFA2-4021-B177-FAC2DA3AAB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4066822"/>
            <a:ext cx="914400" cy="914400"/>
          </a:xfrm>
          <a:prstGeom prst="rect">
            <a:avLst/>
          </a:prstGeom>
        </p:spPr>
      </p:pic>
      <p:pic>
        <p:nvPicPr>
          <p:cNvPr id="17" name="Graphic 16" descr="Target">
            <a:extLst>
              <a:ext uri="{FF2B5EF4-FFF2-40B4-BE49-F238E27FC236}">
                <a16:creationId xmlns:a16="http://schemas.microsoft.com/office/drawing/2014/main" id="{FAF9BE31-77D3-46DF-8454-DD5F9138E2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4066822"/>
            <a:ext cx="914400" cy="914400"/>
          </a:xfrm>
          <a:prstGeom prst="rect">
            <a:avLst/>
          </a:prstGeom>
        </p:spPr>
      </p:pic>
      <p:pic>
        <p:nvPicPr>
          <p:cNvPr id="18" name="Graphic 17" descr="Target">
            <a:extLst>
              <a:ext uri="{FF2B5EF4-FFF2-40B4-BE49-F238E27FC236}">
                <a16:creationId xmlns:a16="http://schemas.microsoft.com/office/drawing/2014/main" id="{9F3C0F18-585D-49A8-8A52-7AD781836F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4066822"/>
            <a:ext cx="914400" cy="914400"/>
          </a:xfrm>
          <a:prstGeom prst="rect">
            <a:avLst/>
          </a:prstGeom>
        </p:spPr>
      </p:pic>
      <p:pic>
        <p:nvPicPr>
          <p:cNvPr id="20" name="Graphic 19" descr="Cowboy">
            <a:extLst>
              <a:ext uri="{FF2B5EF4-FFF2-40B4-BE49-F238E27FC236}">
                <a16:creationId xmlns:a16="http://schemas.microsoft.com/office/drawing/2014/main" id="{2200DA8E-8A65-415B-84E0-BB1C437C9B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21334" y="5116689"/>
            <a:ext cx="914400" cy="914400"/>
          </a:xfrm>
          <a:prstGeom prst="rect">
            <a:avLst/>
          </a:prstGeom>
        </p:spPr>
      </p:pic>
      <p:pic>
        <p:nvPicPr>
          <p:cNvPr id="22" name="Picture 21" descr="A picture containing room&#10;&#10;Description automatically generated">
            <a:extLst>
              <a:ext uri="{FF2B5EF4-FFF2-40B4-BE49-F238E27FC236}">
                <a16:creationId xmlns:a16="http://schemas.microsoft.com/office/drawing/2014/main" id="{63FDFB93-116B-4BF2-98E2-9B1D3BDE8E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14221" y="1542086"/>
            <a:ext cx="864334" cy="1297007"/>
          </a:xfrm>
          <a:prstGeom prst="rect">
            <a:avLst/>
          </a:prstGeom>
        </p:spPr>
      </p:pic>
      <p:pic>
        <p:nvPicPr>
          <p:cNvPr id="24" name="Picture 23" descr="A close up of a logo&#10;&#10;Description automatically generated">
            <a:extLst>
              <a:ext uri="{FF2B5EF4-FFF2-40B4-BE49-F238E27FC236}">
                <a16:creationId xmlns:a16="http://schemas.microsoft.com/office/drawing/2014/main" id="{855262E0-1453-4A20-A773-D115192796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68867" y="1559019"/>
            <a:ext cx="864334" cy="1297007"/>
          </a:xfrm>
          <a:prstGeom prst="rect">
            <a:avLst/>
          </a:prstGeom>
        </p:spPr>
      </p:pic>
      <p:pic>
        <p:nvPicPr>
          <p:cNvPr id="26" name="Picture 25" descr="A close up of a flag&#10;&#10;Description automatically generated">
            <a:extLst>
              <a:ext uri="{FF2B5EF4-FFF2-40B4-BE49-F238E27FC236}">
                <a16:creationId xmlns:a16="http://schemas.microsoft.com/office/drawing/2014/main" id="{521FDA39-6137-45F5-A472-261B8CD47E7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23513" y="1559019"/>
            <a:ext cx="872132" cy="1308710"/>
          </a:xfrm>
          <a:prstGeom prst="rect">
            <a:avLst/>
          </a:prstGeom>
        </p:spPr>
      </p:pic>
      <p:pic>
        <p:nvPicPr>
          <p:cNvPr id="27" name="Picture 26" descr="A close up of a logo&#10;&#10;Description automatically generated">
            <a:extLst>
              <a:ext uri="{FF2B5EF4-FFF2-40B4-BE49-F238E27FC236}">
                <a16:creationId xmlns:a16="http://schemas.microsoft.com/office/drawing/2014/main" id="{73FB5442-517E-4819-8A75-537768195D6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85957" y="1559020"/>
            <a:ext cx="872132" cy="1308709"/>
          </a:xfrm>
          <a:prstGeom prst="rect">
            <a:avLst/>
          </a:prstGeom>
        </p:spPr>
      </p:pic>
    </p:spTree>
    <p:extLst>
      <p:ext uri="{BB962C8B-B14F-4D97-AF65-F5344CB8AC3E}">
        <p14:creationId xmlns:p14="http://schemas.microsoft.com/office/powerpoint/2010/main" val="1645299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17"/>
          <p:cNvSpPr txBox="1">
            <a:spLocks/>
          </p:cNvSpPr>
          <p:nvPr/>
        </p:nvSpPr>
        <p:spPr>
          <a:xfrm>
            <a:off x="541611" y="1296102"/>
            <a:ext cx="7109491" cy="387151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342900" indent="-342900">
              <a:spcAft>
                <a:spcPts val="600"/>
              </a:spcAft>
              <a:buFont typeface="+mj-lt"/>
              <a:buAutoNum type="arabicPeriod"/>
              <a:defRPr/>
            </a:pPr>
            <a:r>
              <a:rPr lang="en-US" sz="1800" dirty="0">
                <a:latin typeface="Segoe UI" panose="020B0502040204020203" pitchFamily="34" charset="0"/>
                <a:cs typeface="Segoe UI" panose="020B0502040204020203" pitchFamily="34" charset="0"/>
              </a:rPr>
              <a:t>Introduction</a:t>
            </a:r>
          </a:p>
          <a:p>
            <a:pPr marL="342900" indent="-342900">
              <a:spcAft>
                <a:spcPts val="600"/>
              </a:spcAft>
              <a:buFont typeface="+mj-lt"/>
              <a:buAutoNum type="arabicPeriod"/>
              <a:defRPr/>
            </a:pPr>
            <a:r>
              <a:rPr lang="en-US" sz="1800" dirty="0">
                <a:latin typeface="Segoe UI" panose="020B0502040204020203" pitchFamily="34" charset="0"/>
                <a:cs typeface="Segoe UI" panose="020B0502040204020203" pitchFamily="34" charset="0"/>
              </a:rPr>
              <a:t>Probability Math</a:t>
            </a:r>
          </a:p>
          <a:p>
            <a:pPr marL="342900" indent="-342900">
              <a:spcAft>
                <a:spcPts val="600"/>
              </a:spcAft>
              <a:buFont typeface="+mj-lt"/>
              <a:buAutoNum type="arabicPeriod"/>
              <a:defRPr/>
            </a:pPr>
            <a:r>
              <a:rPr lang="en-US" sz="1800" dirty="0">
                <a:latin typeface="Segoe UI" panose="020B0502040204020203" pitchFamily="34" charset="0"/>
                <a:cs typeface="Segoe UI" panose="020B0502040204020203" pitchFamily="34" charset="0"/>
              </a:rPr>
              <a:t>Bayes Theorem</a:t>
            </a:r>
          </a:p>
          <a:p>
            <a:pPr marL="342900" indent="-342900">
              <a:spcAft>
                <a:spcPts val="600"/>
              </a:spcAft>
              <a:buFont typeface="+mj-lt"/>
              <a:buAutoNum type="arabicPeriod"/>
              <a:defRPr/>
            </a:pPr>
            <a:r>
              <a:rPr lang="en-US" sz="1800" dirty="0">
                <a:latin typeface="Segoe UI" panose="020B0502040204020203" pitchFamily="34" charset="0"/>
                <a:cs typeface="Segoe UI" panose="020B0502040204020203" pitchFamily="34" charset="0"/>
              </a:rPr>
              <a:t>Binomial and Beta Distribution</a:t>
            </a:r>
          </a:p>
          <a:p>
            <a:pPr marL="342900" indent="-342900">
              <a:spcAft>
                <a:spcPts val="600"/>
              </a:spcAft>
              <a:buFont typeface="+mj-lt"/>
              <a:buAutoNum type="arabicPeriod"/>
              <a:defRPr/>
            </a:pPr>
            <a:r>
              <a:rPr lang="en-US" sz="1800" dirty="0">
                <a:latin typeface="Segoe UI" panose="020B0502040204020203" pitchFamily="34" charset="0"/>
                <a:cs typeface="Segoe UI" panose="020B0502040204020203" pitchFamily="34" charset="0"/>
              </a:rPr>
              <a:t>Normal Distribution</a:t>
            </a:r>
          </a:p>
        </p:txBody>
      </p:sp>
      <p:sp>
        <p:nvSpPr>
          <p:cNvPr id="8" name="Title 7"/>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What to Expect</a:t>
            </a:r>
          </a:p>
        </p:txBody>
      </p:sp>
    </p:spTree>
    <p:extLst>
      <p:ext uri="{BB962C8B-B14F-4D97-AF65-F5344CB8AC3E}">
        <p14:creationId xmlns:p14="http://schemas.microsoft.com/office/powerpoint/2010/main" val="34576161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ormAutofit/>
          </a:bodyPr>
          <a:lstStyle/>
          <a:p>
            <a:r>
              <a:rPr lang="en-US" sz="4800" dirty="0">
                <a:solidFill>
                  <a:schemeClr val="bg1"/>
                </a:solidFill>
              </a:rPr>
              <a:t>Section II</a:t>
            </a:r>
          </a:p>
        </p:txBody>
      </p:sp>
      <p:sp>
        <p:nvSpPr>
          <p:cNvPr id="3" name="Subtitle 2"/>
          <p:cNvSpPr>
            <a:spLocks noGrp="1"/>
          </p:cNvSpPr>
          <p:nvPr>
            <p:ph type="subTitle" idx="4294967295"/>
          </p:nvPr>
        </p:nvSpPr>
        <p:spPr>
          <a:xfrm>
            <a:off x="855620" y="2933108"/>
            <a:ext cx="9582736" cy="1137793"/>
          </a:xfrm>
        </p:spPr>
        <p:txBody>
          <a:bodyPr>
            <a:normAutofit/>
          </a:bodyPr>
          <a:lstStyle/>
          <a:p>
            <a:pPr marL="0" indent="0">
              <a:buNone/>
            </a:pPr>
            <a:r>
              <a:rPr lang="en-US" sz="2400">
                <a:solidFill>
                  <a:schemeClr val="bg1"/>
                </a:solidFill>
                <a:latin typeface="+mj-lt"/>
              </a:rPr>
              <a:t>Probability Fundamentals</a:t>
            </a:r>
            <a:endParaRPr lang="en-US" sz="2400" dirty="0">
              <a:solidFill>
                <a:schemeClr val="bg1"/>
              </a:solidFill>
              <a:latin typeface="+mj-lt"/>
            </a:endParaRPr>
          </a:p>
        </p:txBody>
      </p:sp>
    </p:spTree>
    <p:extLst>
      <p:ext uri="{BB962C8B-B14F-4D97-AF65-F5344CB8AC3E}">
        <p14:creationId xmlns:p14="http://schemas.microsoft.com/office/powerpoint/2010/main" val="38930367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38697753-21B5-413C-AA66-886030D9B4B1}"/>
                  </a:ext>
                </a:extLst>
              </p:cNvPr>
              <p:cNvSpPr>
                <a:spLocks noGrp="1"/>
              </p:cNvSpPr>
              <p:nvPr>
                <p:ph sz="half" idx="2"/>
              </p:nvPr>
            </p:nvSpPr>
            <p:spPr>
              <a:xfrm>
                <a:off x="541612" y="1431014"/>
                <a:ext cx="7454193" cy="3978275"/>
              </a:xfrm>
            </p:spPr>
            <p:txBody>
              <a:bodyPr>
                <a:normAutofit/>
              </a:bodyPr>
              <a:lstStyle/>
              <a:p>
                <a:pPr marL="0" indent="0">
                  <a:buNone/>
                </a:pPr>
                <a:r>
                  <a:rPr lang="en-US" dirty="0"/>
                  <a:t>Hopefully the concept of a </a:t>
                </a:r>
                <a:r>
                  <a:rPr lang="en-US" b="1" dirty="0"/>
                  <a:t>probability</a:t>
                </a:r>
                <a:r>
                  <a:rPr lang="en-US" dirty="0"/>
                  <a:t> is familiar, which measures how likely an outcome </a:t>
                </a:r>
                <a14:m>
                  <m:oMath xmlns:m="http://schemas.openxmlformats.org/officeDocument/2006/math">
                    <m:r>
                      <a:rPr lang="en-US" i="1" dirty="0" smtClean="0">
                        <a:latin typeface="Cambria Math" panose="02040503050406030204" pitchFamily="18" charset="0"/>
                      </a:rPr>
                      <m:t>𝑥</m:t>
                    </m:r>
                  </m:oMath>
                </a14:m>
                <a:r>
                  <a:rPr lang="en-US" dirty="0"/>
                  <a:t> is and typically is represented as a number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 </m:t>
                    </m:r>
                  </m:oMath>
                </a14:m>
                <a:r>
                  <a:rPr lang="en-US" dirty="0"/>
                  <a:t>between </a:t>
                </a:r>
                <a14:m>
                  <m:oMath xmlns:m="http://schemas.openxmlformats.org/officeDocument/2006/math">
                    <m:r>
                      <a:rPr lang="en-US" i="1" dirty="0" smtClean="0">
                        <a:latin typeface="Cambria Math" panose="02040503050406030204" pitchFamily="18" charset="0"/>
                      </a:rPr>
                      <m:t>0.0</m:t>
                    </m:r>
                  </m:oMath>
                </a14:m>
                <a:r>
                  <a:rPr lang="en-US" dirty="0"/>
                  <a:t> and </a:t>
                </a:r>
                <a14:m>
                  <m:oMath xmlns:m="http://schemas.openxmlformats.org/officeDocument/2006/math">
                    <m:r>
                      <a:rPr lang="en-US" i="1" dirty="0" smtClean="0">
                        <a:latin typeface="Cambria Math" panose="02040503050406030204" pitchFamily="18" charset="0"/>
                      </a:rPr>
                      <m:t>1.0</m:t>
                    </m:r>
                  </m:oMath>
                </a14:m>
                <a:r>
                  <a:rPr lang="en-US" dirty="0"/>
                  <a:t>.</a:t>
                </a:r>
              </a:p>
              <a:p>
                <a:pPr marL="0" indent="0">
                  <a:buNone/>
                </a:pPr>
                <a:r>
                  <a:rPr lang="en-US" dirty="0"/>
                  <a:t>A probability is typically represented as a decimal between 0.0 and 1.0 but is also represented as a percentage between 0% and 100%. </a:t>
                </a:r>
              </a:p>
              <a:p>
                <a:pPr marL="0" indent="0">
                  <a:buNone/>
                </a:pPr>
                <a:r>
                  <a:rPr lang="en-US" dirty="0"/>
                  <a:t>The probability of an event </a:t>
                </a:r>
                <a14:m>
                  <m:oMath xmlns:m="http://schemas.openxmlformats.org/officeDocument/2006/math">
                    <m:r>
                      <a:rPr lang="en-US" i="1" dirty="0">
                        <a:latin typeface="Cambria Math" panose="02040503050406030204" pitchFamily="18" charset="0"/>
                      </a:rPr>
                      <m:t>𝑃</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oMath>
                </a14:m>
                <a:r>
                  <a:rPr lang="en-US" dirty="0"/>
                  <a:t> </a:t>
                </a:r>
                <a:r>
                  <a:rPr lang="en-US" b="1" i="1" dirty="0"/>
                  <a:t>NOT</a:t>
                </a:r>
                <a:r>
                  <a:rPr lang="en-US" dirty="0"/>
                  <a:t> occurring can be calculated by </a:t>
                </a:r>
                <a14:m>
                  <m:oMath xmlns:m="http://schemas.openxmlformats.org/officeDocument/2006/math">
                    <m:r>
                      <a:rPr lang="en-US" b="0" i="0" dirty="0" smtClean="0">
                        <a:latin typeface="Cambria Math" panose="02040503050406030204" pitchFamily="18" charset="0"/>
                      </a:rPr>
                      <m:t>1.0 − </m:t>
                    </m:r>
                    <m:r>
                      <a:rPr lang="en-US" i="1" dirty="0">
                        <a:latin typeface="Cambria Math" panose="02040503050406030204" pitchFamily="18" charset="0"/>
                      </a:rPr>
                      <m:t>𝑃</m:t>
                    </m:r>
                    <m:d>
                      <m:dPr>
                        <m:ctrlPr>
                          <a:rPr lang="en-US" i="1" dirty="0">
                            <a:latin typeface="Cambria Math" panose="02040503050406030204" pitchFamily="18" charset="0"/>
                          </a:rPr>
                        </m:ctrlPr>
                      </m:dPr>
                      <m:e>
                        <m:r>
                          <a:rPr lang="en-US" i="1" dirty="0">
                            <a:latin typeface="Cambria Math" panose="02040503050406030204" pitchFamily="18" charset="0"/>
                          </a:rPr>
                          <m:t>𝑥</m:t>
                        </m:r>
                      </m:e>
                    </m:d>
                  </m:oMath>
                </a14:m>
                <a:r>
                  <a:rPr lang="en-US" dirty="0"/>
                  <a:t>, which indicates both outcomes must add to 1.0. </a:t>
                </a:r>
              </a:p>
              <a:p>
                <a:pPr marL="0" indent="0">
                  <a:buNone/>
                </a:pPr>
                <a:r>
                  <a:rPr lang="en-US" dirty="0"/>
                  <a:t>When we work with a single simple probability, it is known as a </a:t>
                </a:r>
                <a:r>
                  <a:rPr lang="en-US" b="1" dirty="0"/>
                  <a:t>marginal probability</a:t>
                </a:r>
                <a:r>
                  <a:rPr lang="en-US" dirty="0"/>
                  <a:t>.</a:t>
                </a:r>
              </a:p>
              <a:p>
                <a:pPr marL="0" indent="0">
                  <a:buNone/>
                </a:pPr>
                <a:endParaRPr lang="en-US" dirty="0"/>
              </a:p>
              <a:p>
                <a:pPr marL="0" indent="0">
                  <a:buNone/>
                </a:pPr>
                <a:endParaRPr lang="en-US" dirty="0"/>
              </a:p>
            </p:txBody>
          </p:sp>
        </mc:Choice>
        <mc:Fallback xmlns="">
          <p:sp>
            <p:nvSpPr>
              <p:cNvPr id="2" name="Content Placeholder 1">
                <a:extLst>
                  <a:ext uri="{FF2B5EF4-FFF2-40B4-BE49-F238E27FC236}">
                    <a16:creationId xmlns:a16="http://schemas.microsoft.com/office/drawing/2014/main" id="{38697753-21B5-413C-AA66-886030D9B4B1}"/>
                  </a:ext>
                </a:extLst>
              </p:cNvPr>
              <p:cNvSpPr>
                <a:spLocks noGrp="1" noRot="1" noChangeAspect="1" noMove="1" noResize="1" noEditPoints="1" noAdjustHandles="1" noChangeArrowheads="1" noChangeShapeType="1" noTextEdit="1"/>
              </p:cNvSpPr>
              <p:nvPr>
                <p:ph sz="half" idx="2"/>
              </p:nvPr>
            </p:nvSpPr>
            <p:spPr>
              <a:xfrm>
                <a:off x="541612" y="1431014"/>
                <a:ext cx="7454193" cy="3978275"/>
              </a:xfrm>
              <a:blipFill>
                <a:blip r:embed="rId2"/>
                <a:stretch>
                  <a:fillRect l="-736" t="-1994"/>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A9991BA-BA87-460A-BB92-960ED6250C49}"/>
              </a:ext>
            </a:extLst>
          </p:cNvPr>
          <p:cNvSpPr>
            <a:spLocks noGrp="1"/>
          </p:cNvSpPr>
          <p:nvPr>
            <p:ph type="title"/>
          </p:nvPr>
        </p:nvSpPr>
        <p:spPr/>
        <p:txBody>
          <a:bodyPr/>
          <a:lstStyle/>
          <a:p>
            <a:r>
              <a:rPr lang="en-US" dirty="0"/>
              <a:t>Probability Basics</a:t>
            </a:r>
          </a:p>
        </p:txBody>
      </p:sp>
      <p:pic>
        <p:nvPicPr>
          <p:cNvPr id="6" name="Picture 5" descr="A picture containing room, scene, building, indoor&#10;&#10;Description automatically generated">
            <a:extLst>
              <a:ext uri="{FF2B5EF4-FFF2-40B4-BE49-F238E27FC236}">
                <a16:creationId xmlns:a16="http://schemas.microsoft.com/office/drawing/2014/main" id="{A0BF7851-9FA4-4402-B0C9-6C50D01C64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3345" y="1315026"/>
            <a:ext cx="3545032" cy="2363355"/>
          </a:xfrm>
          <a:prstGeom prst="rect">
            <a:avLst/>
          </a:prstGeom>
        </p:spPr>
      </p:pic>
    </p:spTree>
    <p:extLst>
      <p:ext uri="{BB962C8B-B14F-4D97-AF65-F5344CB8AC3E}">
        <p14:creationId xmlns:p14="http://schemas.microsoft.com/office/powerpoint/2010/main" val="2554242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697753-21B5-413C-AA66-886030D9B4B1}"/>
              </a:ext>
            </a:extLst>
          </p:cNvPr>
          <p:cNvSpPr>
            <a:spLocks noGrp="1"/>
          </p:cNvSpPr>
          <p:nvPr>
            <p:ph sz="half" idx="2"/>
          </p:nvPr>
        </p:nvSpPr>
        <p:spPr>
          <a:xfrm>
            <a:off x="541612" y="1431014"/>
            <a:ext cx="6551915" cy="3978275"/>
          </a:xfrm>
        </p:spPr>
        <p:txBody>
          <a:bodyPr>
            <a:normAutofit/>
          </a:bodyPr>
          <a:lstStyle/>
          <a:p>
            <a:pPr marL="0" indent="0">
              <a:buNone/>
            </a:pPr>
            <a:r>
              <a:rPr lang="en-US" dirty="0"/>
              <a:t>Probability can be based off data, a belief, or both!</a:t>
            </a:r>
          </a:p>
          <a:p>
            <a:pPr marL="0" indent="0">
              <a:buNone/>
            </a:pPr>
            <a:r>
              <a:rPr lang="en-US" b="1" dirty="0"/>
              <a:t>Probability based on data: </a:t>
            </a:r>
            <a:r>
              <a:rPr lang="en-US" dirty="0"/>
              <a:t>If we sample 10 products from a factory line and find 4 items are defective, that would be a 40% defective rate. </a:t>
            </a:r>
          </a:p>
          <a:p>
            <a:pPr marL="0" indent="0">
              <a:buNone/>
            </a:pPr>
            <a:r>
              <a:rPr lang="en-US" b="1" dirty="0"/>
              <a:t>Probability based on belief</a:t>
            </a:r>
            <a:r>
              <a:rPr lang="en-US" dirty="0"/>
              <a:t>: An engineer realizes an inferior material was used and guesses the defective rate for the product will be 50%. </a:t>
            </a:r>
          </a:p>
          <a:p>
            <a:pPr marL="0" indent="0">
              <a:buNone/>
            </a:pPr>
            <a:r>
              <a:rPr lang="en-US" b="1" dirty="0"/>
              <a:t>Probability based on data + belief</a:t>
            </a:r>
            <a:r>
              <a:rPr lang="en-US" dirty="0"/>
              <a:t>: we can quantify the engineer’s belief and the data, merge them together, and find a 44.44% probability is most likely.</a:t>
            </a:r>
            <a:endParaRPr lang="en-US" b="1" dirty="0"/>
          </a:p>
          <a:p>
            <a:pPr marL="0" indent="0">
              <a:buNone/>
            </a:pPr>
            <a:endParaRPr lang="en-US" b="1"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EA9991BA-BA87-460A-BB92-960ED6250C49}"/>
              </a:ext>
            </a:extLst>
          </p:cNvPr>
          <p:cNvSpPr>
            <a:spLocks noGrp="1"/>
          </p:cNvSpPr>
          <p:nvPr>
            <p:ph type="title"/>
          </p:nvPr>
        </p:nvSpPr>
        <p:spPr/>
        <p:txBody>
          <a:bodyPr/>
          <a:lstStyle/>
          <a:p>
            <a:r>
              <a:rPr lang="en-US" dirty="0"/>
              <a:t>Where Does Probability Come From?</a:t>
            </a:r>
          </a:p>
        </p:txBody>
      </p:sp>
      <p:pic>
        <p:nvPicPr>
          <p:cNvPr id="5" name="Picture 4" descr="A picture containing object, indoor, person, man&#10;&#10;Description automatically generated">
            <a:extLst>
              <a:ext uri="{FF2B5EF4-FFF2-40B4-BE49-F238E27FC236}">
                <a16:creationId xmlns:a16="http://schemas.microsoft.com/office/drawing/2014/main" id="{EC420835-FD3F-455B-8C01-2143993CA3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0620" y="1341272"/>
            <a:ext cx="4099768" cy="2731964"/>
          </a:xfrm>
          <a:prstGeom prst="rect">
            <a:avLst/>
          </a:prstGeom>
        </p:spPr>
      </p:pic>
    </p:spTree>
    <p:extLst>
      <p:ext uri="{BB962C8B-B14F-4D97-AF65-F5344CB8AC3E}">
        <p14:creationId xmlns:p14="http://schemas.microsoft.com/office/powerpoint/2010/main" val="93492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38697753-21B5-413C-AA66-886030D9B4B1}"/>
                  </a:ext>
                </a:extLst>
              </p:cNvPr>
              <p:cNvSpPr>
                <a:spLocks noGrp="1"/>
              </p:cNvSpPr>
              <p:nvPr>
                <p:ph sz="half" idx="2"/>
              </p:nvPr>
            </p:nvSpPr>
            <p:spPr>
              <a:xfrm>
                <a:off x="541612" y="1431014"/>
                <a:ext cx="6551915" cy="5087550"/>
              </a:xfrm>
            </p:spPr>
            <p:txBody>
              <a:bodyPr>
                <a:normAutofit/>
              </a:bodyPr>
              <a:lstStyle/>
              <a:p>
                <a:pPr marL="0" indent="0">
                  <a:lnSpc>
                    <a:spcPct val="150000"/>
                  </a:lnSpc>
                  <a:spcAft>
                    <a:spcPts val="1200"/>
                  </a:spcAft>
                  <a:buNone/>
                </a:pPr>
                <a:r>
                  <a:rPr lang="en-US" dirty="0"/>
                  <a:t>You may sometimes see probability expressed as an </a:t>
                </a:r>
                <a:r>
                  <a:rPr lang="en-US" b="1" dirty="0"/>
                  <a:t>odds ratio</a:t>
                </a:r>
                <a:r>
                  <a:rPr lang="en-US" dirty="0"/>
                  <a:t>, which expresses how many times we believe in something being true versus not being true. </a:t>
                </a:r>
              </a:p>
              <a:p>
                <a:pPr marL="0" indent="0">
                  <a:lnSpc>
                    <a:spcPct val="150000"/>
                  </a:lnSpc>
                  <a:spcAft>
                    <a:spcPts val="1200"/>
                  </a:spcAft>
                  <a:buNone/>
                </a:pPr>
                <a:r>
                  <a:rPr lang="en-US" dirty="0"/>
                  <a:t>If we believe out of 10 products, 6 will be defective and 4 will not, the odds ratio would be </a:t>
                </a:r>
                <a14:m>
                  <m:oMath xmlns:m="http://schemas.openxmlformats.org/officeDocument/2006/math">
                    <m:r>
                      <a:rPr lang="en-US" b="0" i="1" dirty="0" smtClean="0">
                        <a:latin typeface="Cambria Math" panose="02040503050406030204" pitchFamily="18" charset="0"/>
                      </a:rPr>
                      <m:t>6:4</m:t>
                    </m:r>
                  </m:oMath>
                </a14:m>
                <a:r>
                  <a:rPr lang="en-US" b="1" dirty="0"/>
                  <a:t> </a:t>
                </a:r>
                <a:r>
                  <a:rPr lang="en-US" dirty="0"/>
                  <a:t>or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6</m:t>
                        </m:r>
                      </m:num>
                      <m:den>
                        <m:r>
                          <a:rPr lang="en-US" b="0" i="1" smtClean="0">
                            <a:latin typeface="Cambria Math" panose="02040503050406030204" pitchFamily="18" charset="0"/>
                          </a:rPr>
                          <m:t>4</m:t>
                        </m:r>
                      </m:den>
                    </m:f>
                  </m:oMath>
                </a14:m>
                <a:endParaRPr lang="en-US" b="1" dirty="0"/>
              </a:p>
              <a:p>
                <a:pPr marL="0" indent="0">
                  <a:lnSpc>
                    <a:spcPct val="150000"/>
                  </a:lnSpc>
                  <a:spcAft>
                    <a:spcPts val="1200"/>
                  </a:spcAft>
                  <a:buNone/>
                </a:pPr>
                <a:r>
                  <a:rPr lang="en-US" dirty="0"/>
                  <a:t>This would reduce to 1.5, which means we believe a product is 1.5 times more likely to be defective than not defective. </a:t>
                </a:r>
              </a:p>
              <a:p>
                <a:pPr marL="0" indent="0">
                  <a:buNone/>
                </a:pPr>
                <a:endParaRPr lang="en-US" dirty="0"/>
              </a:p>
              <a:p>
                <a:pPr marL="0" indent="0">
                  <a:buNone/>
                </a:pPr>
                <a:endParaRPr lang="en-US" dirty="0"/>
              </a:p>
            </p:txBody>
          </p:sp>
        </mc:Choice>
        <mc:Fallback xmlns="">
          <p:sp>
            <p:nvSpPr>
              <p:cNvPr id="2" name="Content Placeholder 1">
                <a:extLst>
                  <a:ext uri="{FF2B5EF4-FFF2-40B4-BE49-F238E27FC236}">
                    <a16:creationId xmlns:a16="http://schemas.microsoft.com/office/drawing/2014/main" id="{38697753-21B5-413C-AA66-886030D9B4B1}"/>
                  </a:ext>
                </a:extLst>
              </p:cNvPr>
              <p:cNvSpPr>
                <a:spLocks noGrp="1" noRot="1" noChangeAspect="1" noMove="1" noResize="1" noEditPoints="1" noAdjustHandles="1" noChangeArrowheads="1" noChangeShapeType="1" noTextEdit="1"/>
              </p:cNvSpPr>
              <p:nvPr>
                <p:ph sz="half" idx="2"/>
              </p:nvPr>
            </p:nvSpPr>
            <p:spPr>
              <a:xfrm>
                <a:off x="541612" y="1431014"/>
                <a:ext cx="6551915" cy="5087550"/>
              </a:xfrm>
              <a:blipFill>
                <a:blip r:embed="rId2"/>
                <a:stretch>
                  <a:fillRect l="-837"/>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A9991BA-BA87-460A-BB92-960ED6250C49}"/>
              </a:ext>
            </a:extLst>
          </p:cNvPr>
          <p:cNvSpPr>
            <a:spLocks noGrp="1"/>
          </p:cNvSpPr>
          <p:nvPr>
            <p:ph type="title"/>
          </p:nvPr>
        </p:nvSpPr>
        <p:spPr/>
        <p:txBody>
          <a:bodyPr/>
          <a:lstStyle/>
          <a:p>
            <a:r>
              <a:rPr lang="en-US" dirty="0"/>
              <a:t>Expressing Probability as Odds </a:t>
            </a:r>
          </a:p>
        </p:txBody>
      </p:sp>
      <p:pic>
        <p:nvPicPr>
          <p:cNvPr id="5" name="Picture 4" descr="A picture containing object, indoor, person, man&#10;&#10;Description automatically generated">
            <a:extLst>
              <a:ext uri="{FF2B5EF4-FFF2-40B4-BE49-F238E27FC236}">
                <a16:creationId xmlns:a16="http://schemas.microsoft.com/office/drawing/2014/main" id="{EC420835-FD3F-455B-8C01-2143993CA3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0620" y="1341272"/>
            <a:ext cx="4099768" cy="2731964"/>
          </a:xfrm>
          <a:prstGeom prst="rect">
            <a:avLst/>
          </a:prstGeom>
        </p:spPr>
      </p:pic>
    </p:spTree>
    <p:extLst>
      <p:ext uri="{BB962C8B-B14F-4D97-AF65-F5344CB8AC3E}">
        <p14:creationId xmlns:p14="http://schemas.microsoft.com/office/powerpoint/2010/main" val="267247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38697753-21B5-413C-AA66-886030D9B4B1}"/>
                  </a:ext>
                </a:extLst>
              </p:cNvPr>
              <p:cNvSpPr>
                <a:spLocks noGrp="1"/>
              </p:cNvSpPr>
              <p:nvPr>
                <p:ph sz="half" idx="2"/>
              </p:nvPr>
            </p:nvSpPr>
            <p:spPr>
              <a:xfrm>
                <a:off x="541612" y="1431014"/>
                <a:ext cx="6551915" cy="5087550"/>
              </a:xfrm>
            </p:spPr>
            <p:txBody>
              <a:bodyPr>
                <a:normAutofit fontScale="85000" lnSpcReduction="10000"/>
              </a:bodyPr>
              <a:lstStyle/>
              <a:p>
                <a:pPr marL="0" indent="0">
                  <a:lnSpc>
                    <a:spcPct val="150000"/>
                  </a:lnSpc>
                  <a:spcAft>
                    <a:spcPts val="1200"/>
                  </a:spcAft>
                  <a:buNone/>
                </a:pPr>
                <a:r>
                  <a:rPr lang="en-US" dirty="0"/>
                  <a:t>Odds ratios are also a helpful way to quantify subjective beliefs by means of “betting.”</a:t>
                </a:r>
              </a:p>
              <a:p>
                <a:pPr marL="0" indent="0">
                  <a:lnSpc>
                    <a:spcPct val="150000"/>
                  </a:lnSpc>
                  <a:spcAft>
                    <a:spcPts val="1200"/>
                  </a:spcAft>
                  <a:buNone/>
                </a:pPr>
                <a:r>
                  <a:rPr lang="en-US" dirty="0"/>
                  <a:t>If my friend is willing to pay me $200 if the Dallas Cowboys win the Superbowl, but I must pay him $50 if they do not, that means he believes the Dallas Cowboys are 4x more likely to lose rather than win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200</m:t>
                        </m:r>
                      </m:num>
                      <m:den>
                        <m:r>
                          <a:rPr lang="en-US" b="0" i="1" smtClean="0">
                            <a:latin typeface="Cambria Math" panose="02040503050406030204" pitchFamily="18" charset="0"/>
                          </a:rPr>
                          <m:t>50</m:t>
                        </m:r>
                      </m:den>
                    </m:f>
                    <m:r>
                      <a:rPr lang="en-US" b="0" i="1" smtClean="0">
                        <a:latin typeface="Cambria Math" panose="02040503050406030204" pitchFamily="18" charset="0"/>
                      </a:rPr>
                      <m:t>=4.0)</m:t>
                    </m:r>
                  </m:oMath>
                </a14:m>
                <a:r>
                  <a:rPr lang="en-US" dirty="0"/>
                  <a:t>.</a:t>
                </a:r>
              </a:p>
              <a:p>
                <a:pPr marL="0" indent="0">
                  <a:lnSpc>
                    <a:spcPct val="150000"/>
                  </a:lnSpc>
                  <a:spcAft>
                    <a:spcPts val="1200"/>
                  </a:spcAft>
                  <a:buNone/>
                </a:pPr>
                <a:r>
                  <a:rPr lang="en-US" dirty="0"/>
                  <a:t>To hyperbolize, if he pays $200 for them winning but I must pay him $1 if they lose, that means he </a:t>
                </a:r>
                <a:r>
                  <a:rPr lang="en-US" i="1" dirty="0"/>
                  <a:t>REALLY </a:t>
                </a:r>
                <a:r>
                  <a:rPr lang="en-US" dirty="0"/>
                  <a:t>believes the Dallas Cowboys are going to lose: 200x more likely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200</m:t>
                        </m:r>
                      </m:num>
                      <m:den>
                        <m:r>
                          <a:rPr lang="en-US" b="0" i="1" smtClean="0">
                            <a:latin typeface="Cambria Math" panose="02040503050406030204" pitchFamily="18" charset="0"/>
                          </a:rPr>
                          <m:t>1</m:t>
                        </m:r>
                      </m:den>
                    </m:f>
                    <m:r>
                      <a:rPr lang="en-US" i="1">
                        <a:latin typeface="Cambria Math" panose="02040503050406030204" pitchFamily="18" charset="0"/>
                      </a:rPr>
                      <m:t>=</m:t>
                    </m:r>
                    <m:r>
                      <a:rPr lang="en-US" b="0" i="1" smtClean="0">
                        <a:latin typeface="Cambria Math" panose="02040503050406030204" pitchFamily="18" charset="0"/>
                      </a:rPr>
                      <m:t>200</m:t>
                    </m:r>
                    <m:r>
                      <a:rPr lang="en-US" i="1">
                        <a:latin typeface="Cambria Math" panose="02040503050406030204" pitchFamily="18" charset="0"/>
                      </a:rPr>
                      <m:t>)</m:t>
                    </m:r>
                  </m:oMath>
                </a14:m>
                <a:r>
                  <a:rPr lang="en-US" dirty="0"/>
                  <a:t> and feels no need to hedge his bet. </a:t>
                </a:r>
              </a:p>
              <a:p>
                <a:pPr marL="0" indent="0">
                  <a:lnSpc>
                    <a:spcPct val="150000"/>
                  </a:lnSpc>
                  <a:spcAft>
                    <a:spcPts val="1200"/>
                  </a:spcAft>
                  <a:buNone/>
                </a:pPr>
                <a:r>
                  <a:rPr lang="en-US" dirty="0"/>
                  <a:t>Putting money on something (horse races, sports teams, stock markets) forces you to quantify how strongly you believe in an event, and can be effective measure to turn subjective beliefs into something quantitative.</a:t>
                </a:r>
              </a:p>
              <a:p>
                <a:pPr marL="0" indent="0">
                  <a:lnSpc>
                    <a:spcPct val="150000"/>
                  </a:lnSpc>
                  <a:spcAft>
                    <a:spcPts val="1200"/>
                  </a:spcAft>
                  <a:buNone/>
                </a:pPr>
                <a:endParaRPr lang="en-US" dirty="0"/>
              </a:p>
              <a:p>
                <a:pPr marL="0" indent="0">
                  <a:buNone/>
                </a:pPr>
                <a:endParaRPr lang="en-US" dirty="0"/>
              </a:p>
              <a:p>
                <a:pPr marL="0" indent="0">
                  <a:buNone/>
                </a:pPr>
                <a:endParaRPr lang="en-US" dirty="0"/>
              </a:p>
            </p:txBody>
          </p:sp>
        </mc:Choice>
        <mc:Fallback xmlns="">
          <p:sp>
            <p:nvSpPr>
              <p:cNvPr id="2" name="Content Placeholder 1">
                <a:extLst>
                  <a:ext uri="{FF2B5EF4-FFF2-40B4-BE49-F238E27FC236}">
                    <a16:creationId xmlns:a16="http://schemas.microsoft.com/office/drawing/2014/main" id="{38697753-21B5-413C-AA66-886030D9B4B1}"/>
                  </a:ext>
                </a:extLst>
              </p:cNvPr>
              <p:cNvSpPr>
                <a:spLocks noGrp="1" noRot="1" noChangeAspect="1" noMove="1" noResize="1" noEditPoints="1" noAdjustHandles="1" noChangeArrowheads="1" noChangeShapeType="1" noTextEdit="1"/>
              </p:cNvSpPr>
              <p:nvPr>
                <p:ph sz="half" idx="2"/>
              </p:nvPr>
            </p:nvSpPr>
            <p:spPr>
              <a:xfrm>
                <a:off x="541612" y="1431014"/>
                <a:ext cx="6551915" cy="5087550"/>
              </a:xfrm>
              <a:blipFill>
                <a:blip r:embed="rId2"/>
                <a:stretch>
                  <a:fillRect l="-372" r="-1116"/>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A9991BA-BA87-460A-BB92-960ED6250C49}"/>
              </a:ext>
            </a:extLst>
          </p:cNvPr>
          <p:cNvSpPr>
            <a:spLocks noGrp="1"/>
          </p:cNvSpPr>
          <p:nvPr>
            <p:ph type="title"/>
          </p:nvPr>
        </p:nvSpPr>
        <p:spPr/>
        <p:txBody>
          <a:bodyPr/>
          <a:lstStyle/>
          <a:p>
            <a:r>
              <a:rPr lang="en-US" dirty="0"/>
              <a:t>Quantifying Belief with Odds </a:t>
            </a:r>
          </a:p>
        </p:txBody>
      </p:sp>
      <p:pic>
        <p:nvPicPr>
          <p:cNvPr id="6" name="Picture 5" descr="A person riding a horse&#10;&#10;Description automatically generated">
            <a:extLst>
              <a:ext uri="{FF2B5EF4-FFF2-40B4-BE49-F238E27FC236}">
                <a16:creationId xmlns:a16="http://schemas.microsoft.com/office/drawing/2014/main" id="{AAF2DB45-37FB-468B-9191-B7AE4546C5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9199" y="1381991"/>
            <a:ext cx="2729345" cy="4094018"/>
          </a:xfrm>
          <a:prstGeom prst="rect">
            <a:avLst/>
          </a:prstGeom>
        </p:spPr>
      </p:pic>
    </p:spTree>
    <p:extLst>
      <p:ext uri="{BB962C8B-B14F-4D97-AF65-F5344CB8AC3E}">
        <p14:creationId xmlns:p14="http://schemas.microsoft.com/office/powerpoint/2010/main" val="2812687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26430F58-317F-4925-BEAA-601008C68CAC}"/>
                  </a:ext>
                </a:extLst>
              </p:cNvPr>
              <p:cNvSpPr>
                <a:spLocks noGrp="1"/>
              </p:cNvSpPr>
              <p:nvPr>
                <p:ph sz="half" idx="2"/>
              </p:nvPr>
            </p:nvSpPr>
            <p:spPr>
              <a:xfrm>
                <a:off x="541612" y="1431014"/>
                <a:ext cx="6117336" cy="4768895"/>
              </a:xfrm>
            </p:spPr>
            <p:txBody>
              <a:bodyPr>
                <a:normAutofit/>
              </a:bodyPr>
              <a:lstStyle/>
              <a:p>
                <a:pPr marL="0" indent="0">
                  <a:buNone/>
                </a:pPr>
                <a:r>
                  <a:rPr lang="en-US" dirty="0"/>
                  <a:t>If you need to turn an odds ratio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b="0" i="1" dirty="0" smtClean="0">
                        <a:latin typeface="Cambria Math" panose="02040503050406030204" pitchFamily="18" charset="0"/>
                      </a:rPr>
                      <m:t>𝑋</m:t>
                    </m:r>
                    <m:r>
                      <a:rPr lang="en-US" i="1" dirty="0" smtClean="0">
                        <a:latin typeface="Cambria Math" panose="02040503050406030204" pitchFamily="18" charset="0"/>
                      </a:rPr>
                      <m:t>)</m:t>
                    </m:r>
                  </m:oMath>
                </a14:m>
                <a:r>
                  <a:rPr lang="en-US" dirty="0"/>
                  <a:t> into a probability,  you can do so with this formula:</a:t>
                </a:r>
              </a:p>
              <a:p>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m:t>
                          </m:r>
                        </m:num>
                        <m:den>
                          <m:r>
                            <a:rPr lang="en-US" i="1">
                              <a:latin typeface="Cambria Math" panose="02040503050406030204" pitchFamily="18" charset="0"/>
                            </a:rPr>
                            <m:t>1+</m:t>
                          </m:r>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m:t>
                          </m:r>
                        </m:den>
                      </m:f>
                    </m:oMath>
                  </m:oMathPara>
                </a14:m>
                <a:endParaRPr lang="en-US" dirty="0"/>
              </a:p>
              <a:p>
                <a:pPr marL="0" indent="0">
                  <a:buNone/>
                </a:pPr>
                <a:endParaRPr lang="en-US" dirty="0"/>
              </a:p>
              <a:p>
                <a:pPr marL="0" indent="0">
                  <a:buNone/>
                </a:pPr>
                <a:endParaRPr lang="en-US" dirty="0"/>
              </a:p>
              <a:p>
                <a:pPr marL="0" indent="0">
                  <a:buNone/>
                </a:pPr>
                <a:r>
                  <a:rPr lang="en-US" dirty="0"/>
                  <a:t>So if you believe something is 3x likely to happen versus not happen (3:1), the probability for that event is 75%:</a:t>
                </a:r>
              </a:p>
            </p:txBody>
          </p:sp>
        </mc:Choice>
        <mc:Fallback xmlns="">
          <p:sp>
            <p:nvSpPr>
              <p:cNvPr id="2" name="Content Placeholder 1">
                <a:extLst>
                  <a:ext uri="{FF2B5EF4-FFF2-40B4-BE49-F238E27FC236}">
                    <a16:creationId xmlns:a16="http://schemas.microsoft.com/office/drawing/2014/main" id="{26430F58-317F-4925-BEAA-601008C68CAC}"/>
                  </a:ext>
                </a:extLst>
              </p:cNvPr>
              <p:cNvSpPr>
                <a:spLocks noGrp="1" noRot="1" noChangeAspect="1" noMove="1" noResize="1" noEditPoints="1" noAdjustHandles="1" noChangeArrowheads="1" noChangeShapeType="1" noTextEdit="1"/>
              </p:cNvSpPr>
              <p:nvPr>
                <p:ph sz="half" idx="2"/>
              </p:nvPr>
            </p:nvSpPr>
            <p:spPr>
              <a:xfrm>
                <a:off x="541612" y="1431014"/>
                <a:ext cx="6117336" cy="4768895"/>
              </a:xfrm>
              <a:blipFill>
                <a:blip r:embed="rId2"/>
                <a:stretch>
                  <a:fillRect l="-897" t="-1662"/>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51D8A3EA-5817-4D59-906E-191CC5D794A2}"/>
              </a:ext>
            </a:extLst>
          </p:cNvPr>
          <p:cNvSpPr>
            <a:spLocks noGrp="1"/>
          </p:cNvSpPr>
          <p:nvPr>
            <p:ph type="title"/>
          </p:nvPr>
        </p:nvSpPr>
        <p:spPr/>
        <p:txBody>
          <a:bodyPr/>
          <a:lstStyle/>
          <a:p>
            <a:r>
              <a:rPr lang="en-US" dirty="0"/>
              <a:t>Turning Odds into Probabilities</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1348AF6-68C2-4D08-87D0-CD5E54BCD273}"/>
                  </a:ext>
                </a:extLst>
              </p:cNvPr>
              <p:cNvSpPr/>
              <p:nvPr/>
            </p:nvSpPr>
            <p:spPr>
              <a:xfrm>
                <a:off x="2826327" y="4884666"/>
                <a:ext cx="6096000" cy="762453"/>
              </a:xfrm>
              <a:prstGeom prst="rect">
                <a:avLst/>
              </a:prstGeom>
            </p:spPr>
            <p:txBody>
              <a:bodyPr>
                <a:spAutoFit/>
              </a:bodyPr>
              <a:lstStyle/>
              <a:p>
                <a:endParaRPr lang="en-US" dirty="0"/>
              </a:p>
              <a:p>
                <a14:m>
                  <m:oMath xmlns:m="http://schemas.openxmlformats.org/officeDocument/2006/math">
                    <m:r>
                      <a:rPr lang="en-US" i="1" smtClean="0">
                        <a:latin typeface="Cambria Math" panose="02040503050406030204" pitchFamily="18" charset="0"/>
                      </a:rPr>
                      <m:t>𝑃</m:t>
                    </m:r>
                    <m:d>
                      <m:dPr>
                        <m:ctrlPr>
                          <a:rPr lang="en-US" i="1" smtClean="0">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3</m:t>
                        </m:r>
                      </m:num>
                      <m:den>
                        <m:r>
                          <a:rPr lang="en-US" i="1">
                            <a:latin typeface="Cambria Math" panose="02040503050406030204" pitchFamily="18" charset="0"/>
                          </a:rPr>
                          <m:t>1+</m:t>
                        </m:r>
                        <m:r>
                          <a:rPr lang="en-US" b="0" i="1" smtClean="0">
                            <a:latin typeface="Cambria Math" panose="02040503050406030204" pitchFamily="18" charset="0"/>
                          </a:rPr>
                          <m:t>3</m:t>
                        </m:r>
                      </m:den>
                    </m:f>
                  </m:oMath>
                </a14:m>
                <a:r>
                  <a:rPr lang="en-US" dirty="0"/>
                  <a:t> = .75</a:t>
                </a:r>
              </a:p>
            </p:txBody>
          </p:sp>
        </mc:Choice>
        <mc:Fallback xmlns="">
          <p:sp>
            <p:nvSpPr>
              <p:cNvPr id="7" name="Rectangle 6">
                <a:extLst>
                  <a:ext uri="{FF2B5EF4-FFF2-40B4-BE49-F238E27FC236}">
                    <a16:creationId xmlns:a16="http://schemas.microsoft.com/office/drawing/2014/main" id="{F1348AF6-68C2-4D08-87D0-CD5E54BCD273}"/>
                  </a:ext>
                </a:extLst>
              </p:cNvPr>
              <p:cNvSpPr>
                <a:spLocks noRot="1" noChangeAspect="1" noMove="1" noResize="1" noEditPoints="1" noAdjustHandles="1" noChangeArrowheads="1" noChangeShapeType="1" noTextEdit="1"/>
              </p:cNvSpPr>
              <p:nvPr/>
            </p:nvSpPr>
            <p:spPr>
              <a:xfrm>
                <a:off x="2826327" y="4884666"/>
                <a:ext cx="6096000" cy="762453"/>
              </a:xfrm>
              <a:prstGeom prst="rect">
                <a:avLst/>
              </a:prstGeom>
              <a:blipFill>
                <a:blip r:embed="rId3"/>
                <a:stretch>
                  <a:fillRect b="-4000"/>
                </a:stretch>
              </a:blipFill>
            </p:spPr>
            <p:txBody>
              <a:bodyPr/>
              <a:lstStyle/>
              <a:p>
                <a:r>
                  <a:rPr lang="en-US">
                    <a:noFill/>
                  </a:rPr>
                  <a:t> </a:t>
                </a:r>
              </a:p>
            </p:txBody>
          </p:sp>
        </mc:Fallback>
      </mc:AlternateContent>
      <p:pic>
        <p:nvPicPr>
          <p:cNvPr id="8" name="Picture 7" descr="A person riding a horse&#10;&#10;Description automatically generated">
            <a:extLst>
              <a:ext uri="{FF2B5EF4-FFF2-40B4-BE49-F238E27FC236}">
                <a16:creationId xmlns:a16="http://schemas.microsoft.com/office/drawing/2014/main" id="{5F1FD99D-2E8A-440E-BE89-77E04FCA62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9199" y="1381991"/>
            <a:ext cx="2729345" cy="4094018"/>
          </a:xfrm>
          <a:prstGeom prst="rect">
            <a:avLst/>
          </a:prstGeom>
        </p:spPr>
      </p:pic>
    </p:spTree>
    <p:extLst>
      <p:ext uri="{BB962C8B-B14F-4D97-AF65-F5344CB8AC3E}">
        <p14:creationId xmlns:p14="http://schemas.microsoft.com/office/powerpoint/2010/main" val="28917244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8A368B5-3F81-4957-89B8-FB9896272F55}"/>
                  </a:ext>
                </a:extLst>
              </p:cNvPr>
              <p:cNvSpPr>
                <a:spLocks noGrp="1"/>
              </p:cNvSpPr>
              <p:nvPr>
                <p:ph sz="half" idx="2"/>
              </p:nvPr>
            </p:nvSpPr>
            <p:spPr>
              <a:xfrm>
                <a:off x="521208" y="1439862"/>
                <a:ext cx="6690083" cy="4877811"/>
              </a:xfrm>
            </p:spPr>
            <p:txBody>
              <a:bodyPr/>
              <a:lstStyle/>
              <a:p>
                <a:pPr marL="0" indent="0">
                  <a:buNone/>
                </a:pPr>
                <a:r>
                  <a:rPr lang="en-US" dirty="0"/>
                  <a:t>Probability gets interesting when we think about how multiple probabilities interact with each other.</a:t>
                </a:r>
              </a:p>
              <a:p>
                <a:pPr marL="0" indent="0">
                  <a:buNone/>
                </a:pPr>
                <a:r>
                  <a:rPr lang="en-US" dirty="0"/>
                  <a:t>Let’s look at the probability of flipping a coin and rolling a die and getting a </a:t>
                </a:r>
                <a:r>
                  <a:rPr lang="en-US" i="1" dirty="0"/>
                  <a:t>heads</a:t>
                </a:r>
                <a:r>
                  <a:rPr lang="en-US" dirty="0"/>
                  <a:t> (Event A) and a </a:t>
                </a:r>
                <a:r>
                  <a:rPr lang="en-US" i="1" dirty="0"/>
                  <a:t>six</a:t>
                </a:r>
                <a:r>
                  <a:rPr lang="en-US" dirty="0"/>
                  <a:t> (Event B). </a:t>
                </a:r>
              </a:p>
              <a:p>
                <a:pPr marL="0" indent="0">
                  <a:buNone/>
                </a:pPr>
                <a:r>
                  <a:rPr lang="en-US" dirty="0"/>
                  <a:t>This is known as a </a:t>
                </a:r>
                <a:r>
                  <a:rPr lang="en-US" b="1" dirty="0">
                    <a:solidFill>
                      <a:srgbClr val="FF0000"/>
                    </a:solidFill>
                  </a:rPr>
                  <a:t>joint probability</a:t>
                </a:r>
                <a:r>
                  <a:rPr lang="en-US" dirty="0"/>
                  <a:t>, the probability of two events </a:t>
                </a:r>
                <a:r>
                  <a:rPr lang="en-US" i="1" dirty="0"/>
                  <a:t>A</a:t>
                </a:r>
                <a:r>
                  <a:rPr lang="en-US" dirty="0"/>
                  <a:t> and </a:t>
                </a:r>
                <a:r>
                  <a:rPr lang="en-US" i="1" dirty="0"/>
                  <a:t>B</a:t>
                </a:r>
                <a:r>
                  <a:rPr lang="en-US" dirty="0"/>
                  <a:t> occurring simultaneously. </a:t>
                </a:r>
              </a:p>
              <a:p>
                <a:pPr marL="0" indent="0">
                  <a:buNone/>
                </a:pPr>
                <a:r>
                  <a:rPr lang="en-US" dirty="0"/>
                  <a:t>Since </a:t>
                </a:r>
                <a:r>
                  <a:rPr lang="en-US" i="1" dirty="0"/>
                  <a:t>A</a:t>
                </a:r>
                <a:r>
                  <a:rPr lang="en-US" dirty="0"/>
                  <a:t> and B are </a:t>
                </a:r>
                <a:r>
                  <a:rPr lang="en-US" b="1" dirty="0">
                    <a:solidFill>
                      <a:srgbClr val="FF0000"/>
                    </a:solidFill>
                  </a:rPr>
                  <a:t>independent</a:t>
                </a:r>
                <a:r>
                  <a:rPr lang="en-US" dirty="0"/>
                  <a:t> in this case, meaning they do not affect each others’ outcomes, their joint probability is as simple as multiplying them together: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oMath>
                  </m:oMathPara>
                </a14:m>
                <a:endParaRPr lang="en-US" b="0" dirty="0"/>
              </a:p>
              <a:p>
                <a:pPr marL="0" indent="0">
                  <a:buNone/>
                </a:pPr>
                <a:endParaRPr lang="en-US" b="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𝐻𝑒𝑎𝑑𝑠</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6</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12</m:t>
                          </m:r>
                        </m:den>
                      </m:f>
                      <m:r>
                        <a:rPr lang="en-US" i="1">
                          <a:latin typeface="Cambria Math" panose="02040503050406030204" pitchFamily="18" charset="0"/>
                        </a:rPr>
                        <m:t>= .0833 </m:t>
                      </m:r>
                    </m:oMath>
                  </m:oMathPara>
                </a14:m>
                <a:endParaRPr lang="en-US" dirty="0"/>
              </a:p>
              <a:p>
                <a:pPr marL="0" indent="0">
                  <a:buNone/>
                </a:pPr>
                <a:endParaRPr lang="en-US" b="0" dirty="0"/>
              </a:p>
              <a:p>
                <a:pPr marL="914353" lvl="2" indent="0">
                  <a:buNone/>
                </a:pPr>
                <a:endParaRPr lang="en-US" b="0" dirty="0"/>
              </a:p>
              <a:p>
                <a:pPr marL="0" indent="0">
                  <a:buNone/>
                </a:pPr>
                <a:endParaRPr lang="en-US" dirty="0"/>
              </a:p>
              <a:p>
                <a:pPr marL="0" indent="0">
                  <a:buNone/>
                </a:pPr>
                <a:endParaRPr lang="en-US" dirty="0"/>
              </a:p>
            </p:txBody>
          </p:sp>
        </mc:Choice>
        <mc:Fallback xmlns="">
          <p:sp>
            <p:nvSpPr>
              <p:cNvPr id="2" name="Content Placeholder 1">
                <a:extLst>
                  <a:ext uri="{FF2B5EF4-FFF2-40B4-BE49-F238E27FC236}">
                    <a16:creationId xmlns:a16="http://schemas.microsoft.com/office/drawing/2014/main" id="{08A368B5-3F81-4957-89B8-FB9896272F55}"/>
                  </a:ext>
                </a:extLst>
              </p:cNvPr>
              <p:cNvSpPr>
                <a:spLocks noGrp="1" noRot="1" noChangeAspect="1" noMove="1" noResize="1" noEditPoints="1" noAdjustHandles="1" noChangeArrowheads="1" noChangeShapeType="1" noTextEdit="1"/>
              </p:cNvSpPr>
              <p:nvPr>
                <p:ph sz="half" idx="2"/>
              </p:nvPr>
            </p:nvSpPr>
            <p:spPr>
              <a:xfrm>
                <a:off x="521208" y="1439862"/>
                <a:ext cx="6690083" cy="4877811"/>
              </a:xfrm>
              <a:blipFill>
                <a:blip r:embed="rId2"/>
                <a:stretch>
                  <a:fillRect l="-820" t="-1500"/>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4F08C45A-2F24-4CF4-91AD-3E5EFE643701}"/>
              </a:ext>
            </a:extLst>
          </p:cNvPr>
          <p:cNvSpPr>
            <a:spLocks noGrp="1"/>
          </p:cNvSpPr>
          <p:nvPr>
            <p:ph type="title"/>
          </p:nvPr>
        </p:nvSpPr>
        <p:spPr/>
        <p:txBody>
          <a:bodyPr/>
          <a:lstStyle/>
          <a:p>
            <a:r>
              <a:rPr lang="en-US" dirty="0"/>
              <a:t>Joint Probabilities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EABA022-1CF5-4AE8-9ADF-58595ABCF617}"/>
                  </a:ext>
                </a:extLst>
              </p:cNvPr>
              <p:cNvSpPr txBox="1"/>
              <p:nvPr/>
            </p:nvSpPr>
            <p:spPr>
              <a:xfrm>
                <a:off x="8810907" y="1439862"/>
                <a:ext cx="2859885" cy="2954655"/>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i="1" smtClean="0">
                          <a:solidFill>
                            <a:srgbClr val="FF0000"/>
                          </a:solidFill>
                          <a:latin typeface="Cambria Math" panose="02040503050406030204" pitchFamily="18" charset="0"/>
                        </a:rPr>
                        <m:t>𝐴</m:t>
                      </m:r>
                      <m:r>
                        <a:rPr lang="en-US" sz="4800" i="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and</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r>
                  <a:rPr lang="en-US" sz="4800" dirty="0">
                    <a:solidFill>
                      <a:srgbClr val="92D050"/>
                    </a:solidFill>
                  </a:rPr>
                  <a:t>P(</a:t>
                </a:r>
                <a14:m>
                  <m:oMath xmlns:m="http://schemas.openxmlformats.org/officeDocument/2006/math">
                    <m:r>
                      <a:rPr lang="en-US" sz="4800" i="1">
                        <a:solidFill>
                          <a:srgbClr val="92D050"/>
                        </a:solidFill>
                        <a:latin typeface="Cambria Math" panose="02040503050406030204" pitchFamily="18" charset="0"/>
                      </a:rPr>
                      <m:t>𝐴</m:t>
                    </m:r>
                    <m:r>
                      <a:rPr lang="en-US" sz="4800" b="0" i="1" smtClean="0">
                        <a:solidFill>
                          <a:srgbClr val="92D050"/>
                        </a:solidFill>
                        <a:latin typeface="Cambria Math" panose="02040503050406030204" pitchFamily="18" charset="0"/>
                      </a:rPr>
                      <m:t>,</m:t>
                    </m:r>
                    <m:r>
                      <a:rPr lang="en-US" sz="4800" i="1">
                        <a:solidFill>
                          <a:srgbClr val="92D050"/>
                        </a:solidFill>
                        <a:latin typeface="Cambria Math" panose="02040503050406030204" pitchFamily="18" charset="0"/>
                      </a:rPr>
                      <m:t>𝐵</m:t>
                    </m:r>
                  </m:oMath>
                </a14:m>
                <a:r>
                  <a:rPr lang="en-US" sz="4800" dirty="0">
                    <a:solidFill>
                      <a:srgbClr val="92D050"/>
                    </a:solidFill>
                  </a:rPr>
                  <a:t>)</a:t>
                </a:r>
              </a:p>
              <a:p>
                <a:endParaRPr lang="en-US" sz="4800" dirty="0">
                  <a:solidFill>
                    <a:srgbClr val="FF0000"/>
                  </a:solidFill>
                </a:endParaRPr>
              </a:p>
            </p:txBody>
          </p:sp>
        </mc:Choice>
        <mc:Fallback xmlns="">
          <p:sp>
            <p:nvSpPr>
              <p:cNvPr id="8" name="TextBox 7">
                <a:extLst>
                  <a:ext uri="{FF2B5EF4-FFF2-40B4-BE49-F238E27FC236}">
                    <a16:creationId xmlns:a16="http://schemas.microsoft.com/office/drawing/2014/main" id="{BEABA022-1CF5-4AE8-9ADF-58595ABCF617}"/>
                  </a:ext>
                </a:extLst>
              </p:cNvPr>
              <p:cNvSpPr txBox="1">
                <a:spLocks noRot="1" noChangeAspect="1" noMove="1" noResize="1" noEditPoints="1" noAdjustHandles="1" noChangeArrowheads="1" noChangeShapeType="1" noTextEdit="1"/>
              </p:cNvSpPr>
              <p:nvPr/>
            </p:nvSpPr>
            <p:spPr>
              <a:xfrm>
                <a:off x="8810907" y="1439862"/>
                <a:ext cx="2859885" cy="2954655"/>
              </a:xfrm>
              <a:prstGeom prst="rect">
                <a:avLst/>
              </a:prstGeom>
              <a:blipFill>
                <a:blip r:embed="rId3"/>
                <a:stretch>
                  <a:fillRect l="-12766"/>
                </a:stretch>
              </a:blipFill>
            </p:spPr>
            <p:txBody>
              <a:bodyPr/>
              <a:lstStyle/>
              <a:p>
                <a:r>
                  <a:rPr lang="en-US">
                    <a:noFill/>
                  </a:rPr>
                  <a:t> </a:t>
                </a:r>
              </a:p>
            </p:txBody>
          </p:sp>
        </mc:Fallback>
      </mc:AlternateContent>
      <p:pic>
        <p:nvPicPr>
          <p:cNvPr id="10" name="Picture 9" descr="A close up of a logo&#10;&#10;Description automatically generated">
            <a:extLst>
              <a:ext uri="{FF2B5EF4-FFF2-40B4-BE49-F238E27FC236}">
                <a16:creationId xmlns:a16="http://schemas.microsoft.com/office/drawing/2014/main" id="{2C033C65-DB0D-4480-A7B2-6549A086AE5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702880" y="4462174"/>
            <a:ext cx="967912" cy="955963"/>
          </a:xfrm>
          <a:prstGeom prst="rect">
            <a:avLst/>
          </a:prstGeom>
        </p:spPr>
      </p:pic>
      <p:pic>
        <p:nvPicPr>
          <p:cNvPr id="12" name="Picture 11" descr="A picture containing photo, black, clock&#10;&#10;Description automatically generated">
            <a:extLst>
              <a:ext uri="{FF2B5EF4-FFF2-40B4-BE49-F238E27FC236}">
                <a16:creationId xmlns:a16="http://schemas.microsoft.com/office/drawing/2014/main" id="{2C98B1AD-A616-42E0-AD84-4D6D1583DF32}"/>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568452" y="4394517"/>
            <a:ext cx="1030569" cy="1014729"/>
          </a:xfrm>
          <a:prstGeom prst="rect">
            <a:avLst/>
          </a:prstGeom>
        </p:spPr>
      </p:pic>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414E837-2E59-4CE8-818E-8577E691DB32}"/>
                  </a:ext>
                </a:extLst>
              </p:cNvPr>
              <p:cNvSpPr/>
              <p:nvPr/>
            </p:nvSpPr>
            <p:spPr>
              <a:xfrm>
                <a:off x="9843014" y="4726106"/>
                <a:ext cx="6158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mtClean="0">
                          <a:solidFill>
                            <a:schemeClr val="tx1"/>
                          </a:solidFill>
                          <a:latin typeface="Cambria Math" panose="02040503050406030204" pitchFamily="18" charset="0"/>
                        </a:rPr>
                        <m:t>and</m:t>
                      </m:r>
                    </m:oMath>
                  </m:oMathPara>
                </a14:m>
                <a:endParaRPr lang="en-US" dirty="0">
                  <a:solidFill>
                    <a:schemeClr val="tx1"/>
                  </a:solidFill>
                </a:endParaRPr>
              </a:p>
            </p:txBody>
          </p:sp>
        </mc:Choice>
        <mc:Fallback xmlns="">
          <p:sp>
            <p:nvSpPr>
              <p:cNvPr id="14" name="Rectangle 13">
                <a:extLst>
                  <a:ext uri="{FF2B5EF4-FFF2-40B4-BE49-F238E27FC236}">
                    <a16:creationId xmlns:a16="http://schemas.microsoft.com/office/drawing/2014/main" id="{3414E837-2E59-4CE8-818E-8577E691DB32}"/>
                  </a:ext>
                </a:extLst>
              </p:cNvPr>
              <p:cNvSpPr>
                <a:spLocks noRot="1" noChangeAspect="1" noMove="1" noResize="1" noEditPoints="1" noAdjustHandles="1" noChangeArrowheads="1" noChangeShapeType="1" noTextEdit="1"/>
              </p:cNvSpPr>
              <p:nvPr/>
            </p:nvSpPr>
            <p:spPr>
              <a:xfrm>
                <a:off x="9843014" y="4726106"/>
                <a:ext cx="615873" cy="369332"/>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8033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8A368B5-3F81-4957-89B8-FB9896272F55}"/>
                  </a:ext>
                </a:extLst>
              </p:cNvPr>
              <p:cNvSpPr>
                <a:spLocks noGrp="1"/>
              </p:cNvSpPr>
              <p:nvPr>
                <p:ph sz="half" idx="2"/>
              </p:nvPr>
            </p:nvSpPr>
            <p:spPr>
              <a:xfrm>
                <a:off x="521208" y="1439862"/>
                <a:ext cx="7922576" cy="4877811"/>
              </a:xfrm>
            </p:spPr>
            <p:txBody>
              <a:bodyPr/>
              <a:lstStyle/>
              <a:p>
                <a:pPr marL="0" indent="0">
                  <a:buNone/>
                </a:pPr>
                <a:r>
                  <a:rPr lang="en-US" dirty="0"/>
                  <a:t>Why does joint probability work like this for independent events? Let’s consider all possible outcomes in the tree to the right: </a:t>
                </a:r>
              </a:p>
              <a:p>
                <a:pPr marL="0" indent="0">
                  <a:buNone/>
                </a:pPr>
                <a:r>
                  <a:rPr lang="en-US" dirty="0"/>
                  <a:t>Notice that “heads” has a 50% probability, and “six” has a  16.66% probability. We have 12 possible outcomes: </a:t>
                </a:r>
              </a:p>
              <a:p>
                <a:pPr marL="0" indent="0">
                  <a:buNone/>
                </a:pPr>
                <a:r>
                  <a:rPr lang="en-US" dirty="0"/>
                  <a:t>	H1, H2, H3, H4, H5, </a:t>
                </a:r>
                <a:r>
                  <a:rPr lang="en-US" dirty="0">
                    <a:solidFill>
                      <a:srgbClr val="FF0000"/>
                    </a:solidFill>
                  </a:rPr>
                  <a:t>H6</a:t>
                </a:r>
                <a:r>
                  <a:rPr lang="en-US" dirty="0"/>
                  <a:t>, T1, T2, T3, T4, T5, T6</a:t>
                </a:r>
              </a:p>
              <a:p>
                <a:pPr marL="0" indent="0">
                  <a:lnSpc>
                    <a:spcPct val="150000"/>
                  </a:lnSpc>
                  <a:buNone/>
                </a:pPr>
                <a:r>
                  <a:rPr lang="en-US" dirty="0"/>
                  <a:t>Only one of these 12 possible outcomes meets our criteria, so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12</m:t>
                        </m:r>
                      </m:den>
                    </m:f>
                    <m:r>
                      <a:rPr lang="en-US" b="0" i="1" smtClean="0">
                        <a:latin typeface="Cambria Math" panose="02040503050406030204" pitchFamily="18" charset="0"/>
                      </a:rPr>
                      <m:t>= .08333 </m:t>
                    </m:r>
                  </m:oMath>
                </a14:m>
                <a:r>
                  <a:rPr lang="en-US" dirty="0"/>
                  <a:t> or 8.333% </a:t>
                </a:r>
              </a:p>
              <a:p>
                <a:pPr marL="0" indent="0">
                  <a:lnSpc>
                    <a:spcPct val="150000"/>
                  </a:lnSpc>
                  <a:buNone/>
                </a:pPr>
                <a:r>
                  <a:rPr lang="en-US" dirty="0"/>
                  <a:t>The multiplication allows us to avoid generating and counting all these combinations and is known as the </a:t>
                </a:r>
                <a:r>
                  <a:rPr lang="en-US" b="1" dirty="0">
                    <a:solidFill>
                      <a:srgbClr val="FF0000"/>
                    </a:solidFill>
                  </a:rPr>
                  <a:t>product rule</a:t>
                </a:r>
                <a:r>
                  <a:rPr lang="en-US" dirty="0"/>
                  <a:t>. </a:t>
                </a:r>
              </a:p>
              <a:p>
                <a:pPr marL="0" indent="0">
                  <a:buNone/>
                </a:pPr>
                <a:endParaRPr lang="en-US" dirty="0"/>
              </a:p>
            </p:txBody>
          </p:sp>
        </mc:Choice>
        <mc:Fallback xmlns="">
          <p:sp>
            <p:nvSpPr>
              <p:cNvPr id="2" name="Content Placeholder 1">
                <a:extLst>
                  <a:ext uri="{FF2B5EF4-FFF2-40B4-BE49-F238E27FC236}">
                    <a16:creationId xmlns:a16="http://schemas.microsoft.com/office/drawing/2014/main" id="{08A368B5-3F81-4957-89B8-FB9896272F55}"/>
                  </a:ext>
                </a:extLst>
              </p:cNvPr>
              <p:cNvSpPr>
                <a:spLocks noGrp="1" noRot="1" noChangeAspect="1" noMove="1" noResize="1" noEditPoints="1" noAdjustHandles="1" noChangeArrowheads="1" noChangeShapeType="1" noTextEdit="1"/>
              </p:cNvSpPr>
              <p:nvPr>
                <p:ph sz="half" idx="2"/>
              </p:nvPr>
            </p:nvSpPr>
            <p:spPr>
              <a:xfrm>
                <a:off x="521208" y="1439862"/>
                <a:ext cx="7922576" cy="4877811"/>
              </a:xfrm>
              <a:blipFill>
                <a:blip r:embed="rId2"/>
                <a:stretch>
                  <a:fillRect l="-693" t="-1500"/>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4F08C45A-2F24-4CF4-91AD-3E5EFE643701}"/>
              </a:ext>
            </a:extLst>
          </p:cNvPr>
          <p:cNvSpPr>
            <a:spLocks noGrp="1"/>
          </p:cNvSpPr>
          <p:nvPr>
            <p:ph type="title"/>
          </p:nvPr>
        </p:nvSpPr>
        <p:spPr/>
        <p:txBody>
          <a:bodyPr/>
          <a:lstStyle/>
          <a:p>
            <a:r>
              <a:rPr lang="en-US" dirty="0"/>
              <a:t>Joint Probabilities</a:t>
            </a:r>
          </a:p>
        </p:txBody>
      </p:sp>
      <p:graphicFrame>
        <p:nvGraphicFramePr>
          <p:cNvPr id="20" name="Diagram 19">
            <a:extLst>
              <a:ext uri="{FF2B5EF4-FFF2-40B4-BE49-F238E27FC236}">
                <a16:creationId xmlns:a16="http://schemas.microsoft.com/office/drawing/2014/main" id="{483150D7-830A-4916-80E1-56EE6603AA37}"/>
              </a:ext>
            </a:extLst>
          </p:cNvPr>
          <p:cNvGraphicFramePr/>
          <p:nvPr>
            <p:extLst>
              <p:ext uri="{D42A27DB-BD31-4B8C-83A1-F6EECF244321}">
                <p14:modId xmlns:p14="http://schemas.microsoft.com/office/powerpoint/2010/main" val="2932446005"/>
              </p:ext>
            </p:extLst>
          </p:nvPr>
        </p:nvGraphicFramePr>
        <p:xfrm>
          <a:off x="9234055" y="1540933"/>
          <a:ext cx="1911927" cy="37761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51579DFA-7CCB-496B-B602-7BA3809FEA66}"/>
                  </a:ext>
                </a:extLst>
              </p:cNvPr>
              <p:cNvSpPr/>
              <p:nvPr/>
            </p:nvSpPr>
            <p:spPr>
              <a:xfrm>
                <a:off x="8362579" y="5610461"/>
                <a:ext cx="3308213" cy="612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𝐻𝑒𝑎𝑑𝑠</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6</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12</m:t>
                          </m:r>
                        </m:den>
                      </m:f>
                    </m:oMath>
                  </m:oMathPara>
                </a14:m>
                <a:endParaRPr lang="en-US" dirty="0"/>
              </a:p>
            </p:txBody>
          </p:sp>
        </mc:Choice>
        <mc:Fallback xmlns="">
          <p:sp>
            <p:nvSpPr>
              <p:cNvPr id="23" name="Rectangle 22">
                <a:extLst>
                  <a:ext uri="{FF2B5EF4-FFF2-40B4-BE49-F238E27FC236}">
                    <a16:creationId xmlns:a16="http://schemas.microsoft.com/office/drawing/2014/main" id="{51579DFA-7CCB-496B-B602-7BA3809FEA66}"/>
                  </a:ext>
                </a:extLst>
              </p:cNvPr>
              <p:cNvSpPr>
                <a:spLocks noRot="1" noChangeAspect="1" noMove="1" noResize="1" noEditPoints="1" noAdjustHandles="1" noChangeArrowheads="1" noChangeShapeType="1" noTextEdit="1"/>
              </p:cNvSpPr>
              <p:nvPr/>
            </p:nvSpPr>
            <p:spPr>
              <a:xfrm>
                <a:off x="8362579" y="5610461"/>
                <a:ext cx="3308213" cy="612732"/>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4096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42BF0769-C928-42B1-826B-9D4DA0571721}"/>
                  </a:ext>
                </a:extLst>
              </p:cNvPr>
              <p:cNvSpPr>
                <a:spLocks noGrp="1"/>
              </p:cNvSpPr>
              <p:nvPr>
                <p:ph sz="half" idx="2"/>
              </p:nvPr>
            </p:nvSpPr>
            <p:spPr>
              <a:xfrm>
                <a:off x="541612" y="1431014"/>
                <a:ext cx="7465566" cy="4920359"/>
              </a:xfrm>
            </p:spPr>
            <p:txBody>
              <a:bodyPr>
                <a:normAutofit/>
              </a:bodyPr>
              <a:lstStyle/>
              <a:p>
                <a:pPr marL="0" indent="0">
                  <a:buNone/>
                </a:pPr>
                <a:r>
                  <a:rPr lang="en-US" b="1" dirty="0"/>
                  <a:t>You can use the product rule to combine as many probabilities as you want. </a:t>
                </a:r>
              </a:p>
              <a:p>
                <a:pPr marL="0" indent="0">
                  <a:buNone/>
                </a:pPr>
                <a:r>
                  <a:rPr lang="en-US" b="1" dirty="0"/>
                  <a:t>For example, the probability of rolling a “six” 10 times in a row: </a:t>
                </a:r>
              </a:p>
              <a:p>
                <a:pPr marL="0" indent="0">
                  <a:buNone/>
                </a:pPr>
                <a:r>
                  <a:rPr lang="en-US" dirty="0"/>
                  <a:t> </a:t>
                </a:r>
              </a:p>
              <a:p>
                <a:pPr marL="0" indent="0">
                  <a:buNone/>
                </a:pP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oMath>
                </a14:m>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oMath>
                </a14:m>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oMath>
                </a14:m>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oMath>
                </a14:m>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oMath>
                </a14:m>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oMath>
                </a14:m>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60466176</m:t>
                        </m:r>
                      </m:den>
                    </m:f>
                    <m:r>
                      <a:rPr lang="en-US" b="0" i="1" smtClean="0">
                        <a:latin typeface="Cambria Math" panose="02040503050406030204" pitchFamily="18" charset="0"/>
                      </a:rPr>
                      <m:t>=0.0000000165382</m:t>
                    </m:r>
                  </m:oMath>
                </a14:m>
                <a:endParaRPr lang="en-US" b="0" dirty="0"/>
              </a:p>
              <a:p>
                <a:pPr marL="0" indent="0">
                  <a:buNone/>
                </a:pPr>
                <a:endParaRPr lang="en-US" dirty="0"/>
              </a:p>
              <a:p>
                <a:pPr marL="0" indent="0">
                  <a:buNone/>
                </a:pPr>
                <a:r>
                  <a:rPr lang="en-US" b="1" dirty="0"/>
                  <a:t>Of course, since this multiplication is repetitive, we can use an exponent:</a:t>
                </a:r>
              </a:p>
              <a:p>
                <a:pPr marL="0" indent="0">
                  <a:buNone/>
                </a:pPr>
                <a:endParaRPr lang="en-US" dirty="0"/>
              </a:p>
              <a:p>
                <a:pPr marL="0" indent="0">
                  <a:buNone/>
                </a:pPr>
                <a:endParaRPr lang="en-US" dirty="0"/>
              </a:p>
            </p:txBody>
          </p:sp>
        </mc:Choice>
        <mc:Fallback xmlns="">
          <p:sp>
            <p:nvSpPr>
              <p:cNvPr id="2" name="Content Placeholder 1">
                <a:extLst>
                  <a:ext uri="{FF2B5EF4-FFF2-40B4-BE49-F238E27FC236}">
                    <a16:creationId xmlns:a16="http://schemas.microsoft.com/office/drawing/2014/main" id="{42BF0769-C928-42B1-826B-9D4DA0571721}"/>
                  </a:ext>
                </a:extLst>
              </p:cNvPr>
              <p:cNvSpPr>
                <a:spLocks noGrp="1" noRot="1" noChangeAspect="1" noMove="1" noResize="1" noEditPoints="1" noAdjustHandles="1" noChangeArrowheads="1" noChangeShapeType="1" noTextEdit="1"/>
              </p:cNvSpPr>
              <p:nvPr>
                <p:ph sz="half" idx="2"/>
              </p:nvPr>
            </p:nvSpPr>
            <p:spPr>
              <a:xfrm>
                <a:off x="541612" y="1431014"/>
                <a:ext cx="7465566" cy="4920359"/>
              </a:xfrm>
              <a:blipFill>
                <a:blip r:embed="rId2"/>
                <a:stretch>
                  <a:fillRect l="-735" t="-1611"/>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2F5D82EA-BD70-4961-928F-285916826B7C}"/>
              </a:ext>
            </a:extLst>
          </p:cNvPr>
          <p:cNvSpPr>
            <a:spLocks noGrp="1"/>
          </p:cNvSpPr>
          <p:nvPr>
            <p:ph type="title"/>
          </p:nvPr>
        </p:nvSpPr>
        <p:spPr/>
        <p:txBody>
          <a:bodyPr/>
          <a:lstStyle/>
          <a:p>
            <a:r>
              <a:rPr lang="en-US" dirty="0"/>
              <a:t>Joint Probabilities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0EA4E79-47E0-414A-9E88-188615A85351}"/>
                  </a:ext>
                </a:extLst>
              </p:cNvPr>
              <p:cNvSpPr txBox="1"/>
              <p:nvPr/>
            </p:nvSpPr>
            <p:spPr>
              <a:xfrm>
                <a:off x="521208" y="4906587"/>
                <a:ext cx="3991285"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i="1">
                              <a:latin typeface="Cambria Math" panose="02040503050406030204" pitchFamily="18" charset="0"/>
                            </a:rPr>
                            <m:t>)</m:t>
                          </m:r>
                        </m:e>
                        <m:sup>
                          <m:r>
                            <a:rPr lang="en-US" b="0" i="1" smtClean="0">
                              <a:latin typeface="Cambria Math" panose="02040503050406030204" pitchFamily="18" charset="0"/>
                            </a:rPr>
                            <m:t>10</m:t>
                          </m:r>
                        </m:sup>
                      </m:sSup>
                      <m:r>
                        <a:rPr lang="en-US" b="0" i="0"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60466176</m:t>
                          </m:r>
                        </m:den>
                      </m:f>
                      <m:r>
                        <a:rPr lang="en-US" i="1">
                          <a:latin typeface="Cambria Math" panose="02040503050406030204" pitchFamily="18" charset="0"/>
                        </a:rPr>
                        <m:t>=0.0000000165382</m:t>
                      </m:r>
                    </m:oMath>
                  </m:oMathPara>
                </a14:m>
                <a:endParaRPr lang="en-US" dirty="0"/>
              </a:p>
            </p:txBody>
          </p:sp>
        </mc:Choice>
        <mc:Fallback xmlns="">
          <p:sp>
            <p:nvSpPr>
              <p:cNvPr id="4" name="TextBox 3">
                <a:extLst>
                  <a:ext uri="{FF2B5EF4-FFF2-40B4-BE49-F238E27FC236}">
                    <a16:creationId xmlns:a16="http://schemas.microsoft.com/office/drawing/2014/main" id="{40EA4E79-47E0-414A-9E88-188615A85351}"/>
                  </a:ext>
                </a:extLst>
              </p:cNvPr>
              <p:cNvSpPr txBox="1">
                <a:spLocks noRot="1" noChangeAspect="1" noMove="1" noResize="1" noEditPoints="1" noAdjustHandles="1" noChangeArrowheads="1" noChangeShapeType="1" noTextEdit="1"/>
              </p:cNvSpPr>
              <p:nvPr/>
            </p:nvSpPr>
            <p:spPr>
              <a:xfrm>
                <a:off x="521208" y="4906587"/>
                <a:ext cx="3991285" cy="520399"/>
              </a:xfrm>
              <a:prstGeom prst="rect">
                <a:avLst/>
              </a:prstGeom>
              <a:blipFill>
                <a:blip r:embed="rId3"/>
                <a:stretch>
                  <a:fillRect/>
                </a:stretch>
              </a:blipFill>
            </p:spPr>
            <p:txBody>
              <a:bodyPr/>
              <a:lstStyle/>
              <a:p>
                <a:r>
                  <a:rPr lang="en-US">
                    <a:noFill/>
                  </a:rPr>
                  <a:t> </a:t>
                </a:r>
              </a:p>
            </p:txBody>
          </p:sp>
        </mc:Fallback>
      </mc:AlternateContent>
      <p:pic>
        <p:nvPicPr>
          <p:cNvPr id="6" name="Picture 5" descr="A picture containing room&#10;&#10;Description automatically generated">
            <a:extLst>
              <a:ext uri="{FF2B5EF4-FFF2-40B4-BE49-F238E27FC236}">
                <a16:creationId xmlns:a16="http://schemas.microsoft.com/office/drawing/2014/main" id="{B43364B6-A0E5-40E7-AE44-155FACCAB93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707395" y="1431014"/>
            <a:ext cx="2825578" cy="1860172"/>
          </a:xfrm>
          <a:prstGeom prst="rect">
            <a:avLst/>
          </a:prstGeom>
        </p:spPr>
      </p:pic>
    </p:spTree>
    <p:extLst>
      <p:ext uri="{BB962C8B-B14F-4D97-AF65-F5344CB8AC3E}">
        <p14:creationId xmlns:p14="http://schemas.microsoft.com/office/powerpoint/2010/main" val="686118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268704F5-1389-4535-9542-8E78A81E5A98}"/>
                  </a:ext>
                </a:extLst>
              </p:cNvPr>
              <p:cNvSpPr>
                <a:spLocks noGrp="1"/>
              </p:cNvSpPr>
              <p:nvPr>
                <p:ph sz="half" idx="2"/>
              </p:nvPr>
            </p:nvSpPr>
            <p:spPr>
              <a:xfrm>
                <a:off x="541612" y="1431014"/>
                <a:ext cx="6682972" cy="4837981"/>
              </a:xfrm>
            </p:spPr>
            <p:txBody>
              <a:bodyPr/>
              <a:lstStyle/>
              <a:p>
                <a:pPr marL="0" indent="0">
                  <a:buNone/>
                </a:pPr>
                <a:r>
                  <a:rPr lang="en-US" dirty="0"/>
                  <a:t>When multiplying decimals you need to be careful about  </a:t>
                </a:r>
                <a:r>
                  <a:rPr lang="en-US" b="1" dirty="0">
                    <a:solidFill>
                      <a:srgbClr val="FF0000"/>
                    </a:solidFill>
                  </a:rPr>
                  <a:t>floating point underflow</a:t>
                </a:r>
                <a:r>
                  <a:rPr lang="en-US" dirty="0"/>
                  <a:t>, which causes the decimal to become so small the computer can no longer keep track of it.</a:t>
                </a:r>
              </a:p>
              <a:p>
                <a:pPr marL="285750" indent="-285750"/>
                <a:r>
                  <a:rPr lang="en-US" dirty="0"/>
                  <a:t>We can remedy the issue here by using logarithmic addition rather than multiplication. </a:t>
                </a:r>
              </a:p>
              <a:p>
                <a:pPr marL="285750" indent="-285750"/>
                <a:r>
                  <a:rPr lang="en-US" dirty="0"/>
                  <a:t>Transform each probability with a </a:t>
                </a:r>
                <a14:m>
                  <m:oMath xmlns:m="http://schemas.openxmlformats.org/officeDocument/2006/math">
                    <m:r>
                      <m:rPr>
                        <m:sty m:val="p"/>
                      </m:rPr>
                      <a:rPr lang="en-US" i="1" dirty="0">
                        <a:latin typeface="Cambria Math" panose="02040503050406030204" pitchFamily="18" charset="0"/>
                      </a:rPr>
                      <m:t>log</m:t>
                    </m:r>
                    <m:r>
                      <a:rPr lang="en-US" i="1" dirty="0">
                        <a:latin typeface="Cambria Math" panose="02040503050406030204" pitchFamily="18" charset="0"/>
                      </a:rPr>
                      <m:t>⁡() </m:t>
                    </m:r>
                  </m:oMath>
                </a14:m>
                <a:r>
                  <a:rPr lang="en-US" dirty="0"/>
                  <a:t>or </a:t>
                </a:r>
                <a14:m>
                  <m:oMath xmlns:m="http://schemas.openxmlformats.org/officeDocument/2006/math">
                    <m:r>
                      <m:rPr>
                        <m:sty m:val="p"/>
                      </m:rPr>
                      <a:rPr lang="en-US" i="1" dirty="0">
                        <a:latin typeface="Cambria Math" panose="02040503050406030204" pitchFamily="18" charset="0"/>
                      </a:rPr>
                      <m:t>ln</m:t>
                    </m:r>
                    <m:r>
                      <a:rPr lang="en-US" i="1" dirty="0">
                        <a:latin typeface="Cambria Math" panose="02040503050406030204" pitchFamily="18" charset="0"/>
                      </a:rPr>
                      <m:t>⁡() </m:t>
                    </m:r>
                  </m:oMath>
                </a14:m>
                <a:r>
                  <a:rPr lang="en-US" dirty="0"/>
                  <a:t>function and then sum them, then call </a:t>
                </a:r>
                <a14:m>
                  <m:oMath xmlns:m="http://schemas.openxmlformats.org/officeDocument/2006/math">
                    <m:r>
                      <m:rPr>
                        <m:sty m:val="p"/>
                      </m:rPr>
                      <a:rPr lang="en-US" i="1" dirty="0">
                        <a:latin typeface="Cambria Math" panose="02040503050406030204" pitchFamily="18" charset="0"/>
                      </a:rPr>
                      <m:t>exp</m:t>
                    </m:r>
                    <m:r>
                      <a:rPr lang="en-US" i="1" dirty="0">
                        <a:latin typeface="Cambria Math" panose="02040503050406030204" pitchFamily="18" charset="0"/>
                      </a:rPr>
                      <m:t>⁡()</m:t>
                    </m:r>
                  </m:oMath>
                </a14:m>
                <a:r>
                  <a:rPr lang="en-US" dirty="0"/>
                  <a:t> to convert the result back.</a:t>
                </a:r>
              </a:p>
              <a:p>
                <a:pPr marL="0" indent="0">
                  <a:buNone/>
                </a:pPr>
                <a:endParaRPr lang="en-US" dirty="0"/>
              </a:p>
              <a:p>
                <a:pPr marL="0" indent="0">
                  <a:buNone/>
                </a:pPr>
                <a:r>
                  <a:rPr lang="en-US" dirty="0"/>
                  <a:t>For example, if we want calculate the probability of getting heads 5 times in a row, we might be better off using a ln() and exp() function to avoid floating point underflow: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m:t>
                                  </m:r>
                                  <m:r>
                                    <a:rPr lang="en-US" b="0" i="1" smtClean="0">
                                      <a:latin typeface="Cambria Math" panose="02040503050406030204" pitchFamily="18" charset="0"/>
                                    </a:rPr>
                                    <m:t>𝑛</m:t>
                                  </m:r>
                                </m:fName>
                                <m:e>
                                  <m:d>
                                    <m:dPr>
                                      <m:ctrlPr>
                                        <a:rPr lang="en-US" b="0" i="1" smtClean="0">
                                          <a:latin typeface="Cambria Math" panose="02040503050406030204" pitchFamily="18" charset="0"/>
                                        </a:rPr>
                                      </m:ctrlPr>
                                    </m:dPr>
                                    <m:e>
                                      <m:r>
                                        <a:rPr lang="en-US" b="0" i="1" smtClean="0">
                                          <a:latin typeface="Cambria Math" panose="02040503050406030204" pitchFamily="18" charset="0"/>
                                        </a:rPr>
                                        <m:t>.5</m:t>
                                      </m:r>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m:t>
                                  </m:r>
                                  <m:r>
                                    <a:rPr lang="en-US" i="1">
                                      <a:latin typeface="Cambria Math" panose="02040503050406030204" pitchFamily="18" charset="0"/>
                                    </a:rPr>
                                    <m:t>𝑛</m:t>
                                  </m:r>
                                </m:fName>
                                <m:e>
                                  <m:d>
                                    <m:dPr>
                                      <m:ctrlPr>
                                        <a:rPr lang="en-US" i="1">
                                          <a:latin typeface="Cambria Math" panose="02040503050406030204" pitchFamily="18" charset="0"/>
                                        </a:rPr>
                                      </m:ctrlPr>
                                    </m:dPr>
                                    <m:e>
                                      <m:r>
                                        <a:rPr lang="en-US" i="1">
                                          <a:latin typeface="Cambria Math" panose="02040503050406030204" pitchFamily="18" charset="0"/>
                                        </a:rPr>
                                        <m:t>.5</m:t>
                                      </m:r>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m:t>
                                  </m:r>
                                  <m:r>
                                    <a:rPr lang="en-US" i="1">
                                      <a:latin typeface="Cambria Math" panose="02040503050406030204" pitchFamily="18" charset="0"/>
                                    </a:rPr>
                                    <m:t>𝑛</m:t>
                                  </m:r>
                                </m:fName>
                                <m:e>
                                  <m:d>
                                    <m:dPr>
                                      <m:ctrlPr>
                                        <a:rPr lang="en-US" i="1">
                                          <a:latin typeface="Cambria Math" panose="02040503050406030204" pitchFamily="18" charset="0"/>
                                        </a:rPr>
                                      </m:ctrlPr>
                                    </m:dPr>
                                    <m:e>
                                      <m:r>
                                        <a:rPr lang="en-US" i="1">
                                          <a:latin typeface="Cambria Math" panose="02040503050406030204" pitchFamily="18" charset="0"/>
                                        </a:rPr>
                                        <m:t>.5</m:t>
                                      </m:r>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m:t>
                                  </m:r>
                                  <m:r>
                                    <a:rPr lang="en-US" i="1">
                                      <a:latin typeface="Cambria Math" panose="02040503050406030204" pitchFamily="18" charset="0"/>
                                    </a:rPr>
                                    <m:t>𝑛</m:t>
                                  </m:r>
                                </m:fName>
                                <m:e>
                                  <m:d>
                                    <m:dPr>
                                      <m:ctrlPr>
                                        <a:rPr lang="en-US" i="1">
                                          <a:latin typeface="Cambria Math" panose="02040503050406030204" pitchFamily="18" charset="0"/>
                                        </a:rPr>
                                      </m:ctrlPr>
                                    </m:dPr>
                                    <m:e>
                                      <m:r>
                                        <a:rPr lang="en-US" i="1">
                                          <a:latin typeface="Cambria Math" panose="02040503050406030204" pitchFamily="18" charset="0"/>
                                        </a:rPr>
                                        <m:t>.5</m:t>
                                      </m:r>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m:t>
                                  </m:r>
                                  <m:r>
                                    <a:rPr lang="en-US" i="1">
                                      <a:latin typeface="Cambria Math" panose="02040503050406030204" pitchFamily="18" charset="0"/>
                                    </a:rPr>
                                    <m:t>𝑛</m:t>
                                  </m:r>
                                </m:fName>
                                <m:e>
                                  <m:d>
                                    <m:dPr>
                                      <m:ctrlPr>
                                        <a:rPr lang="en-US" i="1">
                                          <a:latin typeface="Cambria Math" panose="02040503050406030204" pitchFamily="18" charset="0"/>
                                        </a:rPr>
                                      </m:ctrlPr>
                                    </m:dPr>
                                    <m:e>
                                      <m:r>
                                        <a:rPr lang="en-US" i="1">
                                          <a:latin typeface="Cambria Math" panose="02040503050406030204" pitchFamily="18" charset="0"/>
                                        </a:rPr>
                                        <m:t>.5</m:t>
                                      </m:r>
                                    </m:e>
                                  </m:d>
                                </m:e>
                              </m:func>
                            </m:e>
                          </m:d>
                        </m:e>
                      </m:func>
                      <m:r>
                        <a:rPr lang="en-US" b="0" i="1" smtClean="0">
                          <a:latin typeface="Cambria Math" panose="02040503050406030204" pitchFamily="18" charset="0"/>
                        </a:rPr>
                        <m:t>= .03125 </m:t>
                      </m:r>
                    </m:oMath>
                  </m:oMathPara>
                </a14:m>
                <a:endParaRPr lang="en-US" dirty="0"/>
              </a:p>
              <a:p>
                <a:pPr marL="0" indent="0">
                  <a:buNone/>
                </a:pPr>
                <a:endParaRPr lang="en-US" dirty="0"/>
              </a:p>
            </p:txBody>
          </p:sp>
        </mc:Choice>
        <mc:Fallback xmlns="">
          <p:sp>
            <p:nvSpPr>
              <p:cNvPr id="2" name="Content Placeholder 1">
                <a:extLst>
                  <a:ext uri="{FF2B5EF4-FFF2-40B4-BE49-F238E27FC236}">
                    <a16:creationId xmlns:a16="http://schemas.microsoft.com/office/drawing/2014/main" id="{268704F5-1389-4535-9542-8E78A81E5A98}"/>
                  </a:ext>
                </a:extLst>
              </p:cNvPr>
              <p:cNvSpPr>
                <a:spLocks noGrp="1" noRot="1" noChangeAspect="1" noMove="1" noResize="1" noEditPoints="1" noAdjustHandles="1" noChangeArrowheads="1" noChangeShapeType="1" noTextEdit="1"/>
              </p:cNvSpPr>
              <p:nvPr>
                <p:ph sz="half" idx="2"/>
              </p:nvPr>
            </p:nvSpPr>
            <p:spPr>
              <a:xfrm>
                <a:off x="541612" y="1431014"/>
                <a:ext cx="6682972" cy="4837981"/>
              </a:xfrm>
              <a:blipFill>
                <a:blip r:embed="rId2"/>
                <a:stretch>
                  <a:fillRect l="-821" t="-1639" r="-1004"/>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5EEDB993-DE65-41AF-AD8F-A13C819BCBDB}"/>
              </a:ext>
            </a:extLst>
          </p:cNvPr>
          <p:cNvSpPr>
            <a:spLocks noGrp="1"/>
          </p:cNvSpPr>
          <p:nvPr>
            <p:ph type="title"/>
          </p:nvPr>
        </p:nvSpPr>
        <p:spPr/>
        <p:txBody>
          <a:bodyPr/>
          <a:lstStyle/>
          <a:p>
            <a:r>
              <a:rPr lang="en-US" dirty="0"/>
              <a:t>Floating Point Underflow</a:t>
            </a:r>
          </a:p>
        </p:txBody>
      </p:sp>
      <p:pic>
        <p:nvPicPr>
          <p:cNvPr id="4" name="Picture 3">
            <a:extLst>
              <a:ext uri="{FF2B5EF4-FFF2-40B4-BE49-F238E27FC236}">
                <a16:creationId xmlns:a16="http://schemas.microsoft.com/office/drawing/2014/main" id="{C0E7204B-7EB4-405A-BBB3-77BD7C6EC7BB}"/>
              </a:ext>
            </a:extLst>
          </p:cNvPr>
          <p:cNvPicPr>
            <a:picLocks noChangeAspect="1"/>
          </p:cNvPicPr>
          <p:nvPr/>
        </p:nvPicPr>
        <p:blipFill>
          <a:blip r:embed="rId3"/>
          <a:stretch>
            <a:fillRect/>
          </a:stretch>
        </p:blipFill>
        <p:spPr>
          <a:xfrm>
            <a:off x="7507113" y="1586586"/>
            <a:ext cx="4029135" cy="184241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273124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ormAutofit/>
          </a:bodyPr>
          <a:lstStyle/>
          <a:p>
            <a:r>
              <a:rPr lang="en-US" sz="4800" dirty="0">
                <a:solidFill>
                  <a:schemeClr val="bg1"/>
                </a:solidFill>
              </a:rPr>
              <a:t>Section I</a:t>
            </a:r>
          </a:p>
        </p:txBody>
      </p:sp>
      <p:sp>
        <p:nvSpPr>
          <p:cNvPr id="3" name="Subtitle 2"/>
          <p:cNvSpPr>
            <a:spLocks noGrp="1"/>
          </p:cNvSpPr>
          <p:nvPr>
            <p:ph type="subTitle" idx="4294967295"/>
          </p:nvPr>
        </p:nvSpPr>
        <p:spPr>
          <a:xfrm>
            <a:off x="855620" y="2933108"/>
            <a:ext cx="9582736" cy="1137793"/>
          </a:xfrm>
        </p:spPr>
        <p:txBody>
          <a:bodyPr>
            <a:normAutofit/>
          </a:bodyPr>
          <a:lstStyle/>
          <a:p>
            <a:pPr marL="0" indent="0">
              <a:buNone/>
            </a:pPr>
            <a:r>
              <a:rPr lang="en-US" sz="2400" dirty="0">
                <a:solidFill>
                  <a:schemeClr val="bg1"/>
                </a:solidFill>
                <a:latin typeface="+mj-lt"/>
              </a:rPr>
              <a:t>Why Learn Probability? </a:t>
            </a:r>
          </a:p>
        </p:txBody>
      </p:sp>
    </p:spTree>
    <p:extLst>
      <p:ext uri="{BB962C8B-B14F-4D97-AF65-F5344CB8AC3E}">
        <p14:creationId xmlns:p14="http://schemas.microsoft.com/office/powerpoint/2010/main" val="18766826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4FE29F-F82D-4DA4-8D7C-7454305102FB}"/>
              </a:ext>
            </a:extLst>
          </p:cNvPr>
          <p:cNvSpPr>
            <a:spLocks noGrp="1"/>
          </p:cNvSpPr>
          <p:nvPr>
            <p:ph sz="half" idx="2"/>
          </p:nvPr>
        </p:nvSpPr>
        <p:spPr>
          <a:xfrm>
            <a:off x="541612" y="1431014"/>
            <a:ext cx="6831253" cy="3978275"/>
          </a:xfrm>
        </p:spPr>
        <p:txBody>
          <a:bodyPr>
            <a:normAutofit/>
          </a:bodyPr>
          <a:lstStyle/>
          <a:p>
            <a:pPr marL="0" indent="0">
              <a:buNone/>
            </a:pPr>
            <a:r>
              <a:rPr lang="en-US" dirty="0"/>
              <a:t>Things get a little more nuanced when we work with </a:t>
            </a:r>
            <a:r>
              <a:rPr lang="en-US" b="1" dirty="0">
                <a:solidFill>
                  <a:srgbClr val="FF0000"/>
                </a:solidFill>
              </a:rPr>
              <a:t>union probabilities</a:t>
            </a:r>
            <a:r>
              <a:rPr lang="en-US" dirty="0"/>
              <a:t>, or the probability that at least one of multiple events will occur. </a:t>
            </a:r>
          </a:p>
          <a:p>
            <a:pPr marL="0" indent="0">
              <a:buNone/>
            </a:pPr>
            <a:r>
              <a:rPr lang="en-US" dirty="0"/>
              <a:t>When two events are </a:t>
            </a:r>
            <a:r>
              <a:rPr lang="en-US" b="1" dirty="0">
                <a:solidFill>
                  <a:srgbClr val="FF0000"/>
                </a:solidFill>
              </a:rPr>
              <a:t>mutually exclusive</a:t>
            </a:r>
            <a:r>
              <a:rPr lang="en-US" dirty="0"/>
              <a:t>, meaning that only one of the events can occur but not both, then it is as easy as adding their probabilities together. </a:t>
            </a:r>
          </a:p>
          <a:p>
            <a:pPr marL="0" indent="0">
              <a:buNone/>
            </a:pPr>
            <a:r>
              <a:rPr lang="en-US" dirty="0"/>
              <a:t>For example, what is the probability of getting a “4” or “6” on a die roll? Since we cannot get “4” and a “6” simultaneously, we just add these probabilities together.</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lstStyle/>
          <a:p>
            <a:r>
              <a:rPr lang="en-US" dirty="0"/>
              <a:t>Union Probability – Mutually Exclusive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810907" y="1439862"/>
                <a:ext cx="2584169"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i="1" smtClean="0">
                          <a:solidFill>
                            <a:srgbClr val="FF0000"/>
                          </a:solidFill>
                          <a:latin typeface="Cambria Math" panose="02040503050406030204" pitchFamily="18" charset="0"/>
                        </a:rPr>
                        <m:t>𝐴</m:t>
                      </m:r>
                      <m:r>
                        <a:rPr lang="en-US" sz="480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or</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810907" y="1439862"/>
                <a:ext cx="2584169" cy="2215991"/>
              </a:xfrm>
              <a:prstGeom prst="rect">
                <a:avLst/>
              </a:prstGeom>
              <a:blipFill>
                <a:blip r:embed="rId2"/>
                <a:stretch>
                  <a:fillRect l="-14151"/>
                </a:stretch>
              </a:blipFill>
            </p:spPr>
            <p:txBody>
              <a:bodyPr/>
              <a:lstStyle/>
              <a:p>
                <a:r>
                  <a:rPr lang="en-US">
                    <a:noFill/>
                  </a:rPr>
                  <a:t> </a:t>
                </a:r>
              </a:p>
            </p:txBody>
          </p:sp>
        </mc:Fallback>
      </mc:AlternateContent>
      <p:pic>
        <p:nvPicPr>
          <p:cNvPr id="5" name="Picture 4" descr="A close up of a logo&#10;&#10;Description automatically generated">
            <a:extLst>
              <a:ext uri="{FF2B5EF4-FFF2-40B4-BE49-F238E27FC236}">
                <a16:creationId xmlns:a16="http://schemas.microsoft.com/office/drawing/2014/main" id="{E37168FE-6D45-4E03-B659-4D0F67464F9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521384" y="3420151"/>
            <a:ext cx="967912" cy="955963"/>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71AE239-1450-4334-89EF-4D6D8C11DE5F}"/>
                  </a:ext>
                </a:extLst>
              </p:cNvPr>
              <p:cNvSpPr/>
              <p:nvPr/>
            </p:nvSpPr>
            <p:spPr>
              <a:xfrm>
                <a:off x="9822610" y="3692932"/>
                <a:ext cx="4651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chemeClr val="tx1"/>
                          </a:solidFill>
                          <a:latin typeface="Cambria Math" panose="02040503050406030204" pitchFamily="18" charset="0"/>
                        </a:rPr>
                        <m:t>or</m:t>
                      </m:r>
                    </m:oMath>
                  </m:oMathPara>
                </a14:m>
                <a:endParaRPr lang="en-US" dirty="0">
                  <a:solidFill>
                    <a:schemeClr val="tx1"/>
                  </a:solidFill>
                </a:endParaRPr>
              </a:p>
            </p:txBody>
          </p:sp>
        </mc:Choice>
        <mc:Fallback xmlns="">
          <p:sp>
            <p:nvSpPr>
              <p:cNvPr id="7" name="Rectangle 6">
                <a:extLst>
                  <a:ext uri="{FF2B5EF4-FFF2-40B4-BE49-F238E27FC236}">
                    <a16:creationId xmlns:a16="http://schemas.microsoft.com/office/drawing/2014/main" id="{371AE239-1450-4334-89EF-4D6D8C11DE5F}"/>
                  </a:ext>
                </a:extLst>
              </p:cNvPr>
              <p:cNvSpPr>
                <a:spLocks noRot="1" noChangeAspect="1" noMove="1" noResize="1" noEditPoints="1" noAdjustHandles="1" noChangeArrowheads="1" noChangeShapeType="1" noTextEdit="1"/>
              </p:cNvSpPr>
              <p:nvPr/>
            </p:nvSpPr>
            <p:spPr>
              <a:xfrm>
                <a:off x="9822610" y="3692932"/>
                <a:ext cx="465192" cy="369332"/>
              </a:xfrm>
              <a:prstGeom prst="rect">
                <a:avLst/>
              </a:prstGeom>
              <a:blipFill>
                <a:blip r:embed="rId5"/>
                <a:stretch>
                  <a:fillRect/>
                </a:stretch>
              </a:blipFill>
            </p:spPr>
            <p:txBody>
              <a:bodyPr/>
              <a:lstStyle/>
              <a:p>
                <a:r>
                  <a:rPr lang="en-US">
                    <a:noFill/>
                  </a:rPr>
                  <a:t> </a:t>
                </a:r>
              </a:p>
            </p:txBody>
          </p:sp>
        </mc:Fallback>
      </mc:AlternateContent>
      <p:pic>
        <p:nvPicPr>
          <p:cNvPr id="9" name="Picture 8" descr="A picture containing birdhouse, building, animal&#10;&#10;Description automatically generated">
            <a:extLst>
              <a:ext uri="{FF2B5EF4-FFF2-40B4-BE49-F238E27FC236}">
                <a16:creationId xmlns:a16="http://schemas.microsoft.com/office/drawing/2014/main" id="{95D8773E-9551-45E2-A194-1FF484E32CEB}"/>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611335" y="3429000"/>
            <a:ext cx="955963" cy="95596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0AE4BA6-6D7C-42BA-9DB7-84BFAE5BA598}"/>
                  </a:ext>
                </a:extLst>
              </p:cNvPr>
              <p:cNvSpPr txBox="1"/>
              <p:nvPr/>
            </p:nvSpPr>
            <p:spPr>
              <a:xfrm>
                <a:off x="2456972" y="4486617"/>
                <a:ext cx="1861087"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0" smtClean="0">
                              <a:latin typeface="Cambria Math" panose="02040503050406030204" pitchFamily="18" charset="0"/>
                            </a:rPr>
                            <m:t>2</m:t>
                          </m:r>
                        </m:num>
                        <m:den>
                          <m:r>
                            <a:rPr lang="en-US" b="0" i="1" smtClean="0">
                              <a:latin typeface="Cambria Math" panose="02040503050406030204" pitchFamily="18" charset="0"/>
                            </a:rPr>
                            <m:t>6</m:t>
                          </m:r>
                        </m:den>
                      </m:f>
                      <m:r>
                        <a:rPr lang="en-US" b="0" i="1" smtClean="0">
                          <a:latin typeface="Cambria Math" panose="02040503050406030204" pitchFamily="18" charset="0"/>
                        </a:rPr>
                        <m:t>= .333 </m:t>
                      </m:r>
                    </m:oMath>
                  </m:oMathPara>
                </a14:m>
                <a:endParaRPr lang="en-US" dirty="0"/>
              </a:p>
            </p:txBody>
          </p:sp>
        </mc:Choice>
        <mc:Fallback xmlns="">
          <p:sp>
            <p:nvSpPr>
              <p:cNvPr id="10" name="TextBox 9">
                <a:extLst>
                  <a:ext uri="{FF2B5EF4-FFF2-40B4-BE49-F238E27FC236}">
                    <a16:creationId xmlns:a16="http://schemas.microsoft.com/office/drawing/2014/main" id="{C0AE4BA6-6D7C-42BA-9DB7-84BFAE5BA598}"/>
                  </a:ext>
                </a:extLst>
              </p:cNvPr>
              <p:cNvSpPr txBox="1">
                <a:spLocks noRot="1" noChangeAspect="1" noMove="1" noResize="1" noEditPoints="1" noAdjustHandles="1" noChangeArrowheads="1" noChangeShapeType="1" noTextEdit="1"/>
              </p:cNvSpPr>
              <p:nvPr/>
            </p:nvSpPr>
            <p:spPr>
              <a:xfrm>
                <a:off x="2456972" y="4486617"/>
                <a:ext cx="1861087" cy="520399"/>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277637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4FE29F-F82D-4DA4-8D7C-7454305102FB}"/>
              </a:ext>
            </a:extLst>
          </p:cNvPr>
          <p:cNvSpPr>
            <a:spLocks noGrp="1"/>
          </p:cNvSpPr>
          <p:nvPr>
            <p:ph sz="half" idx="2"/>
          </p:nvPr>
        </p:nvSpPr>
        <p:spPr>
          <a:xfrm>
            <a:off x="541612" y="1431014"/>
            <a:ext cx="6831253" cy="5126305"/>
          </a:xfrm>
        </p:spPr>
        <p:txBody>
          <a:bodyPr>
            <a:normAutofit/>
          </a:bodyPr>
          <a:lstStyle/>
          <a:p>
            <a:pPr marL="0" indent="0">
              <a:buNone/>
            </a:pPr>
            <a:r>
              <a:rPr lang="en-US" dirty="0"/>
              <a:t>When two events are </a:t>
            </a:r>
            <a:r>
              <a:rPr lang="en-US" b="1" dirty="0">
                <a:solidFill>
                  <a:srgbClr val="FF0000"/>
                </a:solidFill>
              </a:rPr>
              <a:t>non-mutually exclusive</a:t>
            </a:r>
            <a:r>
              <a:rPr lang="en-US" dirty="0"/>
              <a:t>, meaning that two events can occur simultaneously, their union probability gets tricky.</a:t>
            </a:r>
          </a:p>
          <a:p>
            <a:pPr marL="0" indent="0">
              <a:buNone/>
            </a:pPr>
            <a:r>
              <a:rPr lang="en-US" dirty="0"/>
              <a:t>What is the probability of getting a “heads” </a:t>
            </a:r>
            <a:r>
              <a:rPr lang="en-US" b="1" i="1" u="sng" dirty="0"/>
              <a:t>OR</a:t>
            </a:r>
            <a:r>
              <a:rPr lang="en-US" dirty="0"/>
              <a:t> a “six” with a coin flip and a die roll? Before we try anything let’s look at the possible outcomes: </a:t>
            </a:r>
          </a:p>
          <a:p>
            <a:pPr marL="0" indent="0">
              <a:buNone/>
            </a:pPr>
            <a:r>
              <a:rPr lang="en-US" dirty="0"/>
              <a:t>	</a:t>
            </a:r>
            <a:r>
              <a:rPr lang="en-US" dirty="0">
                <a:solidFill>
                  <a:srgbClr val="FF0000"/>
                </a:solidFill>
              </a:rPr>
              <a:t>H1, H2, H3, H4, H5</a:t>
            </a:r>
            <a:r>
              <a:rPr lang="en-US" dirty="0"/>
              <a:t>, </a:t>
            </a:r>
            <a:r>
              <a:rPr lang="en-US" dirty="0">
                <a:solidFill>
                  <a:srgbClr val="FF0000"/>
                </a:solidFill>
              </a:rPr>
              <a:t>H6</a:t>
            </a:r>
            <a:r>
              <a:rPr lang="en-US" dirty="0"/>
              <a:t>, T1, T2, T3, T4, T5, </a:t>
            </a:r>
            <a:r>
              <a:rPr lang="en-US" dirty="0">
                <a:solidFill>
                  <a:srgbClr val="FF0000"/>
                </a:solidFill>
              </a:rPr>
              <a:t>T6</a:t>
            </a:r>
          </a:p>
          <a:p>
            <a:pPr marL="0" indent="0">
              <a:buNone/>
            </a:pPr>
            <a:r>
              <a:rPr lang="en-US" dirty="0"/>
              <a:t>The outcomes in red are the ones that meet our condition, and counting them would lead us to a correct answer: </a:t>
            </a:r>
          </a:p>
          <a:p>
            <a:pPr marL="0" indent="0">
              <a:buNone/>
            </a:pPr>
            <a:endParaRPr lang="en-US" dirty="0"/>
          </a:p>
          <a:p>
            <a:pPr marL="0" indent="0">
              <a:buNone/>
            </a:pPr>
            <a:endParaRPr lang="en-US" dirty="0"/>
          </a:p>
          <a:p>
            <a:pPr marL="0" indent="0">
              <a:buNone/>
            </a:pPr>
            <a:r>
              <a:rPr lang="en-US" dirty="0"/>
              <a:t>But if we added those two probabilities together, we would get a wrong answer! So why does this not work? </a:t>
            </a:r>
          </a:p>
          <a:p>
            <a:pPr marL="0" indent="0">
              <a:buNone/>
            </a:pPr>
            <a:endParaRPr lang="en-US" dirty="0"/>
          </a:p>
        </p:txBody>
      </p:sp>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normAutofit fontScale="90000"/>
          </a:bodyPr>
          <a:lstStyle/>
          <a:p>
            <a:r>
              <a:rPr lang="en-US" dirty="0"/>
              <a:t>Union Probability – Non-Mutually Exclusive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810907" y="1439862"/>
                <a:ext cx="2584169"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i="1" smtClean="0">
                          <a:solidFill>
                            <a:srgbClr val="FF0000"/>
                          </a:solidFill>
                          <a:latin typeface="Cambria Math" panose="02040503050406030204" pitchFamily="18" charset="0"/>
                        </a:rPr>
                        <m:t>𝐴</m:t>
                      </m:r>
                      <m:r>
                        <a:rPr lang="en-US" sz="480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or</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810907" y="1439862"/>
                <a:ext cx="2584169" cy="2215991"/>
              </a:xfrm>
              <a:prstGeom prst="rect">
                <a:avLst/>
              </a:prstGeom>
              <a:blipFill>
                <a:blip r:embed="rId2"/>
                <a:stretch>
                  <a:fillRect l="-14151"/>
                </a:stretch>
              </a:blipFill>
            </p:spPr>
            <p:txBody>
              <a:bodyPr/>
              <a:lstStyle/>
              <a:p>
                <a:r>
                  <a:rPr lang="en-US">
                    <a:noFill/>
                  </a:rPr>
                  <a:t> </a:t>
                </a:r>
              </a:p>
            </p:txBody>
          </p:sp>
        </mc:Fallback>
      </mc:AlternateContent>
      <p:pic>
        <p:nvPicPr>
          <p:cNvPr id="5" name="Picture 4" descr="A close up of a logo&#10;&#10;Description automatically generated">
            <a:extLst>
              <a:ext uri="{FF2B5EF4-FFF2-40B4-BE49-F238E27FC236}">
                <a16:creationId xmlns:a16="http://schemas.microsoft.com/office/drawing/2014/main" id="{E37168FE-6D45-4E03-B659-4D0F67464F9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682476" y="3429000"/>
            <a:ext cx="967912" cy="955963"/>
          </a:xfrm>
          <a:prstGeom prst="rect">
            <a:avLst/>
          </a:prstGeom>
        </p:spPr>
      </p:pic>
      <p:pic>
        <p:nvPicPr>
          <p:cNvPr id="6" name="Picture 5" descr="A picture containing photo, black, clock&#10;&#10;Description automatically generated">
            <a:extLst>
              <a:ext uri="{FF2B5EF4-FFF2-40B4-BE49-F238E27FC236}">
                <a16:creationId xmlns:a16="http://schemas.microsoft.com/office/drawing/2014/main" id="{A96B47C8-4DDF-4823-A978-634442654A0B}"/>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548048" y="3361343"/>
            <a:ext cx="1030569" cy="1014729"/>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71AE239-1450-4334-89EF-4D6D8C11DE5F}"/>
                  </a:ext>
                </a:extLst>
              </p:cNvPr>
              <p:cNvSpPr/>
              <p:nvPr/>
            </p:nvSpPr>
            <p:spPr>
              <a:xfrm>
                <a:off x="9822610" y="3692932"/>
                <a:ext cx="4651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chemeClr val="tx1"/>
                          </a:solidFill>
                          <a:latin typeface="Cambria Math" panose="02040503050406030204" pitchFamily="18" charset="0"/>
                        </a:rPr>
                        <m:t>or</m:t>
                      </m:r>
                    </m:oMath>
                  </m:oMathPara>
                </a14:m>
                <a:endParaRPr lang="en-US" dirty="0">
                  <a:solidFill>
                    <a:schemeClr val="tx1"/>
                  </a:solidFill>
                </a:endParaRPr>
              </a:p>
            </p:txBody>
          </p:sp>
        </mc:Choice>
        <mc:Fallback xmlns="">
          <p:sp>
            <p:nvSpPr>
              <p:cNvPr id="7" name="Rectangle 6">
                <a:extLst>
                  <a:ext uri="{FF2B5EF4-FFF2-40B4-BE49-F238E27FC236}">
                    <a16:creationId xmlns:a16="http://schemas.microsoft.com/office/drawing/2014/main" id="{371AE239-1450-4334-89EF-4D6D8C11DE5F}"/>
                  </a:ext>
                </a:extLst>
              </p:cNvPr>
              <p:cNvSpPr>
                <a:spLocks noRot="1" noChangeAspect="1" noMove="1" noResize="1" noEditPoints="1" noAdjustHandles="1" noChangeArrowheads="1" noChangeShapeType="1" noTextEdit="1"/>
              </p:cNvSpPr>
              <p:nvPr/>
            </p:nvSpPr>
            <p:spPr>
              <a:xfrm>
                <a:off x="9822610" y="3692932"/>
                <a:ext cx="46519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653A87-0B0F-4EF0-AD2D-7A1AC692B198}"/>
                  </a:ext>
                </a:extLst>
              </p:cNvPr>
              <p:cNvSpPr txBox="1"/>
              <p:nvPr/>
            </p:nvSpPr>
            <p:spPr>
              <a:xfrm>
                <a:off x="3104512" y="4460370"/>
                <a:ext cx="1284005" cy="516745"/>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7</m:t>
                          </m:r>
                        </m:num>
                        <m:den>
                          <m:r>
                            <a:rPr lang="en-US" b="0" i="1" smtClean="0">
                              <a:latin typeface="Cambria Math" panose="02040503050406030204" pitchFamily="18" charset="0"/>
                            </a:rPr>
                            <m:t>12</m:t>
                          </m:r>
                        </m:den>
                      </m:f>
                      <m:r>
                        <a:rPr lang="en-US" b="0" i="1" smtClean="0">
                          <a:latin typeface="Cambria Math" panose="02040503050406030204" pitchFamily="18" charset="0"/>
                        </a:rPr>
                        <m:t>= .5833 </m:t>
                      </m:r>
                    </m:oMath>
                  </m:oMathPara>
                </a14:m>
                <a:endParaRPr lang="en-US" dirty="0"/>
              </a:p>
            </p:txBody>
          </p:sp>
        </mc:Choice>
        <mc:Fallback xmlns="">
          <p:sp>
            <p:nvSpPr>
              <p:cNvPr id="10" name="TextBox 9">
                <a:extLst>
                  <a:ext uri="{FF2B5EF4-FFF2-40B4-BE49-F238E27FC236}">
                    <a16:creationId xmlns:a16="http://schemas.microsoft.com/office/drawing/2014/main" id="{15653A87-0B0F-4EF0-AD2D-7A1AC692B198}"/>
                  </a:ext>
                </a:extLst>
              </p:cNvPr>
              <p:cNvSpPr txBox="1">
                <a:spLocks noRot="1" noChangeAspect="1" noMove="1" noResize="1" noEditPoints="1" noAdjustHandles="1" noChangeArrowheads="1" noChangeShapeType="1" noTextEdit="1"/>
              </p:cNvSpPr>
              <p:nvPr/>
            </p:nvSpPr>
            <p:spPr>
              <a:xfrm>
                <a:off x="3104512" y="4460370"/>
                <a:ext cx="1284005" cy="51674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6AC8C90-D5E8-4020-8940-7E7D43DCDE33}"/>
                  </a:ext>
                </a:extLst>
              </p:cNvPr>
              <p:cNvSpPr txBox="1"/>
              <p:nvPr/>
            </p:nvSpPr>
            <p:spPr>
              <a:xfrm>
                <a:off x="2888378" y="6101087"/>
                <a:ext cx="2368379" cy="393121"/>
              </a:xfrm>
              <a:prstGeom prst="rect">
                <a:avLst/>
              </a:prstGeom>
              <a:noFill/>
            </p:spPr>
            <p:txBody>
              <a:bodyPr wrap="square" lIns="0" tIns="0" rIns="0" bIns="0" rtlCol="0">
                <a:spAutoFit/>
              </a:bodyPr>
              <a:lstStyle/>
              <a:p>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6</m:t>
                        </m:r>
                      </m:den>
                    </m:f>
                  </m:oMath>
                </a14:m>
                <a:r>
                  <a:rPr lang="en-US" dirty="0"/>
                  <a:t> =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3</m:t>
                        </m:r>
                      </m:den>
                    </m:f>
                    <m:r>
                      <a:rPr lang="en-US" b="0" i="1" smtClean="0">
                        <a:latin typeface="Cambria Math" panose="02040503050406030204" pitchFamily="18" charset="0"/>
                      </a:rPr>
                      <m:t>= .6666</m:t>
                    </m:r>
                  </m:oMath>
                </a14:m>
                <a:endParaRPr lang="en-US" dirty="0"/>
              </a:p>
            </p:txBody>
          </p:sp>
        </mc:Choice>
        <mc:Fallback xmlns="">
          <p:sp>
            <p:nvSpPr>
              <p:cNvPr id="11" name="TextBox 10">
                <a:extLst>
                  <a:ext uri="{FF2B5EF4-FFF2-40B4-BE49-F238E27FC236}">
                    <a16:creationId xmlns:a16="http://schemas.microsoft.com/office/drawing/2014/main" id="{16AC8C90-D5E8-4020-8940-7E7D43DCDE33}"/>
                  </a:ext>
                </a:extLst>
              </p:cNvPr>
              <p:cNvSpPr txBox="1">
                <a:spLocks noRot="1" noChangeAspect="1" noMove="1" noResize="1" noEditPoints="1" noAdjustHandles="1" noChangeArrowheads="1" noChangeShapeType="1" noTextEdit="1"/>
              </p:cNvSpPr>
              <p:nvPr/>
            </p:nvSpPr>
            <p:spPr>
              <a:xfrm>
                <a:off x="2888378" y="6101087"/>
                <a:ext cx="2368379" cy="393121"/>
              </a:xfrm>
              <a:prstGeom prst="rect">
                <a:avLst/>
              </a:prstGeom>
              <a:blipFill>
                <a:blip r:embed="rId9"/>
                <a:stretch>
                  <a:fillRect l="-2577" t="-6250" b="-20313"/>
                </a:stretch>
              </a:blipFill>
            </p:spPr>
            <p:txBody>
              <a:bodyPr/>
              <a:lstStyle/>
              <a:p>
                <a:r>
                  <a:rPr lang="en-US">
                    <a:noFill/>
                  </a:rPr>
                  <a:t> </a:t>
                </a:r>
              </a:p>
            </p:txBody>
          </p:sp>
        </mc:Fallback>
      </mc:AlternateContent>
    </p:spTree>
    <p:extLst>
      <p:ext uri="{BB962C8B-B14F-4D97-AF65-F5344CB8AC3E}">
        <p14:creationId xmlns:p14="http://schemas.microsoft.com/office/powerpoint/2010/main" val="379134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4FE29F-F82D-4DA4-8D7C-7454305102FB}"/>
              </a:ext>
            </a:extLst>
          </p:cNvPr>
          <p:cNvSpPr>
            <a:spLocks noGrp="1"/>
          </p:cNvSpPr>
          <p:nvPr>
            <p:ph sz="half" idx="2"/>
          </p:nvPr>
        </p:nvSpPr>
        <p:spPr>
          <a:xfrm>
            <a:off x="541612" y="1431014"/>
            <a:ext cx="6831253" cy="5126305"/>
          </a:xfrm>
        </p:spPr>
        <p:txBody>
          <a:bodyPr>
            <a:normAutofit fontScale="77500" lnSpcReduction="20000"/>
          </a:bodyPr>
          <a:lstStyle/>
          <a:p>
            <a:pPr marL="0" indent="0">
              <a:buNone/>
            </a:pPr>
            <a:r>
              <a:rPr lang="en-US" dirty="0"/>
              <a:t>	</a:t>
            </a:r>
            <a:r>
              <a:rPr lang="en-US" dirty="0">
                <a:solidFill>
                  <a:srgbClr val="FF0000"/>
                </a:solidFill>
              </a:rPr>
              <a:t>H1, H2, H3, H4, H5</a:t>
            </a:r>
            <a:r>
              <a:rPr lang="en-US" dirty="0"/>
              <a:t>, </a:t>
            </a:r>
            <a:r>
              <a:rPr lang="en-US" dirty="0">
                <a:solidFill>
                  <a:srgbClr val="FF0000"/>
                </a:solidFill>
                <a:highlight>
                  <a:srgbClr val="FFFF00"/>
                </a:highlight>
              </a:rPr>
              <a:t>H6</a:t>
            </a:r>
            <a:r>
              <a:rPr lang="en-US" dirty="0"/>
              <a:t>, T1, T2, T3, T4, T5, </a:t>
            </a:r>
            <a:r>
              <a:rPr lang="en-US" dirty="0">
                <a:solidFill>
                  <a:srgbClr val="FF0000"/>
                </a:solidFill>
              </a:rPr>
              <a:t>T6</a:t>
            </a:r>
          </a:p>
          <a:p>
            <a:pPr marL="0" indent="0">
              <a:buNone/>
            </a:pPr>
            <a:r>
              <a:rPr lang="en-US" dirty="0"/>
              <a:t>The problem with adding non-mutually exclusive events is it causes double-counting of joint probability events as highlighted above. </a:t>
            </a:r>
          </a:p>
          <a:p>
            <a:pPr marL="0" indent="0">
              <a:buNone/>
            </a:pPr>
            <a:r>
              <a:rPr lang="en-US" dirty="0"/>
              <a:t>It’s subtle but notice above that if we add the probability of “heads” (1/2) with the probability of getting a “six” (1/6), we have counted that “six” probability of 1/6 twice!</a:t>
            </a:r>
          </a:p>
          <a:p>
            <a:pPr marL="0" indent="0">
              <a:buNone/>
            </a:pPr>
            <a:r>
              <a:rPr lang="en-US" dirty="0"/>
              <a:t>We can remedy this by subtracting the joint probability for non-mutually exclusive events: </a:t>
            </a:r>
          </a:p>
          <a:p>
            <a:pPr marL="0" indent="0">
              <a:buNone/>
            </a:pPr>
            <a:endParaRPr lang="en-US" dirty="0"/>
          </a:p>
          <a:p>
            <a:pPr marL="0" indent="0">
              <a:buNone/>
            </a:pPr>
            <a:endParaRPr lang="en-US" dirty="0"/>
          </a:p>
          <a:p>
            <a:pPr marL="0" indent="0">
              <a:buNone/>
            </a:pPr>
            <a:endParaRPr lang="en-US" dirty="0"/>
          </a:p>
          <a:p>
            <a:pPr marL="0" indent="0">
              <a:buNone/>
            </a:pPr>
            <a:r>
              <a:rPr lang="en-US" dirty="0"/>
              <a:t>This is known as the </a:t>
            </a:r>
            <a:r>
              <a:rPr lang="en-US" b="1" dirty="0">
                <a:solidFill>
                  <a:srgbClr val="FF0000"/>
                </a:solidFill>
              </a:rPr>
              <a:t>sum rule</a:t>
            </a:r>
            <a:r>
              <a:rPr lang="en-US" dirty="0"/>
              <a:t>, where we can find the OR probability between two or more events by summing them and then subtracting their joint probability. </a:t>
            </a:r>
          </a:p>
          <a:p>
            <a:pPr marL="0" indent="0">
              <a:buNone/>
            </a:pPr>
            <a:endParaRPr lang="en-US" dirty="0"/>
          </a:p>
        </p:txBody>
      </p:sp>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normAutofit fontScale="90000"/>
          </a:bodyPr>
          <a:lstStyle/>
          <a:p>
            <a:r>
              <a:rPr lang="en-US" dirty="0"/>
              <a:t>Union Probability – Non-Mutually Exclusive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810907" y="1439862"/>
                <a:ext cx="2584169"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i="1" smtClean="0">
                          <a:solidFill>
                            <a:srgbClr val="FF0000"/>
                          </a:solidFill>
                          <a:latin typeface="Cambria Math" panose="02040503050406030204" pitchFamily="18" charset="0"/>
                        </a:rPr>
                        <m:t>𝐴</m:t>
                      </m:r>
                      <m:r>
                        <a:rPr lang="en-US" sz="480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or</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810907" y="1439862"/>
                <a:ext cx="2584169" cy="2215991"/>
              </a:xfrm>
              <a:prstGeom prst="rect">
                <a:avLst/>
              </a:prstGeom>
              <a:blipFill>
                <a:blip r:embed="rId2"/>
                <a:stretch>
                  <a:fillRect l="-14151"/>
                </a:stretch>
              </a:blipFill>
            </p:spPr>
            <p:txBody>
              <a:bodyPr/>
              <a:lstStyle/>
              <a:p>
                <a:r>
                  <a:rPr lang="en-US">
                    <a:noFill/>
                  </a:rPr>
                  <a:t> </a:t>
                </a:r>
              </a:p>
            </p:txBody>
          </p:sp>
        </mc:Fallback>
      </mc:AlternateContent>
      <p:pic>
        <p:nvPicPr>
          <p:cNvPr id="5" name="Picture 4" descr="A close up of a logo&#10;&#10;Description automatically generated">
            <a:extLst>
              <a:ext uri="{FF2B5EF4-FFF2-40B4-BE49-F238E27FC236}">
                <a16:creationId xmlns:a16="http://schemas.microsoft.com/office/drawing/2014/main" id="{E37168FE-6D45-4E03-B659-4D0F67464F9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682476" y="3429000"/>
            <a:ext cx="967912" cy="955963"/>
          </a:xfrm>
          <a:prstGeom prst="rect">
            <a:avLst/>
          </a:prstGeom>
        </p:spPr>
      </p:pic>
      <p:pic>
        <p:nvPicPr>
          <p:cNvPr id="6" name="Picture 5" descr="A picture containing photo, black, clock&#10;&#10;Description automatically generated">
            <a:extLst>
              <a:ext uri="{FF2B5EF4-FFF2-40B4-BE49-F238E27FC236}">
                <a16:creationId xmlns:a16="http://schemas.microsoft.com/office/drawing/2014/main" id="{A96B47C8-4DDF-4823-A978-634442654A0B}"/>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548048" y="3361343"/>
            <a:ext cx="1030569" cy="1014729"/>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71AE239-1450-4334-89EF-4D6D8C11DE5F}"/>
                  </a:ext>
                </a:extLst>
              </p:cNvPr>
              <p:cNvSpPr/>
              <p:nvPr/>
            </p:nvSpPr>
            <p:spPr>
              <a:xfrm>
                <a:off x="9822610" y="3692932"/>
                <a:ext cx="4651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chemeClr val="tx1"/>
                          </a:solidFill>
                          <a:latin typeface="Cambria Math" panose="02040503050406030204" pitchFamily="18" charset="0"/>
                        </a:rPr>
                        <m:t>or</m:t>
                      </m:r>
                    </m:oMath>
                  </m:oMathPara>
                </a14:m>
                <a:endParaRPr lang="en-US" dirty="0">
                  <a:solidFill>
                    <a:schemeClr val="tx1"/>
                  </a:solidFill>
                </a:endParaRPr>
              </a:p>
            </p:txBody>
          </p:sp>
        </mc:Choice>
        <mc:Fallback xmlns="">
          <p:sp>
            <p:nvSpPr>
              <p:cNvPr id="7" name="Rectangle 6">
                <a:extLst>
                  <a:ext uri="{FF2B5EF4-FFF2-40B4-BE49-F238E27FC236}">
                    <a16:creationId xmlns:a16="http://schemas.microsoft.com/office/drawing/2014/main" id="{371AE239-1450-4334-89EF-4D6D8C11DE5F}"/>
                  </a:ext>
                </a:extLst>
              </p:cNvPr>
              <p:cNvSpPr>
                <a:spLocks noRot="1" noChangeAspect="1" noMove="1" noResize="1" noEditPoints="1" noAdjustHandles="1" noChangeArrowheads="1" noChangeShapeType="1" noTextEdit="1"/>
              </p:cNvSpPr>
              <p:nvPr/>
            </p:nvSpPr>
            <p:spPr>
              <a:xfrm>
                <a:off x="9822610" y="3692932"/>
                <a:ext cx="46519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9451C7E-C8BA-4B69-8898-43EA4AB739EE}"/>
                  </a:ext>
                </a:extLst>
              </p:cNvPr>
              <p:cNvSpPr txBox="1"/>
              <p:nvPr/>
            </p:nvSpPr>
            <p:spPr>
              <a:xfrm>
                <a:off x="1560317" y="4257211"/>
                <a:ext cx="40391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𝐵</m:t>
                          </m:r>
                        </m:e>
                      </m:d>
                    </m:oMath>
                  </m:oMathPara>
                </a14:m>
                <a:endParaRPr lang="en-US" b="0" dirty="0"/>
              </a:p>
            </p:txBody>
          </p:sp>
        </mc:Choice>
        <mc:Fallback xmlns="">
          <p:sp>
            <p:nvSpPr>
              <p:cNvPr id="8" name="TextBox 7">
                <a:extLst>
                  <a:ext uri="{FF2B5EF4-FFF2-40B4-BE49-F238E27FC236}">
                    <a16:creationId xmlns:a16="http://schemas.microsoft.com/office/drawing/2014/main" id="{69451C7E-C8BA-4B69-8898-43EA4AB739EE}"/>
                  </a:ext>
                </a:extLst>
              </p:cNvPr>
              <p:cNvSpPr txBox="1">
                <a:spLocks noRot="1" noChangeAspect="1" noMove="1" noResize="1" noEditPoints="1" noAdjustHandles="1" noChangeArrowheads="1" noChangeShapeType="1" noTextEdit="1"/>
              </p:cNvSpPr>
              <p:nvPr/>
            </p:nvSpPr>
            <p:spPr>
              <a:xfrm>
                <a:off x="1560317" y="4257211"/>
                <a:ext cx="4039118" cy="276999"/>
              </a:xfrm>
              <a:prstGeom prst="rect">
                <a:avLst/>
              </a:prstGeom>
              <a:blipFill>
                <a:blip r:embed="rId8"/>
                <a:stretch>
                  <a:fillRect l="-905"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1A93B09-142B-44E5-A0A3-AB5AEFFA244D}"/>
                  </a:ext>
                </a:extLst>
              </p:cNvPr>
              <p:cNvSpPr txBox="1"/>
              <p:nvPr/>
            </p:nvSpPr>
            <p:spPr>
              <a:xfrm>
                <a:off x="1560317" y="4713348"/>
                <a:ext cx="4226863" cy="8993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h𝑒𝑎𝑑𝑠</m:t>
                          </m:r>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r>
                            <a:rPr lang="en-US" b="0" i="1" smtClean="0">
                              <a:latin typeface="Cambria Math" panose="02040503050406030204" pitchFamily="18" charset="0"/>
                            </a:rPr>
                            <m:t>𝑠𝑖𝑥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r>
                        <a:rPr lang="en-US" b="0" i="1" smtClean="0">
                          <a:latin typeface="Cambria Math" panose="02040503050406030204" pitchFamily="18" charset="0"/>
                        </a:rPr>
                        <m:t> −</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7</m:t>
                          </m:r>
                        </m:num>
                        <m:den>
                          <m:r>
                            <a:rPr lang="en-US" i="1">
                              <a:latin typeface="Cambria Math" panose="02040503050406030204" pitchFamily="18" charset="0"/>
                            </a:rPr>
                            <m:t>12</m:t>
                          </m:r>
                        </m:den>
                      </m:f>
                    </m:oMath>
                  </m:oMathPara>
                </a14:m>
                <a:endParaRPr lang="en-US" dirty="0"/>
              </a:p>
              <a:p>
                <a:endParaRPr lang="en-US" dirty="0"/>
              </a:p>
            </p:txBody>
          </p:sp>
        </mc:Choice>
        <mc:Fallback xmlns="">
          <p:sp>
            <p:nvSpPr>
              <p:cNvPr id="9" name="TextBox 8">
                <a:extLst>
                  <a:ext uri="{FF2B5EF4-FFF2-40B4-BE49-F238E27FC236}">
                    <a16:creationId xmlns:a16="http://schemas.microsoft.com/office/drawing/2014/main" id="{51A93B09-142B-44E5-A0A3-AB5AEFFA244D}"/>
                  </a:ext>
                </a:extLst>
              </p:cNvPr>
              <p:cNvSpPr txBox="1">
                <a:spLocks noRot="1" noChangeAspect="1" noMove="1" noResize="1" noEditPoints="1" noAdjustHandles="1" noChangeArrowheads="1" noChangeShapeType="1" noTextEdit="1"/>
              </p:cNvSpPr>
              <p:nvPr/>
            </p:nvSpPr>
            <p:spPr>
              <a:xfrm>
                <a:off x="1560317" y="4713348"/>
                <a:ext cx="4226863" cy="899349"/>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7402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874FE29F-F82D-4DA4-8D7C-7454305102FB}"/>
                  </a:ext>
                </a:extLst>
              </p:cNvPr>
              <p:cNvSpPr>
                <a:spLocks noGrp="1"/>
              </p:cNvSpPr>
              <p:nvPr>
                <p:ph sz="half" idx="2"/>
              </p:nvPr>
            </p:nvSpPr>
            <p:spPr>
              <a:xfrm>
                <a:off x="541612" y="1431014"/>
                <a:ext cx="6831253" cy="5126305"/>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𝑜𝑟</m:t>
                          </m:r>
                          <m:r>
                            <a:rPr lang="en-US" i="1">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𝐵</m:t>
                          </m:r>
                        </m:e>
                      </m:d>
                    </m:oMath>
                  </m:oMathPara>
                </a14:m>
                <a:endParaRPr lang="en-US" dirty="0"/>
              </a:p>
              <a:p>
                <a:pPr marL="0" indent="0">
                  <a:buNone/>
                </a:pPr>
                <a:endParaRPr lang="en-US" dirty="0"/>
              </a:p>
              <a:p>
                <a:pPr marL="0" indent="0">
                  <a:buNone/>
                </a:pPr>
                <a:r>
                  <a:rPr lang="en-US" dirty="0"/>
                  <a:t>Notice that the sum rule applies to both mutually exclusive and non-mutually exclusive probabilities. </a:t>
                </a:r>
              </a:p>
              <a:p>
                <a:pPr marL="0" indent="0">
                  <a:buNone/>
                </a:pPr>
                <a:r>
                  <a:rPr lang="en-US" dirty="0"/>
                  <a:t>When events A and B are mutually exclusive, the joint probability is 0 since they both cannot occur simultaneously. </a:t>
                </a:r>
              </a:p>
              <a:p>
                <a:pPr marL="0" indent="0">
                  <a:buNone/>
                </a:pPr>
                <a:r>
                  <a:rPr lang="en-US" dirty="0"/>
                  <a:t>But when events A and B are not mutually exclusive, the joint probability plays a role in subtracting the double-counting caused by both events occurring. </a:t>
                </a:r>
              </a:p>
            </p:txBody>
          </p:sp>
        </mc:Choice>
        <mc:Fallback xmlns="">
          <p:sp>
            <p:nvSpPr>
              <p:cNvPr id="2" name="Content Placeholder 1">
                <a:extLst>
                  <a:ext uri="{FF2B5EF4-FFF2-40B4-BE49-F238E27FC236}">
                    <a16:creationId xmlns:a16="http://schemas.microsoft.com/office/drawing/2014/main" id="{874FE29F-F82D-4DA4-8D7C-7454305102FB}"/>
                  </a:ext>
                </a:extLst>
              </p:cNvPr>
              <p:cNvSpPr>
                <a:spLocks noGrp="1" noRot="1" noChangeAspect="1" noMove="1" noResize="1" noEditPoints="1" noAdjustHandles="1" noChangeArrowheads="1" noChangeShapeType="1" noTextEdit="1"/>
              </p:cNvSpPr>
              <p:nvPr>
                <p:ph sz="half" idx="2"/>
              </p:nvPr>
            </p:nvSpPr>
            <p:spPr>
              <a:xfrm>
                <a:off x="541612" y="1431014"/>
                <a:ext cx="6831253" cy="5126305"/>
              </a:xfrm>
              <a:blipFill>
                <a:blip r:embed="rId2"/>
                <a:stretch>
                  <a:fillRect l="-804" r="-1429"/>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normAutofit/>
          </a:bodyPr>
          <a:lstStyle/>
          <a:p>
            <a:r>
              <a:rPr lang="en-US" dirty="0"/>
              <a:t>The Sum Rule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810907" y="1439862"/>
                <a:ext cx="2584169"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i="1" smtClean="0">
                          <a:solidFill>
                            <a:srgbClr val="FF0000"/>
                          </a:solidFill>
                          <a:latin typeface="Cambria Math" panose="02040503050406030204" pitchFamily="18" charset="0"/>
                        </a:rPr>
                        <m:t>𝐴</m:t>
                      </m:r>
                      <m:r>
                        <a:rPr lang="en-US" sz="480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or</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810907" y="1439862"/>
                <a:ext cx="2584169" cy="2215991"/>
              </a:xfrm>
              <a:prstGeom prst="rect">
                <a:avLst/>
              </a:prstGeom>
              <a:blipFill>
                <a:blip r:embed="rId3"/>
                <a:stretch>
                  <a:fillRect l="-14151"/>
                </a:stretch>
              </a:blipFill>
            </p:spPr>
            <p:txBody>
              <a:bodyPr/>
              <a:lstStyle/>
              <a:p>
                <a:r>
                  <a:rPr lang="en-US">
                    <a:noFill/>
                  </a:rPr>
                  <a:t> </a:t>
                </a:r>
              </a:p>
            </p:txBody>
          </p:sp>
        </mc:Fallback>
      </mc:AlternateContent>
      <p:pic>
        <p:nvPicPr>
          <p:cNvPr id="5" name="Picture 4" descr="A close up of a logo&#10;&#10;Description automatically generated">
            <a:extLst>
              <a:ext uri="{FF2B5EF4-FFF2-40B4-BE49-F238E27FC236}">
                <a16:creationId xmlns:a16="http://schemas.microsoft.com/office/drawing/2014/main" id="{E37168FE-6D45-4E03-B659-4D0F67464F9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682476" y="3429000"/>
            <a:ext cx="967912" cy="955963"/>
          </a:xfrm>
          <a:prstGeom prst="rect">
            <a:avLst/>
          </a:prstGeom>
        </p:spPr>
      </p:pic>
      <p:pic>
        <p:nvPicPr>
          <p:cNvPr id="6" name="Picture 5" descr="A picture containing photo, black, clock&#10;&#10;Description automatically generated">
            <a:extLst>
              <a:ext uri="{FF2B5EF4-FFF2-40B4-BE49-F238E27FC236}">
                <a16:creationId xmlns:a16="http://schemas.microsoft.com/office/drawing/2014/main" id="{A96B47C8-4DDF-4823-A978-634442654A0B}"/>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548048" y="3361343"/>
            <a:ext cx="1030569" cy="1014729"/>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71AE239-1450-4334-89EF-4D6D8C11DE5F}"/>
                  </a:ext>
                </a:extLst>
              </p:cNvPr>
              <p:cNvSpPr/>
              <p:nvPr/>
            </p:nvSpPr>
            <p:spPr>
              <a:xfrm>
                <a:off x="9822610" y="3692932"/>
                <a:ext cx="4651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chemeClr val="tx1"/>
                          </a:solidFill>
                          <a:latin typeface="Cambria Math" panose="02040503050406030204" pitchFamily="18" charset="0"/>
                        </a:rPr>
                        <m:t>or</m:t>
                      </m:r>
                    </m:oMath>
                  </m:oMathPara>
                </a14:m>
                <a:endParaRPr lang="en-US" dirty="0">
                  <a:solidFill>
                    <a:schemeClr val="tx1"/>
                  </a:solidFill>
                </a:endParaRPr>
              </a:p>
            </p:txBody>
          </p:sp>
        </mc:Choice>
        <mc:Fallback xmlns="">
          <p:sp>
            <p:nvSpPr>
              <p:cNvPr id="7" name="Rectangle 6">
                <a:extLst>
                  <a:ext uri="{FF2B5EF4-FFF2-40B4-BE49-F238E27FC236}">
                    <a16:creationId xmlns:a16="http://schemas.microsoft.com/office/drawing/2014/main" id="{371AE239-1450-4334-89EF-4D6D8C11DE5F}"/>
                  </a:ext>
                </a:extLst>
              </p:cNvPr>
              <p:cNvSpPr>
                <a:spLocks noRot="1" noChangeAspect="1" noMove="1" noResize="1" noEditPoints="1" noAdjustHandles="1" noChangeArrowheads="1" noChangeShapeType="1" noTextEdit="1"/>
              </p:cNvSpPr>
              <p:nvPr/>
            </p:nvSpPr>
            <p:spPr>
              <a:xfrm>
                <a:off x="9822610" y="3692932"/>
                <a:ext cx="465192" cy="369332"/>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1547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874FE29F-F82D-4DA4-8D7C-7454305102FB}"/>
                  </a:ext>
                </a:extLst>
              </p:cNvPr>
              <p:cNvSpPr>
                <a:spLocks noGrp="1"/>
              </p:cNvSpPr>
              <p:nvPr>
                <p:ph sz="half" idx="2"/>
              </p:nvPr>
            </p:nvSpPr>
            <p:spPr>
              <a:xfrm>
                <a:off x="541612" y="1431014"/>
                <a:ext cx="7119577" cy="5126305"/>
              </a:xfrm>
            </p:spPr>
            <p:txBody>
              <a:bodyPr>
                <a:normAutofit/>
              </a:bodyPr>
              <a:lstStyle/>
              <a:p>
                <a:pPr marL="0" indent="0">
                  <a:buNone/>
                </a:pPr>
                <a:r>
                  <a:rPr lang="en-US" dirty="0"/>
                  <a:t>Another nuanced idea in probability is </a:t>
                </a:r>
                <a:r>
                  <a:rPr lang="en-US" b="1" dirty="0"/>
                  <a:t>conditional probability</a:t>
                </a:r>
                <a:r>
                  <a:rPr lang="en-US" dirty="0"/>
                  <a:t>, or the probability of </a:t>
                </a:r>
                <a:r>
                  <a:rPr lang="en-US" i="1" dirty="0"/>
                  <a:t>A </a:t>
                </a:r>
                <a:r>
                  <a:rPr lang="en-US" dirty="0"/>
                  <a:t>given</a:t>
                </a:r>
                <a:r>
                  <a:rPr lang="en-US" i="1" dirty="0"/>
                  <a:t> B </a:t>
                </a:r>
                <a:r>
                  <a:rPr lang="en-US" dirty="0"/>
                  <a:t>has occurred. </a:t>
                </a:r>
              </a:p>
              <a:p>
                <a:pPr marL="0" indent="0">
                  <a:buNone/>
                </a:pPr>
                <a:r>
                  <a:rPr lang="en-US" dirty="0"/>
                  <a:t>If </a:t>
                </a:r>
                <a:r>
                  <a:rPr lang="en-US" i="1" dirty="0"/>
                  <a:t>B </a:t>
                </a:r>
                <a:r>
                  <a:rPr lang="en-US" dirty="0"/>
                  <a:t>has no impact on whether </a:t>
                </a:r>
                <a:r>
                  <a:rPr lang="en-US" i="1" dirty="0"/>
                  <a:t>A </a:t>
                </a:r>
                <a:r>
                  <a:rPr lang="en-US" dirty="0"/>
                  <a:t>occurs, then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𝐴</m:t>
                    </m:r>
                    <m:r>
                      <a:rPr lang="en-US" i="1" dirty="0" smtClean="0">
                        <a:latin typeface="Cambria Math" panose="02040503050406030204" pitchFamily="18" charset="0"/>
                      </a:rPr>
                      <m:t>)</m:t>
                    </m:r>
                  </m:oMath>
                </a14:m>
                <a:r>
                  <a:rPr lang="en-US" dirty="0"/>
                  <a:t> =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𝐴</m:t>
                    </m:r>
                    <m:r>
                      <a:rPr lang="en-US" i="1" dirty="0" smtClean="0">
                        <a:latin typeface="Cambria Math" panose="02040503050406030204" pitchFamily="18" charset="0"/>
                      </a:rPr>
                      <m:t> </m:t>
                    </m:r>
                    <m:r>
                      <a:rPr lang="en-US" i="1" dirty="0" smtClean="0">
                        <a:latin typeface="Cambria Math" panose="02040503050406030204" pitchFamily="18" charset="0"/>
                      </a:rPr>
                      <m:t>𝑔𝑖𝑣𝑒𝑛</m:t>
                    </m:r>
                    <m:r>
                      <a:rPr lang="en-US" i="1" dirty="0" smtClean="0">
                        <a:latin typeface="Cambria Math" panose="02040503050406030204" pitchFamily="18" charset="0"/>
                      </a:rPr>
                      <m:t> </m:t>
                    </m:r>
                    <m:r>
                      <a:rPr lang="en-US" i="1" dirty="0" smtClean="0">
                        <a:latin typeface="Cambria Math" panose="02040503050406030204" pitchFamily="18" charset="0"/>
                      </a:rPr>
                      <m:t>𝐵</m:t>
                    </m:r>
                    <m:r>
                      <a:rPr lang="en-US" i="1" dirty="0" smtClean="0">
                        <a:latin typeface="Cambria Math" panose="02040503050406030204" pitchFamily="18" charset="0"/>
                      </a:rPr>
                      <m:t>).</m:t>
                    </m:r>
                  </m:oMath>
                </a14:m>
                <a:endParaRPr lang="en-US" dirty="0"/>
              </a:p>
              <a:p>
                <a:pPr marL="0" indent="0">
                  <a:buNone/>
                </a:pPr>
                <a:r>
                  <a:rPr lang="en-US" dirty="0"/>
                  <a:t>But if </a:t>
                </a:r>
                <a:r>
                  <a:rPr lang="en-US" i="1" dirty="0"/>
                  <a:t>B</a:t>
                </a:r>
                <a:r>
                  <a:rPr lang="en-US" dirty="0"/>
                  <a:t> does increase or decrease the probability of </a:t>
                </a:r>
                <a:r>
                  <a:rPr lang="en-US" i="1" dirty="0"/>
                  <a:t>A</a:t>
                </a:r>
                <a:r>
                  <a:rPr lang="en-US" dirty="0"/>
                  <a:t> occurring, then the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𝐴</m:t>
                    </m:r>
                    <m:r>
                      <a:rPr lang="en-US" i="1" dirty="0" smtClean="0">
                        <a:latin typeface="Cambria Math" panose="02040503050406030204" pitchFamily="18" charset="0"/>
                      </a:rPr>
                      <m:t>) </m:t>
                    </m:r>
                  </m:oMath>
                </a14:m>
                <a:r>
                  <a:rPr lang="en-US" dirty="0"/>
                  <a:t>is going to be different than </a:t>
                </a:r>
                <a14:m>
                  <m:oMath xmlns:m="http://schemas.openxmlformats.org/officeDocument/2006/math">
                    <m:r>
                      <a:rPr lang="en-US" i="1" dirty="0">
                        <a:latin typeface="Cambria Math" panose="02040503050406030204" pitchFamily="18" charset="0"/>
                      </a:rPr>
                      <m:t>𝑃</m:t>
                    </m:r>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 </m:t>
                    </m:r>
                    <m:r>
                      <a:rPr lang="en-US" i="1" dirty="0">
                        <a:latin typeface="Cambria Math" panose="02040503050406030204" pitchFamily="18" charset="0"/>
                      </a:rPr>
                      <m:t>𝑔𝑖𝑣𝑒𝑛</m:t>
                    </m:r>
                    <m:r>
                      <a:rPr lang="en-US" i="1" dirty="0">
                        <a:latin typeface="Cambria Math" panose="02040503050406030204" pitchFamily="18" charset="0"/>
                      </a:rPr>
                      <m:t> </m:t>
                    </m:r>
                    <m:r>
                      <a:rPr lang="en-US" i="1" dirty="0">
                        <a:latin typeface="Cambria Math" panose="02040503050406030204" pitchFamily="18" charset="0"/>
                      </a:rPr>
                      <m:t>𝐵</m:t>
                    </m:r>
                    <m:r>
                      <a:rPr lang="en-US" i="1" dirty="0">
                        <a:latin typeface="Cambria Math" panose="02040503050406030204" pitchFamily="18" charset="0"/>
                      </a:rPr>
                      <m:t>).</m:t>
                    </m:r>
                  </m:oMath>
                </a14:m>
                <a:endParaRPr lang="en-US" dirty="0"/>
              </a:p>
              <a:p>
                <a:pPr marL="0" indent="0">
                  <a:buNone/>
                </a:pPr>
                <a:r>
                  <a:rPr lang="en-US" dirty="0"/>
                  <a:t>The probability of someone being colorblind is 4.25%, but the probability of a male being colorblind is 8%.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𝑐𝑜𝑙𝑜𝑟𝑏𝑙𝑖𝑛𝑑</m:t>
                          </m:r>
                        </m:e>
                      </m:d>
                      <m:r>
                        <a:rPr lang="en-US" b="0" i="1" smtClean="0">
                          <a:latin typeface="Cambria Math" panose="02040503050406030204" pitchFamily="18" charset="0"/>
                        </a:rPr>
                        <m:t>= .0425</m:t>
                      </m:r>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𝑐𝑜𝑙𝑜𝑟𝑏𝑙𝑖𝑛𝑑</m:t>
                          </m:r>
                          <m:r>
                            <a:rPr lang="en-US" b="0" i="1" smtClean="0">
                              <a:latin typeface="Cambria Math" panose="02040503050406030204" pitchFamily="18" charset="0"/>
                            </a:rPr>
                            <m:t> </m:t>
                          </m:r>
                          <m:r>
                            <a:rPr lang="en-US" b="0" i="1" smtClean="0">
                              <a:latin typeface="Cambria Math" panose="02040503050406030204" pitchFamily="18" charset="0"/>
                            </a:rPr>
                            <m:t>𝑔𝑖𝑣𝑒𝑛</m:t>
                          </m:r>
                          <m:r>
                            <a:rPr lang="en-US" b="0" i="1" smtClean="0">
                              <a:latin typeface="Cambria Math" panose="02040503050406030204" pitchFamily="18" charset="0"/>
                            </a:rPr>
                            <m:t> </m:t>
                          </m:r>
                          <m:r>
                            <a:rPr lang="en-US" b="0" i="1" smtClean="0">
                              <a:latin typeface="Cambria Math" panose="02040503050406030204" pitchFamily="18" charset="0"/>
                            </a:rPr>
                            <m:t>𝑚𝑎𝑙𝑒</m:t>
                          </m:r>
                        </m:e>
                      </m:d>
                      <m:r>
                        <a:rPr lang="en-US" b="0" i="1" smtClean="0">
                          <a:latin typeface="Cambria Math" panose="02040503050406030204" pitchFamily="18" charset="0"/>
                        </a:rPr>
                        <m:t>= .08</m:t>
                      </m:r>
                    </m:oMath>
                  </m:oMathPara>
                </a14:m>
                <a:endParaRPr lang="en-US" dirty="0"/>
              </a:p>
              <a:p>
                <a:pPr marL="0" indent="0">
                  <a:buNone/>
                </a:pPr>
                <a:endParaRPr lang="en-US" dirty="0"/>
              </a:p>
              <a:p>
                <a:pPr marL="0" indent="0">
                  <a:buNone/>
                </a:pPr>
                <a:r>
                  <a:rPr lang="en-US" dirty="0"/>
                  <a:t>Does this mean any colorblind person is 8% likely to be male? Or that any male is 8% likely to be colorblind? </a:t>
                </a:r>
              </a:p>
            </p:txBody>
          </p:sp>
        </mc:Choice>
        <mc:Fallback xmlns="">
          <p:sp>
            <p:nvSpPr>
              <p:cNvPr id="2" name="Content Placeholder 1">
                <a:extLst>
                  <a:ext uri="{FF2B5EF4-FFF2-40B4-BE49-F238E27FC236}">
                    <a16:creationId xmlns:a16="http://schemas.microsoft.com/office/drawing/2014/main" id="{874FE29F-F82D-4DA4-8D7C-7454305102FB}"/>
                  </a:ext>
                </a:extLst>
              </p:cNvPr>
              <p:cNvSpPr>
                <a:spLocks noGrp="1" noRot="1" noChangeAspect="1" noMove="1" noResize="1" noEditPoints="1" noAdjustHandles="1" noChangeArrowheads="1" noChangeShapeType="1" noTextEdit="1"/>
              </p:cNvSpPr>
              <p:nvPr>
                <p:ph sz="half" idx="2"/>
              </p:nvPr>
            </p:nvSpPr>
            <p:spPr>
              <a:xfrm>
                <a:off x="541612" y="1431014"/>
                <a:ext cx="7119577" cy="5126305"/>
              </a:xfrm>
              <a:blipFill>
                <a:blip r:embed="rId2"/>
                <a:stretch>
                  <a:fillRect l="-771" t="-1546"/>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normAutofit/>
          </a:bodyPr>
          <a:lstStyle/>
          <a:p>
            <a:r>
              <a:rPr lang="en-US" dirty="0"/>
              <a:t>Conditional Probability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346470" y="4081836"/>
                <a:ext cx="3303918"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b="0" i="1" smtClean="0">
                          <a:solidFill>
                            <a:srgbClr val="FF0000"/>
                          </a:solidFill>
                          <a:latin typeface="Cambria Math" panose="02040503050406030204" pitchFamily="18" charset="0"/>
                        </a:rPr>
                        <m:t>𝐴</m:t>
                      </m:r>
                      <m:r>
                        <a:rPr lang="en-US" sz="4800" b="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given</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346470" y="4081836"/>
                <a:ext cx="3303918" cy="2215991"/>
              </a:xfrm>
              <a:prstGeom prst="rect">
                <a:avLst/>
              </a:prstGeom>
              <a:blipFill>
                <a:blip r:embed="rId3"/>
                <a:stretch>
                  <a:fillRect l="-11070"/>
                </a:stretch>
              </a:blipFill>
            </p:spPr>
            <p:txBody>
              <a:bodyPr/>
              <a:lstStyle/>
              <a:p>
                <a:r>
                  <a:rPr lang="en-US">
                    <a:noFill/>
                  </a:rPr>
                  <a:t> </a:t>
                </a:r>
              </a:p>
            </p:txBody>
          </p:sp>
        </mc:Fallback>
      </mc:AlternateContent>
      <p:pic>
        <p:nvPicPr>
          <p:cNvPr id="9" name="Picture 8" descr="A group of people standing in front of a tree&#10;&#10;Description automatically generated">
            <a:extLst>
              <a:ext uri="{FF2B5EF4-FFF2-40B4-BE49-F238E27FC236}">
                <a16:creationId xmlns:a16="http://schemas.microsoft.com/office/drawing/2014/main" id="{2F22B2BF-5896-4111-8528-5FA805F555A0}"/>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46470" y="1431014"/>
            <a:ext cx="3303918" cy="2477939"/>
          </a:xfrm>
          <a:prstGeom prst="rect">
            <a:avLst/>
          </a:prstGeom>
        </p:spPr>
      </p:pic>
    </p:spTree>
    <p:extLst>
      <p:ext uri="{BB962C8B-B14F-4D97-AF65-F5344CB8AC3E}">
        <p14:creationId xmlns:p14="http://schemas.microsoft.com/office/powerpoint/2010/main" val="1417471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874FE29F-F82D-4DA4-8D7C-7454305102FB}"/>
                  </a:ext>
                </a:extLst>
              </p:cNvPr>
              <p:cNvSpPr>
                <a:spLocks noGrp="1"/>
              </p:cNvSpPr>
              <p:nvPr>
                <p:ph sz="half" idx="2"/>
              </p:nvPr>
            </p:nvSpPr>
            <p:spPr>
              <a:xfrm>
                <a:off x="541612" y="1431014"/>
                <a:ext cx="7119577" cy="5126305"/>
              </a:xfrm>
            </p:spPr>
            <p:txBody>
              <a:bodyPr>
                <a:normAutofit/>
              </a:bodyPr>
              <a:lstStyle/>
              <a:p>
                <a:pPr marL="0" indent="0">
                  <a:buNone/>
                </a:pPr>
                <a:r>
                  <a:rPr lang="en-US" dirty="0"/>
                  <a:t>Direction of the conditional probability matters! The </a:t>
                </a:r>
                <a:r>
                  <a:rPr lang="en-US" i="1" dirty="0"/>
                  <a:t>probability of a male given they are colorblind </a:t>
                </a:r>
                <a:r>
                  <a:rPr lang="en-US" dirty="0"/>
                  <a:t>is not the same as the </a:t>
                </a:r>
                <a:r>
                  <a:rPr lang="en-US" i="1" dirty="0"/>
                  <a:t>probability of being colorblind given they are male</a:t>
                </a:r>
                <a:r>
                  <a:rPr lang="en-US" dirty="0"/>
                  <a:t>!</a:t>
                </a:r>
              </a:p>
              <a:p>
                <a:pPr marL="0" indent="0">
                  <a:buNone/>
                </a:pPr>
                <a:r>
                  <a:rPr lang="en-US" dirty="0"/>
                  <a:t>We will learn how to flip this probability with Bayes Theorem shortly, but first let’s see why conditional probability plays a critical role in </a:t>
                </a:r>
                <a:r>
                  <a:rPr lang="en-US" b="1" dirty="0"/>
                  <a:t>AND</a:t>
                </a:r>
                <a:r>
                  <a:rPr lang="en-US" dirty="0"/>
                  <a:t> </a:t>
                </a:r>
                <a:r>
                  <a:rPr lang="en-US" dirty="0" err="1"/>
                  <a:t>and</a:t>
                </a:r>
                <a:r>
                  <a:rPr lang="en-US" dirty="0"/>
                  <a:t> </a:t>
                </a:r>
                <a:r>
                  <a:rPr lang="en-US" b="1" dirty="0"/>
                  <a:t>OR</a:t>
                </a:r>
                <a:r>
                  <a:rPr lang="en-US" dirty="0"/>
                  <a:t> probabilities. </a:t>
                </a:r>
              </a:p>
              <a:p>
                <a:pPr marL="0" indent="0">
                  <a:buNone/>
                </a:pPr>
                <a:r>
                  <a:rPr lang="en-US" dirty="0"/>
                  <a:t>Let’s say we draw a random person from the population, and the probability of them being male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𝑚𝑎𝑙𝑒</m:t>
                    </m:r>
                    <m:r>
                      <a:rPr lang="en-US" i="1" dirty="0" smtClean="0">
                        <a:latin typeface="Cambria Math" panose="02040503050406030204" pitchFamily="18" charset="0"/>
                      </a:rPr>
                      <m:t>)</m:t>
                    </m:r>
                  </m:oMath>
                </a14:m>
                <a:r>
                  <a:rPr lang="en-US" dirty="0"/>
                  <a:t> is 50%. </a:t>
                </a:r>
              </a:p>
              <a:p>
                <a:pPr marL="0" indent="0">
                  <a:buNone/>
                </a:pPr>
                <a:r>
                  <a:rPr lang="en-US" dirty="0"/>
                  <a:t>If we want to calculate the probability they are male and colorblind, do we multiply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𝑚𝑎𝑙𝑒</m:t>
                    </m:r>
                    <m:r>
                      <a:rPr lang="en-US" i="1" dirty="0" smtClean="0">
                        <a:latin typeface="Cambria Math" panose="02040503050406030204" pitchFamily="18" charset="0"/>
                      </a:rPr>
                      <m:t>) </m:t>
                    </m:r>
                  </m:oMath>
                </a14:m>
                <a:r>
                  <a:rPr lang="en-US" dirty="0"/>
                  <a:t>with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𝑐𝑜𝑙𝑜𝑟𝑏𝑙𝑖𝑛𝑑</m:t>
                    </m:r>
                    <m:r>
                      <a:rPr lang="en-US" i="1" dirty="0" smtClean="0">
                        <a:latin typeface="Cambria Math" panose="02040503050406030204" pitchFamily="18" charset="0"/>
                      </a:rPr>
                      <m:t>)</m:t>
                    </m:r>
                  </m:oMath>
                </a14:m>
                <a:r>
                  <a:rPr lang="en-US" dirty="0"/>
                  <a:t> or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𝑐𝑜𝑙𝑜𝑟𝑏𝑙𝑖𝑛𝑑</m:t>
                    </m:r>
                    <m:r>
                      <a:rPr lang="en-US" i="1" dirty="0" smtClean="0">
                        <a:latin typeface="Cambria Math" panose="02040503050406030204" pitchFamily="18" charset="0"/>
                      </a:rPr>
                      <m:t> </m:t>
                    </m:r>
                    <m:r>
                      <a:rPr lang="en-US" i="1" dirty="0" smtClean="0">
                        <a:latin typeface="Cambria Math" panose="02040503050406030204" pitchFamily="18" charset="0"/>
                      </a:rPr>
                      <m:t>𝑔𝑖𝑣𝑒𝑛</m:t>
                    </m:r>
                    <m:r>
                      <a:rPr lang="en-US" i="1" dirty="0" smtClean="0">
                        <a:latin typeface="Cambria Math" panose="02040503050406030204" pitchFamily="18" charset="0"/>
                      </a:rPr>
                      <m:t> </m:t>
                    </m:r>
                    <m:r>
                      <a:rPr lang="en-US" i="1" dirty="0" smtClean="0">
                        <a:latin typeface="Cambria Math" panose="02040503050406030204" pitchFamily="18" charset="0"/>
                      </a:rPr>
                      <m:t>𝑚𝑎𝑙𝑒</m:t>
                    </m:r>
                    <m:r>
                      <a:rPr lang="en-US" i="1" dirty="0" smtClean="0">
                        <a:latin typeface="Cambria Math" panose="02040503050406030204" pitchFamily="18" charset="0"/>
                      </a:rPr>
                      <m:t>)</m:t>
                    </m:r>
                  </m:oMath>
                </a14:m>
                <a:r>
                  <a:rPr lang="en-US" dirty="0"/>
                  <a:t> ?</a:t>
                </a:r>
              </a:p>
            </p:txBody>
          </p:sp>
        </mc:Choice>
        <mc:Fallback xmlns="">
          <p:sp>
            <p:nvSpPr>
              <p:cNvPr id="2" name="Content Placeholder 1">
                <a:extLst>
                  <a:ext uri="{FF2B5EF4-FFF2-40B4-BE49-F238E27FC236}">
                    <a16:creationId xmlns:a16="http://schemas.microsoft.com/office/drawing/2014/main" id="{874FE29F-F82D-4DA4-8D7C-7454305102FB}"/>
                  </a:ext>
                </a:extLst>
              </p:cNvPr>
              <p:cNvSpPr>
                <a:spLocks noGrp="1" noRot="1" noChangeAspect="1" noMove="1" noResize="1" noEditPoints="1" noAdjustHandles="1" noChangeArrowheads="1" noChangeShapeType="1" noTextEdit="1"/>
              </p:cNvSpPr>
              <p:nvPr>
                <p:ph sz="half" idx="2"/>
              </p:nvPr>
            </p:nvSpPr>
            <p:spPr>
              <a:xfrm>
                <a:off x="541612" y="1431014"/>
                <a:ext cx="7119577" cy="5126305"/>
              </a:xfrm>
              <a:blipFill>
                <a:blip r:embed="rId2"/>
                <a:stretch>
                  <a:fillRect l="-771" t="-1546" r="-428"/>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normAutofit/>
          </a:bodyPr>
          <a:lstStyle/>
          <a:p>
            <a:r>
              <a:rPr lang="en-US" dirty="0"/>
              <a:t>Conditional Probability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346470" y="4081836"/>
                <a:ext cx="3303918"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b="0" i="1" smtClean="0">
                          <a:solidFill>
                            <a:srgbClr val="FF0000"/>
                          </a:solidFill>
                          <a:latin typeface="Cambria Math" panose="02040503050406030204" pitchFamily="18" charset="0"/>
                        </a:rPr>
                        <m:t>𝐴</m:t>
                      </m:r>
                      <m:r>
                        <a:rPr lang="en-US" sz="4800" b="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given</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346470" y="4081836"/>
                <a:ext cx="3303918" cy="2215991"/>
              </a:xfrm>
              <a:prstGeom prst="rect">
                <a:avLst/>
              </a:prstGeom>
              <a:blipFill>
                <a:blip r:embed="rId3"/>
                <a:stretch>
                  <a:fillRect l="-11070"/>
                </a:stretch>
              </a:blipFill>
            </p:spPr>
            <p:txBody>
              <a:bodyPr/>
              <a:lstStyle/>
              <a:p>
                <a:r>
                  <a:rPr lang="en-US">
                    <a:noFill/>
                  </a:rPr>
                  <a:t> </a:t>
                </a:r>
              </a:p>
            </p:txBody>
          </p:sp>
        </mc:Fallback>
      </mc:AlternateContent>
      <p:pic>
        <p:nvPicPr>
          <p:cNvPr id="9" name="Picture 8" descr="A group of people standing in front of a tree&#10;&#10;Description automatically generated">
            <a:extLst>
              <a:ext uri="{FF2B5EF4-FFF2-40B4-BE49-F238E27FC236}">
                <a16:creationId xmlns:a16="http://schemas.microsoft.com/office/drawing/2014/main" id="{2F22B2BF-5896-4111-8528-5FA805F555A0}"/>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46470" y="1431014"/>
            <a:ext cx="3303918" cy="2477939"/>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6025290-6934-4AC5-99EA-3409B4EE123D}"/>
                  </a:ext>
                </a:extLst>
              </p:cNvPr>
              <p:cNvSpPr/>
              <p:nvPr/>
            </p:nvSpPr>
            <p:spPr>
              <a:xfrm>
                <a:off x="521208" y="5079991"/>
                <a:ext cx="7645757" cy="1477328"/>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𝑚𝑎𝑙𝑒</m:t>
                          </m:r>
                        </m:e>
                      </m:d>
                      <m:r>
                        <a:rPr lang="en-US" b="0" i="1" smtClean="0">
                          <a:latin typeface="Cambria Math" panose="02040503050406030204" pitchFamily="18" charset="0"/>
                        </a:rPr>
                        <m:t>= .5</m:t>
                      </m:r>
                    </m:oMath>
                  </m:oMathPara>
                </a14:m>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smtClean="0">
                              <a:latin typeface="Cambria Math" panose="02040503050406030204" pitchFamily="18" charset="0"/>
                            </a:rPr>
                          </m:ctrlPr>
                        </m:dPr>
                        <m:e>
                          <m:r>
                            <a:rPr lang="en-US" i="1">
                              <a:latin typeface="Cambria Math" panose="02040503050406030204" pitchFamily="18" charset="0"/>
                            </a:rPr>
                            <m:t>𝑐𝑜𝑙𝑜𝑟𝑏𝑙𝑖𝑛𝑑</m:t>
                          </m:r>
                        </m:e>
                      </m:d>
                      <m:r>
                        <a:rPr lang="en-US" i="1">
                          <a:latin typeface="Cambria Math" panose="02040503050406030204" pitchFamily="18" charset="0"/>
                        </a:rPr>
                        <m:t>= .04</m:t>
                      </m:r>
                      <m:r>
                        <a:rPr lang="en-US" b="0" i="1" smtClean="0">
                          <a:latin typeface="Cambria Math" panose="02040503050406030204" pitchFamily="18" charset="0"/>
                        </a:rPr>
                        <m:t>2</m:t>
                      </m:r>
                      <m:r>
                        <a:rPr lang="en-US" i="1">
                          <a:latin typeface="Cambria Math" panose="02040503050406030204" pitchFamily="18" charset="0"/>
                        </a:rPr>
                        <m:t>5</m:t>
                      </m:r>
                    </m:oMath>
                  </m:oMathPara>
                </a14:m>
                <a:endParaRPr lang="en-US" dirty="0"/>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𝑐𝑜𝑙𝑜𝑟𝑏𝑙𝑖𝑛𝑑</m:t>
                          </m:r>
                          <m:r>
                            <a:rPr lang="en-US" i="1">
                              <a:latin typeface="Cambria Math" panose="02040503050406030204" pitchFamily="18" charset="0"/>
                            </a:rPr>
                            <m:t> </m:t>
                          </m:r>
                          <m:r>
                            <a:rPr lang="en-US" i="1">
                              <a:latin typeface="Cambria Math" panose="02040503050406030204" pitchFamily="18" charset="0"/>
                            </a:rPr>
                            <m:t>𝑔𝑖𝑣𝑒𝑛</m:t>
                          </m:r>
                          <m:r>
                            <a:rPr lang="en-US" i="1">
                              <a:latin typeface="Cambria Math" panose="02040503050406030204" pitchFamily="18" charset="0"/>
                            </a:rPr>
                            <m:t> </m:t>
                          </m:r>
                          <m:r>
                            <a:rPr lang="en-US" i="1">
                              <a:latin typeface="Cambria Math" panose="02040503050406030204" pitchFamily="18" charset="0"/>
                            </a:rPr>
                            <m:t>𝑚𝑎𝑙𝑒</m:t>
                          </m:r>
                        </m:e>
                      </m:d>
                      <m:r>
                        <a:rPr lang="en-US" i="1">
                          <a:latin typeface="Cambria Math" panose="02040503050406030204" pitchFamily="18" charset="0"/>
                        </a:rPr>
                        <m:t>= .08</m:t>
                      </m:r>
                    </m:oMath>
                  </m:oMathPara>
                </a14:m>
                <a:endParaRPr lang="en-US" dirty="0"/>
              </a:p>
              <a:p>
                <a:endParaRPr lang="en-US" dirty="0"/>
              </a:p>
              <a:p>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𝑚𝑎𝑙𝑒</m:t>
                          </m:r>
                          <m:r>
                            <a:rPr lang="en-US" i="1" dirty="0" smtClean="0">
                              <a:latin typeface="Cambria Math" panose="02040503050406030204" pitchFamily="18" charset="0"/>
                            </a:rPr>
                            <m:t> </m:t>
                          </m:r>
                          <m:r>
                            <a:rPr lang="en-US" i="1" dirty="0" smtClean="0">
                              <a:latin typeface="Cambria Math" panose="02040503050406030204" pitchFamily="18" charset="0"/>
                            </a:rPr>
                            <m:t>𝑎𝑛𝑑</m:t>
                          </m:r>
                          <m:r>
                            <a:rPr lang="en-US" i="1" dirty="0" smtClean="0">
                              <a:latin typeface="Cambria Math" panose="02040503050406030204" pitchFamily="18" charset="0"/>
                            </a:rPr>
                            <m:t> </m:t>
                          </m:r>
                          <m:r>
                            <a:rPr lang="en-US" i="1" dirty="0" smtClean="0">
                              <a:latin typeface="Cambria Math" panose="02040503050406030204" pitchFamily="18" charset="0"/>
                            </a:rPr>
                            <m:t>𝑐𝑜𝑙𝑜𝑟𝑏𝑙𝑖𝑛𝑑</m:t>
                          </m:r>
                        </m:e>
                      </m:d>
                      <m:r>
                        <a:rPr lang="en-US" i="1" dirty="0" smtClean="0">
                          <a:latin typeface="Cambria Math" panose="02040503050406030204" pitchFamily="18" charset="0"/>
                        </a:rPr>
                        <m:t>=</m:t>
                      </m:r>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𝑚𝑎𝑙𝑒</m:t>
                          </m:r>
                        </m:e>
                      </m:d>
                      <m:r>
                        <a:rPr lang="en-US" b="0" i="1" dirty="0" smtClean="0">
                          <a:latin typeface="Cambria Math" panose="02040503050406030204" pitchFamily="18" charset="0"/>
                        </a:rPr>
                        <m:t>     ∗      </m:t>
                      </m:r>
                      <m:r>
                        <a:rPr lang="en-US" i="1" dirty="0" smtClean="0">
                          <a:latin typeface="Cambria Math" panose="02040503050406030204" pitchFamily="18" charset="0"/>
                        </a:rPr>
                        <m:t>? </m:t>
                      </m:r>
                    </m:oMath>
                  </m:oMathPara>
                </a14:m>
                <a:endParaRPr lang="en-US" dirty="0"/>
              </a:p>
            </p:txBody>
          </p:sp>
        </mc:Choice>
        <mc:Fallback xmlns="">
          <p:sp>
            <p:nvSpPr>
              <p:cNvPr id="5" name="Rectangle 4">
                <a:extLst>
                  <a:ext uri="{FF2B5EF4-FFF2-40B4-BE49-F238E27FC236}">
                    <a16:creationId xmlns:a16="http://schemas.microsoft.com/office/drawing/2014/main" id="{26025290-6934-4AC5-99EA-3409B4EE123D}"/>
                  </a:ext>
                </a:extLst>
              </p:cNvPr>
              <p:cNvSpPr>
                <a:spLocks noRot="1" noChangeAspect="1" noMove="1" noResize="1" noEditPoints="1" noAdjustHandles="1" noChangeArrowheads="1" noChangeShapeType="1" noTextEdit="1"/>
              </p:cNvSpPr>
              <p:nvPr/>
            </p:nvSpPr>
            <p:spPr>
              <a:xfrm>
                <a:off x="521208" y="5079991"/>
                <a:ext cx="7645757" cy="1477328"/>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48366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4FE29F-F82D-4DA4-8D7C-7454305102FB}"/>
              </a:ext>
            </a:extLst>
          </p:cNvPr>
          <p:cNvSpPr>
            <a:spLocks noGrp="1"/>
          </p:cNvSpPr>
          <p:nvPr>
            <p:ph sz="half" idx="2"/>
          </p:nvPr>
        </p:nvSpPr>
        <p:spPr>
          <a:xfrm>
            <a:off x="541612" y="3908953"/>
            <a:ext cx="7119577" cy="2648366"/>
          </a:xfrm>
        </p:spPr>
        <p:txBody>
          <a:bodyPr>
            <a:normAutofit/>
          </a:bodyPr>
          <a:lstStyle/>
          <a:p>
            <a:pPr marL="0" indent="0">
              <a:buNone/>
            </a:pPr>
            <a:r>
              <a:rPr lang="en-US" dirty="0"/>
              <a:t>With joint probability we use the conditional probability when it is available! If we want to calculate the probability of someone being male and colorblind, use the conditional probability that accounts for them being male! </a:t>
            </a:r>
          </a:p>
          <a:p>
            <a:pPr marL="0" indent="0">
              <a:buNone/>
            </a:pPr>
            <a:r>
              <a:rPr lang="en-US" dirty="0"/>
              <a:t>If we do not use the conditional probability, then the probability of them being male and colorblind will be no different than being female and colorblind! </a:t>
            </a:r>
          </a:p>
        </p:txBody>
      </p:sp>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normAutofit/>
          </a:bodyPr>
          <a:lstStyle/>
          <a:p>
            <a:r>
              <a:rPr lang="en-US" dirty="0"/>
              <a:t>Conditional Probability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346470" y="4081836"/>
                <a:ext cx="3303918"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b="0" i="1" smtClean="0">
                          <a:solidFill>
                            <a:srgbClr val="FF0000"/>
                          </a:solidFill>
                          <a:latin typeface="Cambria Math" panose="02040503050406030204" pitchFamily="18" charset="0"/>
                        </a:rPr>
                        <m:t>𝐴</m:t>
                      </m:r>
                      <m:r>
                        <a:rPr lang="en-US" sz="4800" b="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given</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346470" y="4081836"/>
                <a:ext cx="3303918" cy="2215991"/>
              </a:xfrm>
              <a:prstGeom prst="rect">
                <a:avLst/>
              </a:prstGeom>
              <a:blipFill>
                <a:blip r:embed="rId2"/>
                <a:stretch>
                  <a:fillRect l="-11070"/>
                </a:stretch>
              </a:blipFill>
            </p:spPr>
            <p:txBody>
              <a:bodyPr/>
              <a:lstStyle/>
              <a:p>
                <a:r>
                  <a:rPr lang="en-US">
                    <a:noFill/>
                  </a:rPr>
                  <a:t> </a:t>
                </a:r>
              </a:p>
            </p:txBody>
          </p:sp>
        </mc:Fallback>
      </mc:AlternateContent>
      <p:pic>
        <p:nvPicPr>
          <p:cNvPr id="9" name="Picture 8" descr="A group of people standing in front of a tree&#10;&#10;Description automatically generated">
            <a:extLst>
              <a:ext uri="{FF2B5EF4-FFF2-40B4-BE49-F238E27FC236}">
                <a16:creationId xmlns:a16="http://schemas.microsoft.com/office/drawing/2014/main" id="{2F22B2BF-5896-4111-8528-5FA805F555A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46470" y="1431014"/>
            <a:ext cx="3303918" cy="2477939"/>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6025290-6934-4AC5-99EA-3409B4EE123D}"/>
                  </a:ext>
                </a:extLst>
              </p:cNvPr>
              <p:cNvSpPr/>
              <p:nvPr/>
            </p:nvSpPr>
            <p:spPr>
              <a:xfrm>
                <a:off x="541612" y="1307420"/>
                <a:ext cx="7645757" cy="258532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𝑚𝑎𝑙𝑒</m:t>
                          </m:r>
                        </m:e>
                      </m:d>
                      <m:r>
                        <a:rPr lang="en-US" b="0" i="1" smtClean="0">
                          <a:latin typeface="Cambria Math" panose="02040503050406030204" pitchFamily="18" charset="0"/>
                        </a:rPr>
                        <m:t>= .5</m:t>
                      </m:r>
                    </m:oMath>
                  </m:oMathPara>
                </a14:m>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i="1" strike="sngStrike">
                          <a:latin typeface="Cambria Math" panose="02040503050406030204" pitchFamily="18" charset="0"/>
                        </a:rPr>
                        <m:t>𝑃</m:t>
                      </m:r>
                      <m:d>
                        <m:dPr>
                          <m:ctrlPr>
                            <a:rPr lang="en-US" i="1" strike="sngStrike" smtClean="0">
                              <a:latin typeface="Cambria Math" panose="02040503050406030204" pitchFamily="18" charset="0"/>
                            </a:rPr>
                          </m:ctrlPr>
                        </m:dPr>
                        <m:e>
                          <m:r>
                            <a:rPr lang="en-US" i="1" strike="sngStrike">
                              <a:latin typeface="Cambria Math" panose="02040503050406030204" pitchFamily="18" charset="0"/>
                            </a:rPr>
                            <m:t>𝑐𝑜𝑙𝑜𝑟𝑏𝑙𝑖𝑛𝑑</m:t>
                          </m:r>
                        </m:e>
                      </m:d>
                      <m:r>
                        <a:rPr lang="en-US" i="1" strike="sngStrike">
                          <a:latin typeface="Cambria Math" panose="02040503050406030204" pitchFamily="18" charset="0"/>
                        </a:rPr>
                        <m:t>= .0425</m:t>
                      </m:r>
                    </m:oMath>
                  </m:oMathPara>
                </a14:m>
                <a:endParaRPr lang="en-US" strike="sngStrike" dirty="0"/>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𝑐𝑜𝑙𝑜𝑟𝑏𝑙𝑖𝑛𝑑</m:t>
                          </m:r>
                          <m:r>
                            <a:rPr lang="en-US" i="1">
                              <a:latin typeface="Cambria Math" panose="02040503050406030204" pitchFamily="18" charset="0"/>
                            </a:rPr>
                            <m:t> </m:t>
                          </m:r>
                          <m:r>
                            <a:rPr lang="en-US" i="1">
                              <a:latin typeface="Cambria Math" panose="02040503050406030204" pitchFamily="18" charset="0"/>
                            </a:rPr>
                            <m:t>𝑔𝑖𝑣𝑒𝑛</m:t>
                          </m:r>
                          <m:r>
                            <a:rPr lang="en-US" i="1">
                              <a:latin typeface="Cambria Math" panose="02040503050406030204" pitchFamily="18" charset="0"/>
                            </a:rPr>
                            <m:t> </m:t>
                          </m:r>
                          <m:r>
                            <a:rPr lang="en-US" i="1">
                              <a:latin typeface="Cambria Math" panose="02040503050406030204" pitchFamily="18" charset="0"/>
                            </a:rPr>
                            <m:t>𝑚𝑎𝑙𝑒</m:t>
                          </m:r>
                        </m:e>
                      </m:d>
                      <m:r>
                        <a:rPr lang="en-US" i="1">
                          <a:latin typeface="Cambria Math" panose="02040503050406030204" pitchFamily="18" charset="0"/>
                        </a:rPr>
                        <m:t>= .08</m:t>
                      </m:r>
                    </m:oMath>
                  </m:oMathPara>
                </a14:m>
                <a:endParaRPr lang="en-US" dirty="0"/>
              </a:p>
              <a:p>
                <a:endParaRPr lang="en-US" dirty="0"/>
              </a:p>
              <a:p>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𝑚𝑎𝑙𝑒</m:t>
                          </m:r>
                          <m:r>
                            <a:rPr lang="en-US" i="1" dirty="0" smtClean="0">
                              <a:latin typeface="Cambria Math" panose="02040503050406030204" pitchFamily="18" charset="0"/>
                            </a:rPr>
                            <m:t> </m:t>
                          </m:r>
                          <m:r>
                            <a:rPr lang="en-US" i="1" dirty="0" smtClean="0">
                              <a:latin typeface="Cambria Math" panose="02040503050406030204" pitchFamily="18" charset="0"/>
                            </a:rPr>
                            <m:t>𝑎𝑛𝑑</m:t>
                          </m:r>
                          <m:r>
                            <a:rPr lang="en-US" i="1" dirty="0" smtClean="0">
                              <a:latin typeface="Cambria Math" panose="02040503050406030204" pitchFamily="18" charset="0"/>
                            </a:rPr>
                            <m:t> </m:t>
                          </m:r>
                          <m:r>
                            <a:rPr lang="en-US" i="1" dirty="0" smtClean="0">
                              <a:latin typeface="Cambria Math" panose="02040503050406030204" pitchFamily="18" charset="0"/>
                            </a:rPr>
                            <m:t>𝑐𝑜𝑙𝑜𝑟𝑏𝑙𝑖𝑛𝑑</m:t>
                          </m:r>
                        </m:e>
                      </m:d>
                      <m:r>
                        <a:rPr lang="en-US" i="1" dirty="0" smtClean="0">
                          <a:latin typeface="Cambria Math" panose="02040503050406030204" pitchFamily="18" charset="0"/>
                        </a:rPr>
                        <m:t>=</m:t>
                      </m:r>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𝑚𝑎𝑙𝑒</m:t>
                          </m:r>
                        </m:e>
                      </m:d>
                      <m:r>
                        <a:rPr lang="en-US" b="0" i="1" dirty="0" smtClean="0">
                          <a:latin typeface="Cambria Math" panose="02040503050406030204" pitchFamily="18" charset="0"/>
                        </a:rPr>
                        <m:t>  ∗  </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𝑐𝑜𝑙𝑜𝑟𝑏𝑙𝑖𝑛𝑑</m:t>
                          </m:r>
                          <m:r>
                            <a:rPr lang="en-US" i="1">
                              <a:latin typeface="Cambria Math" panose="02040503050406030204" pitchFamily="18" charset="0"/>
                            </a:rPr>
                            <m:t> </m:t>
                          </m:r>
                          <m:r>
                            <a:rPr lang="en-US" i="1">
                              <a:latin typeface="Cambria Math" panose="02040503050406030204" pitchFamily="18" charset="0"/>
                            </a:rPr>
                            <m:t>𝑔𝑖𝑣𝑒𝑛</m:t>
                          </m:r>
                          <m:r>
                            <a:rPr lang="en-US" i="1">
                              <a:latin typeface="Cambria Math" panose="02040503050406030204" pitchFamily="18" charset="0"/>
                            </a:rPr>
                            <m:t> </m:t>
                          </m:r>
                          <m:r>
                            <a:rPr lang="en-US" i="1">
                              <a:latin typeface="Cambria Math" panose="02040503050406030204" pitchFamily="18" charset="0"/>
                            </a:rPr>
                            <m:t>𝑚𝑎𝑙𝑒</m:t>
                          </m:r>
                        </m:e>
                      </m:d>
                    </m:oMath>
                  </m:oMathPara>
                </a14:m>
                <a:endParaRPr lang="en-US" dirty="0"/>
              </a:p>
              <a:p>
                <a:pPr/>
                <a14:m>
                  <m:oMathPara xmlns:m="http://schemas.openxmlformats.org/officeDocument/2006/math">
                    <m:oMathParaPr>
                      <m:jc m:val="left"/>
                    </m:oMathParaPr>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a:rPr lang="en-US" i="1" dirty="0">
                              <a:latin typeface="Cambria Math" panose="02040503050406030204" pitchFamily="18" charset="0"/>
                            </a:rPr>
                            <m:t>𝑚𝑎𝑙𝑒</m:t>
                          </m:r>
                          <m:r>
                            <a:rPr lang="en-US" i="1" dirty="0">
                              <a:latin typeface="Cambria Math" panose="02040503050406030204" pitchFamily="18" charset="0"/>
                            </a:rPr>
                            <m:t> </m:t>
                          </m:r>
                          <m:r>
                            <a:rPr lang="en-US" i="1" dirty="0">
                              <a:latin typeface="Cambria Math" panose="02040503050406030204" pitchFamily="18" charset="0"/>
                            </a:rPr>
                            <m:t>𝑎𝑛𝑑</m:t>
                          </m:r>
                          <m:r>
                            <a:rPr lang="en-US" i="1" dirty="0">
                              <a:latin typeface="Cambria Math" panose="02040503050406030204" pitchFamily="18" charset="0"/>
                            </a:rPr>
                            <m:t> </m:t>
                          </m:r>
                          <m:r>
                            <a:rPr lang="en-US" i="1" dirty="0">
                              <a:latin typeface="Cambria Math" panose="02040503050406030204" pitchFamily="18" charset="0"/>
                            </a:rPr>
                            <m:t>𝑐𝑜𝑙𝑜𝑟𝑏𝑙𝑖𝑛𝑑</m:t>
                          </m:r>
                        </m:e>
                      </m:d>
                      <m:r>
                        <a:rPr lang="en-US" i="1" dirty="0">
                          <a:latin typeface="Cambria Math" panose="02040503050406030204" pitchFamily="18" charset="0"/>
                        </a:rPr>
                        <m:t>=</m:t>
                      </m:r>
                      <m:r>
                        <a:rPr lang="en-US" b="0" i="1" dirty="0" smtClean="0">
                          <a:latin typeface="Cambria Math" panose="02040503050406030204" pitchFamily="18" charset="0"/>
                        </a:rPr>
                        <m:t>.5 ∗ .08</m:t>
                      </m:r>
                    </m:oMath>
                  </m:oMathPara>
                </a14:m>
                <a:endParaRPr lang="en-US" b="0" dirty="0"/>
              </a:p>
              <a:p>
                <a14:m>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a:rPr lang="en-US" i="1" dirty="0">
                            <a:latin typeface="Cambria Math" panose="02040503050406030204" pitchFamily="18" charset="0"/>
                          </a:rPr>
                          <m:t>𝑚𝑎𝑙𝑒</m:t>
                        </m:r>
                        <m:r>
                          <a:rPr lang="en-US" i="1" dirty="0">
                            <a:latin typeface="Cambria Math" panose="02040503050406030204" pitchFamily="18" charset="0"/>
                          </a:rPr>
                          <m:t> </m:t>
                        </m:r>
                        <m:r>
                          <a:rPr lang="en-US" i="1" dirty="0">
                            <a:latin typeface="Cambria Math" panose="02040503050406030204" pitchFamily="18" charset="0"/>
                          </a:rPr>
                          <m:t>𝑎𝑛𝑑</m:t>
                        </m:r>
                        <m:r>
                          <a:rPr lang="en-US" i="1" dirty="0">
                            <a:latin typeface="Cambria Math" panose="02040503050406030204" pitchFamily="18" charset="0"/>
                          </a:rPr>
                          <m:t> </m:t>
                        </m:r>
                        <m:r>
                          <a:rPr lang="en-US" i="1" dirty="0">
                            <a:latin typeface="Cambria Math" panose="02040503050406030204" pitchFamily="18" charset="0"/>
                          </a:rPr>
                          <m:t>𝑐𝑜𝑙𝑜𝑟𝑏𝑙𝑖𝑛𝑑</m:t>
                        </m:r>
                      </m:e>
                    </m:d>
                    <m:r>
                      <a:rPr lang="en-US" i="1" dirty="0">
                        <a:latin typeface="Cambria Math" panose="02040503050406030204" pitchFamily="18" charset="0"/>
                      </a:rPr>
                      <m:t>=</m:t>
                    </m:r>
                    <m:r>
                      <a:rPr lang="en-US" b="0" i="1" dirty="0" smtClean="0">
                        <a:latin typeface="Cambria Math" panose="02040503050406030204" pitchFamily="18" charset="0"/>
                      </a:rPr>
                      <m:t> .0036</m:t>
                    </m:r>
                  </m:oMath>
                </a14:m>
                <a:r>
                  <a:rPr lang="en-US" dirty="0"/>
                  <a:t>              </a:t>
                </a:r>
              </a:p>
              <a:p>
                <a:endParaRPr lang="en-US" dirty="0"/>
              </a:p>
              <a:p>
                <a:endParaRPr lang="en-US" dirty="0"/>
              </a:p>
            </p:txBody>
          </p:sp>
        </mc:Choice>
        <mc:Fallback xmlns="">
          <p:sp>
            <p:nvSpPr>
              <p:cNvPr id="5" name="Rectangle 4">
                <a:extLst>
                  <a:ext uri="{FF2B5EF4-FFF2-40B4-BE49-F238E27FC236}">
                    <a16:creationId xmlns:a16="http://schemas.microsoft.com/office/drawing/2014/main" id="{26025290-6934-4AC5-99EA-3409B4EE123D}"/>
                  </a:ext>
                </a:extLst>
              </p:cNvPr>
              <p:cNvSpPr>
                <a:spLocks noRot="1" noChangeAspect="1" noMove="1" noResize="1" noEditPoints="1" noAdjustHandles="1" noChangeArrowheads="1" noChangeShapeType="1" noTextEdit="1"/>
              </p:cNvSpPr>
              <p:nvPr/>
            </p:nvSpPr>
            <p:spPr>
              <a:xfrm>
                <a:off x="541612" y="1307420"/>
                <a:ext cx="7645757" cy="2585323"/>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1830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normAutofit/>
          </a:bodyPr>
          <a:lstStyle/>
          <a:p>
            <a:r>
              <a:rPr lang="en-US" dirty="0"/>
              <a:t>Conditional Probability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346470" y="4081836"/>
                <a:ext cx="3303918"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b="0" i="1" smtClean="0">
                          <a:solidFill>
                            <a:srgbClr val="FF0000"/>
                          </a:solidFill>
                          <a:latin typeface="Cambria Math" panose="02040503050406030204" pitchFamily="18" charset="0"/>
                        </a:rPr>
                        <m:t>𝐴</m:t>
                      </m:r>
                      <m:r>
                        <a:rPr lang="en-US" sz="4800" b="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given</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346470" y="4081836"/>
                <a:ext cx="3303918" cy="2215991"/>
              </a:xfrm>
              <a:prstGeom prst="rect">
                <a:avLst/>
              </a:prstGeom>
              <a:blipFill>
                <a:blip r:embed="rId2"/>
                <a:stretch>
                  <a:fillRect l="-11070"/>
                </a:stretch>
              </a:blipFill>
            </p:spPr>
            <p:txBody>
              <a:bodyPr/>
              <a:lstStyle/>
              <a:p>
                <a:r>
                  <a:rPr lang="en-US">
                    <a:noFill/>
                  </a:rPr>
                  <a:t> </a:t>
                </a:r>
              </a:p>
            </p:txBody>
          </p:sp>
        </mc:Fallback>
      </mc:AlternateContent>
      <p:pic>
        <p:nvPicPr>
          <p:cNvPr id="9" name="Picture 8" descr="A group of people standing in front of a tree&#10;&#10;Description automatically generated">
            <a:extLst>
              <a:ext uri="{FF2B5EF4-FFF2-40B4-BE49-F238E27FC236}">
                <a16:creationId xmlns:a16="http://schemas.microsoft.com/office/drawing/2014/main" id="{2F22B2BF-5896-4111-8528-5FA805F555A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46470" y="1431014"/>
            <a:ext cx="3303918" cy="2477939"/>
          </a:xfrm>
          <a:prstGeom prst="rect">
            <a:avLst/>
          </a:prstGeom>
        </p:spPr>
      </p:pic>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E0497B29-0748-496B-9769-0B266296BE75}"/>
                  </a:ext>
                </a:extLst>
              </p:cNvPr>
              <p:cNvSpPr>
                <a:spLocks noGrp="1"/>
              </p:cNvSpPr>
              <p:nvPr>
                <p:ph sz="half" idx="2"/>
              </p:nvPr>
            </p:nvSpPr>
            <p:spPr>
              <a:xfrm>
                <a:off x="541612" y="1431014"/>
                <a:ext cx="7210193" cy="4978930"/>
              </a:xfrm>
            </p:spPr>
            <p:txBody>
              <a:bodyPr>
                <a:normAutofit/>
              </a:bodyPr>
              <a:lstStyle/>
              <a:p>
                <a:pPr marL="0" indent="0">
                  <a:buNone/>
                </a:pPr>
                <a:r>
                  <a:rPr lang="en-US" dirty="0"/>
                  <a:t>We can update our joint probability and union probability formulas to account for conditional probability: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𝑷</m:t>
                      </m:r>
                      <m:d>
                        <m:dPr>
                          <m:ctrlPr>
                            <a:rPr lang="en-US" b="1"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𝑨</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𝒂𝒏𝒅</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𝑩</m:t>
                          </m:r>
                        </m:e>
                      </m:d>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𝑷</m:t>
                      </m:r>
                      <m:d>
                        <m:dPr>
                          <m:ctrlPr>
                            <a:rPr lang="en-US" b="1"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𝑨</m:t>
                          </m:r>
                        </m:e>
                      </m:d>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𝑷</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𝑩</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𝒈𝒊𝒗𝒆𝒏</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𝑨</m:t>
                      </m:r>
                      <m:r>
                        <a:rPr lang="en-US" b="1" i="1" smtClean="0">
                          <a:solidFill>
                            <a:schemeClr val="tx1"/>
                          </a:solidFill>
                          <a:latin typeface="Cambria Math" panose="02040503050406030204" pitchFamily="18" charset="0"/>
                        </a:rPr>
                        <m:t>)</m:t>
                      </m:r>
                    </m:oMath>
                  </m:oMathPara>
                </a14:m>
                <a:endParaRPr lang="en-US" b="1" dirty="0">
                  <a:solidFill>
                    <a:schemeClr val="tx1"/>
                  </a:solidFill>
                </a:endParaRPr>
              </a:p>
              <a:p>
                <a:pPr marL="0" indent="0">
                  <a:buNone/>
                </a:pPr>
                <a:endParaRPr lang="en-US" b="1" dirty="0"/>
              </a:p>
              <a:p>
                <a:pPr marL="0" indent="0">
                  <a:buNone/>
                </a:pPr>
                <a:r>
                  <a:rPr lang="en-US" dirty="0"/>
                  <a:t>Remember that if A and B are independent and have no impact on each other, then these formulas still work because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𝐵</m:t>
                    </m:r>
                    <m:r>
                      <a:rPr lang="en-US" i="1" dirty="0" smtClean="0">
                        <a:latin typeface="Cambria Math" panose="02040503050406030204" pitchFamily="18" charset="0"/>
                      </a:rPr>
                      <m:t>) = </m:t>
                    </m:r>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𝐵</m:t>
                    </m:r>
                    <m:r>
                      <a:rPr lang="en-US" i="1" dirty="0" smtClean="0">
                        <a:latin typeface="Cambria Math" panose="02040503050406030204" pitchFamily="18" charset="0"/>
                      </a:rPr>
                      <m:t> </m:t>
                    </m:r>
                    <m:r>
                      <a:rPr lang="en-US" i="1" dirty="0" smtClean="0">
                        <a:latin typeface="Cambria Math" panose="02040503050406030204" pitchFamily="18" charset="0"/>
                      </a:rPr>
                      <m:t>𝑔𝑖𝑣𝑒𝑛</m:t>
                    </m:r>
                    <m:r>
                      <a:rPr lang="en-US" i="1" dirty="0" smtClean="0">
                        <a:latin typeface="Cambria Math" panose="02040503050406030204" pitchFamily="18" charset="0"/>
                      </a:rPr>
                      <m:t> </m:t>
                    </m:r>
                    <m:r>
                      <a:rPr lang="en-US" i="1" dirty="0" smtClean="0">
                        <a:latin typeface="Cambria Math" panose="02040503050406030204" pitchFamily="18" charset="0"/>
                      </a:rPr>
                      <m:t>𝐴</m:t>
                    </m:r>
                    <m:r>
                      <a:rPr lang="en-US" i="1" dirty="0" smtClean="0">
                        <a:latin typeface="Cambria Math" panose="02040503050406030204" pitchFamily="18" charset="0"/>
                      </a:rPr>
                      <m:t>). </m:t>
                    </m:r>
                  </m:oMath>
                </a14:m>
                <a:endParaRPr lang="en-US" b="1" dirty="0"/>
              </a:p>
              <a:p>
                <a:pPr marL="0" indent="0">
                  <a:buNone/>
                </a:pPr>
                <a:r>
                  <a:rPr lang="en-US" dirty="0"/>
                  <a:t>It can be hard to determine if two events are conditional and related, and therefore it is common to assume in statistics they are independent. </a:t>
                </a:r>
              </a:p>
              <a:p>
                <a:pPr marL="0" indent="0">
                  <a:buNone/>
                </a:pPr>
                <a:r>
                  <a:rPr lang="en-US" dirty="0"/>
                  <a:t>We will see this assumption in machine learning applications like Naïve Bayes. </a:t>
                </a:r>
              </a:p>
            </p:txBody>
          </p:sp>
        </mc:Choice>
        <mc:Fallback xmlns="">
          <p:sp>
            <p:nvSpPr>
              <p:cNvPr id="7" name="Content Placeholder 6">
                <a:extLst>
                  <a:ext uri="{FF2B5EF4-FFF2-40B4-BE49-F238E27FC236}">
                    <a16:creationId xmlns:a16="http://schemas.microsoft.com/office/drawing/2014/main" id="{E0497B29-0748-496B-9769-0B266296BE75}"/>
                  </a:ext>
                </a:extLst>
              </p:cNvPr>
              <p:cNvSpPr>
                <a:spLocks noGrp="1" noRot="1" noChangeAspect="1" noMove="1" noResize="1" noEditPoints="1" noAdjustHandles="1" noChangeArrowheads="1" noChangeShapeType="1" noTextEdit="1"/>
              </p:cNvSpPr>
              <p:nvPr>
                <p:ph sz="half" idx="2"/>
              </p:nvPr>
            </p:nvSpPr>
            <p:spPr>
              <a:xfrm>
                <a:off x="541612" y="1431014"/>
                <a:ext cx="7210193" cy="4978930"/>
              </a:xfrm>
              <a:blipFill>
                <a:blip r:embed="rId5"/>
                <a:stretch>
                  <a:fillRect l="-761" t="-1591" r="-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A58CF9A-EFE3-49E4-B7D8-1E33B5A7BA1F}"/>
                  </a:ext>
                </a:extLst>
              </p:cNvPr>
              <p:cNvSpPr/>
              <p:nvPr/>
            </p:nvSpPr>
            <p:spPr>
              <a:xfrm>
                <a:off x="2193256" y="2791253"/>
                <a:ext cx="529433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𝑷</m:t>
                      </m:r>
                      <m:d>
                        <m:dPr>
                          <m:ctrlPr>
                            <a:rPr lang="en-US" b="1" i="1">
                              <a:latin typeface="Cambria Math" panose="02040503050406030204" pitchFamily="18" charset="0"/>
                            </a:rPr>
                          </m:ctrlPr>
                        </m:dPr>
                        <m:e>
                          <m:r>
                            <a:rPr lang="en-US" b="1" i="1">
                              <a:latin typeface="Cambria Math" panose="02040503050406030204" pitchFamily="18" charset="0"/>
                            </a:rPr>
                            <m:t>𝑨</m:t>
                          </m:r>
                          <m:r>
                            <a:rPr lang="en-US" b="1" i="1">
                              <a:latin typeface="Cambria Math" panose="02040503050406030204" pitchFamily="18" charset="0"/>
                            </a:rPr>
                            <m:t> </m:t>
                          </m:r>
                          <m:r>
                            <a:rPr lang="en-US" b="1" i="1" smtClean="0">
                              <a:latin typeface="Cambria Math" panose="02040503050406030204" pitchFamily="18" charset="0"/>
                            </a:rPr>
                            <m:t>𝒐𝒓</m:t>
                          </m:r>
                          <m:r>
                            <a:rPr lang="en-US" b="1" i="1">
                              <a:latin typeface="Cambria Math" panose="02040503050406030204" pitchFamily="18" charset="0"/>
                            </a:rPr>
                            <m:t> </m:t>
                          </m:r>
                          <m:r>
                            <a:rPr lang="en-US" b="1" i="1">
                              <a:latin typeface="Cambria Math" panose="02040503050406030204" pitchFamily="18" charset="0"/>
                            </a:rPr>
                            <m:t>𝑩</m:t>
                          </m:r>
                        </m:e>
                      </m:d>
                      <m:r>
                        <a:rPr lang="en-US" b="1" i="1">
                          <a:latin typeface="Cambria Math" panose="02040503050406030204" pitchFamily="18" charset="0"/>
                        </a:rPr>
                        <m:t>=</m:t>
                      </m:r>
                      <m:r>
                        <a:rPr lang="en-US" b="1" i="1">
                          <a:latin typeface="Cambria Math" panose="02040503050406030204" pitchFamily="18" charset="0"/>
                        </a:rPr>
                        <m:t>𝑷</m:t>
                      </m:r>
                      <m:d>
                        <m:dPr>
                          <m:ctrlPr>
                            <a:rPr lang="en-US" b="1" i="1">
                              <a:latin typeface="Cambria Math" panose="02040503050406030204" pitchFamily="18" charset="0"/>
                            </a:rPr>
                          </m:ctrlPr>
                        </m:dPr>
                        <m:e>
                          <m:r>
                            <a:rPr lang="en-US" b="1" i="1">
                              <a:latin typeface="Cambria Math" panose="02040503050406030204" pitchFamily="18" charset="0"/>
                            </a:rPr>
                            <m:t>𝑨</m:t>
                          </m:r>
                        </m:e>
                      </m:d>
                      <m:r>
                        <a:rPr lang="en-US" b="1" i="1" smtClean="0">
                          <a:latin typeface="Cambria Math" panose="02040503050406030204" pitchFamily="18" charset="0"/>
                        </a:rPr>
                        <m:t>+</m:t>
                      </m:r>
                      <m:r>
                        <a:rPr lang="en-US" b="1" i="1" smtClean="0">
                          <a:latin typeface="Cambria Math" panose="02040503050406030204" pitchFamily="18" charset="0"/>
                        </a:rPr>
                        <m:t>𝑷</m:t>
                      </m:r>
                      <m:d>
                        <m:dPr>
                          <m:ctrlPr>
                            <a:rPr lang="en-US" b="1" i="1" smtClean="0">
                              <a:latin typeface="Cambria Math" panose="02040503050406030204" pitchFamily="18" charset="0"/>
                            </a:rPr>
                          </m:ctrlPr>
                        </m:dPr>
                        <m:e>
                          <m:r>
                            <a:rPr lang="en-US" b="1" i="1" smtClean="0">
                              <a:latin typeface="Cambria Math" panose="02040503050406030204" pitchFamily="18" charset="0"/>
                            </a:rPr>
                            <m:t>𝑩</m:t>
                          </m:r>
                        </m:e>
                      </m:d>
                      <m:r>
                        <a:rPr lang="en-US" b="1" i="1" smtClean="0">
                          <a:latin typeface="Cambria Math" panose="02040503050406030204" pitchFamily="18" charset="0"/>
                        </a:rPr>
                        <m:t>−</m:t>
                      </m:r>
                      <m:r>
                        <a:rPr lang="en-US" b="1" i="1" smtClean="0">
                          <a:latin typeface="Cambria Math" panose="02040503050406030204" pitchFamily="18" charset="0"/>
                        </a:rPr>
                        <m:t>𝑷</m:t>
                      </m:r>
                      <m:d>
                        <m:dPr>
                          <m:ctrlPr>
                            <a:rPr lang="en-US" b="1" i="1" smtClean="0">
                              <a:latin typeface="Cambria Math" panose="02040503050406030204" pitchFamily="18" charset="0"/>
                            </a:rPr>
                          </m:ctrlPr>
                        </m:dPr>
                        <m:e>
                          <m:r>
                            <a:rPr lang="en-US" b="1" i="1" smtClean="0">
                              <a:latin typeface="Cambria Math" panose="02040503050406030204" pitchFamily="18" charset="0"/>
                            </a:rPr>
                            <m:t>𝑨</m:t>
                          </m:r>
                        </m:e>
                      </m:d>
                      <m:r>
                        <a:rPr lang="en-US" b="1" i="1">
                          <a:latin typeface="Cambria Math" panose="02040503050406030204" pitchFamily="18" charset="0"/>
                        </a:rPr>
                        <m:t>∗</m:t>
                      </m:r>
                      <m:r>
                        <a:rPr lang="en-US" b="1" i="1">
                          <a:latin typeface="Cambria Math" panose="02040503050406030204" pitchFamily="18" charset="0"/>
                        </a:rPr>
                        <m:t>𝑷</m:t>
                      </m:r>
                      <m:r>
                        <a:rPr lang="en-US" b="1" i="1">
                          <a:latin typeface="Cambria Math" panose="02040503050406030204" pitchFamily="18" charset="0"/>
                        </a:rPr>
                        <m:t>(</m:t>
                      </m:r>
                      <m:r>
                        <a:rPr lang="en-US" b="1" i="1">
                          <a:latin typeface="Cambria Math" panose="02040503050406030204" pitchFamily="18" charset="0"/>
                        </a:rPr>
                        <m:t>𝑩</m:t>
                      </m:r>
                      <m:r>
                        <a:rPr lang="en-US" b="1" i="1">
                          <a:latin typeface="Cambria Math" panose="02040503050406030204" pitchFamily="18" charset="0"/>
                        </a:rPr>
                        <m:t> </m:t>
                      </m:r>
                      <m:r>
                        <a:rPr lang="en-US" b="1" i="1">
                          <a:latin typeface="Cambria Math" panose="02040503050406030204" pitchFamily="18" charset="0"/>
                        </a:rPr>
                        <m:t>𝒈𝒊𝒗𝒆𝒏</m:t>
                      </m:r>
                      <m:r>
                        <a:rPr lang="en-US" b="1" i="1">
                          <a:latin typeface="Cambria Math" panose="02040503050406030204" pitchFamily="18" charset="0"/>
                        </a:rPr>
                        <m:t> </m:t>
                      </m:r>
                      <m:r>
                        <a:rPr lang="en-US" b="1" i="1">
                          <a:latin typeface="Cambria Math" panose="02040503050406030204" pitchFamily="18" charset="0"/>
                        </a:rPr>
                        <m:t>𝑨</m:t>
                      </m:r>
                      <m:r>
                        <a:rPr lang="en-US" b="1" i="1">
                          <a:latin typeface="Cambria Math" panose="02040503050406030204" pitchFamily="18" charset="0"/>
                        </a:rPr>
                        <m:t>)</m:t>
                      </m:r>
                    </m:oMath>
                  </m:oMathPara>
                </a14:m>
                <a:endParaRPr lang="en-US" b="1" dirty="0"/>
              </a:p>
            </p:txBody>
          </p:sp>
        </mc:Choice>
        <mc:Fallback xmlns="">
          <p:sp>
            <p:nvSpPr>
              <p:cNvPr id="11" name="Rectangle 10">
                <a:extLst>
                  <a:ext uri="{FF2B5EF4-FFF2-40B4-BE49-F238E27FC236}">
                    <a16:creationId xmlns:a16="http://schemas.microsoft.com/office/drawing/2014/main" id="{CA58CF9A-EFE3-49E4-B7D8-1E33B5A7BA1F}"/>
                  </a:ext>
                </a:extLst>
              </p:cNvPr>
              <p:cNvSpPr>
                <a:spLocks noRot="1" noChangeAspect="1" noMove="1" noResize="1" noEditPoints="1" noAdjustHandles="1" noChangeArrowheads="1" noChangeShapeType="1" noTextEdit="1"/>
              </p:cNvSpPr>
              <p:nvPr/>
            </p:nvSpPr>
            <p:spPr>
              <a:xfrm>
                <a:off x="2193256" y="2791253"/>
                <a:ext cx="5294333" cy="369332"/>
              </a:xfrm>
              <a:prstGeom prst="rect">
                <a:avLst/>
              </a:prstGeom>
              <a:blipFill>
                <a:blip r:embed="rId6"/>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1263096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566CA5C2-DB72-4615-8A8F-88850B92ED1B}"/>
                  </a:ext>
                </a:extLst>
              </p:cNvPr>
              <p:cNvSpPr>
                <a:spLocks noGrp="1"/>
              </p:cNvSpPr>
              <p:nvPr>
                <p:ph sz="half" idx="2"/>
              </p:nvPr>
            </p:nvSpPr>
            <p:spPr>
              <a:xfrm>
                <a:off x="541612" y="1431014"/>
                <a:ext cx="7127815" cy="3978275"/>
              </a:xfrm>
            </p:spPr>
            <p:txBody>
              <a:bodyPr/>
              <a:lstStyle/>
              <a:p>
                <a:pPr marL="0" indent="0">
                  <a:buNone/>
                </a:pPr>
                <a:r>
                  <a:rPr lang="en-US" dirty="0"/>
                  <a:t>We already saw Bayes Theorem in the Monty Hall Problem, and we will explore it in more depth in the next section. </a:t>
                </a:r>
              </a:p>
              <a:p>
                <a:pPr marL="0" indent="0">
                  <a:buNone/>
                </a:pPr>
                <a:r>
                  <a:rPr lang="en-US" dirty="0"/>
                  <a:t>But it is worth bringing up it allows us to flip a conditional probability, turning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𝐴</m:t>
                    </m:r>
                    <m:r>
                      <a:rPr lang="en-US" i="1" dirty="0" smtClean="0">
                        <a:latin typeface="Cambria Math" panose="02040503050406030204" pitchFamily="18" charset="0"/>
                      </a:rPr>
                      <m:t> </m:t>
                    </m:r>
                    <m:r>
                      <a:rPr lang="en-US" i="1" dirty="0" smtClean="0">
                        <a:latin typeface="Cambria Math" panose="02040503050406030204" pitchFamily="18" charset="0"/>
                      </a:rPr>
                      <m:t>𝑔𝑖𝑣𝑒𝑛</m:t>
                    </m:r>
                    <m:r>
                      <a:rPr lang="en-US" i="1" dirty="0" smtClean="0">
                        <a:latin typeface="Cambria Math" panose="02040503050406030204" pitchFamily="18" charset="0"/>
                      </a:rPr>
                      <m:t> </m:t>
                    </m:r>
                    <m:r>
                      <a:rPr lang="en-US" i="1" dirty="0" smtClean="0">
                        <a:latin typeface="Cambria Math" panose="02040503050406030204" pitchFamily="18" charset="0"/>
                      </a:rPr>
                      <m:t>𝐵</m:t>
                    </m:r>
                    <m:r>
                      <a:rPr lang="en-US" i="1" dirty="0" smtClean="0">
                        <a:latin typeface="Cambria Math" panose="02040503050406030204" pitchFamily="18" charset="0"/>
                      </a:rPr>
                      <m:t>)</m:t>
                    </m:r>
                  </m:oMath>
                </a14:m>
                <a:r>
                  <a:rPr lang="en-US" dirty="0"/>
                  <a:t> into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𝐵</m:t>
                    </m:r>
                    <m:r>
                      <a:rPr lang="en-US" i="1" dirty="0" smtClean="0">
                        <a:latin typeface="Cambria Math" panose="02040503050406030204" pitchFamily="18" charset="0"/>
                      </a:rPr>
                      <m:t> </m:t>
                    </m:r>
                    <m:r>
                      <a:rPr lang="en-US" i="1" dirty="0" smtClean="0">
                        <a:latin typeface="Cambria Math" panose="02040503050406030204" pitchFamily="18" charset="0"/>
                      </a:rPr>
                      <m:t>𝑔𝑖𝑣𝑒𝑛</m:t>
                    </m:r>
                    <m:r>
                      <a:rPr lang="en-US" i="1" dirty="0" smtClean="0">
                        <a:latin typeface="Cambria Math" panose="02040503050406030204" pitchFamily="18" charset="0"/>
                      </a:rPr>
                      <m:t> </m:t>
                    </m:r>
                    <m:r>
                      <a:rPr lang="en-US" i="1" dirty="0" smtClean="0">
                        <a:latin typeface="Cambria Math" panose="02040503050406030204" pitchFamily="18" charset="0"/>
                      </a:rPr>
                      <m:t>𝐴</m:t>
                    </m:r>
                    <m:r>
                      <a:rPr lang="en-US" i="1" dirty="0" smtClean="0">
                        <a:latin typeface="Cambria Math" panose="02040503050406030204" pitchFamily="18" charset="0"/>
                      </a:rPr>
                      <m:t>)</m:t>
                    </m:r>
                  </m:oMath>
                </a14:m>
                <a:r>
                  <a:rPr lang="en-US" dirty="0"/>
                  <a:t>. </a:t>
                </a:r>
              </a:p>
              <a:p>
                <a:pPr marL="0" indent="0">
                  <a:buNone/>
                </a:pPr>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𝑔𝑖𝑣𝑒𝑛</m:t>
                          </m:r>
                          <m:r>
                            <a:rPr lang="en-US" i="1">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 </m:t>
                              </m:r>
                              <m:r>
                                <a:rPr lang="en-US" i="1">
                                  <a:latin typeface="Cambria Math" panose="02040503050406030204" pitchFamily="18" charset="0"/>
                                </a:rPr>
                                <m:t>𝑔𝑖𝑣𝑒𝑛</m:t>
                              </m:r>
                              <m:r>
                                <a:rPr lang="en-US" i="1">
                                  <a:latin typeface="Cambria Math" panose="02040503050406030204" pitchFamily="18" charset="0"/>
                                </a:rPr>
                                <m:t> </m:t>
                              </m:r>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num>
                        <m:den>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den>
                      </m:f>
                    </m:oMath>
                  </m:oMathPara>
                </a14:m>
                <a:endParaRPr lang="en-US" dirty="0"/>
              </a:p>
              <a:p>
                <a:pPr marL="0" indent="0">
                  <a:buNone/>
                </a:pPr>
                <a:endParaRPr lang="en-US" dirty="0"/>
              </a:p>
            </p:txBody>
          </p:sp>
        </mc:Choice>
        <mc:Fallback xmlns="">
          <p:sp>
            <p:nvSpPr>
              <p:cNvPr id="2" name="Content Placeholder 1">
                <a:extLst>
                  <a:ext uri="{FF2B5EF4-FFF2-40B4-BE49-F238E27FC236}">
                    <a16:creationId xmlns:a16="http://schemas.microsoft.com/office/drawing/2014/main" id="{566CA5C2-DB72-4615-8A8F-88850B92ED1B}"/>
                  </a:ext>
                </a:extLst>
              </p:cNvPr>
              <p:cNvSpPr>
                <a:spLocks noGrp="1" noRot="1" noChangeAspect="1" noMove="1" noResize="1" noEditPoints="1" noAdjustHandles="1" noChangeArrowheads="1" noChangeShapeType="1" noTextEdit="1"/>
              </p:cNvSpPr>
              <p:nvPr>
                <p:ph sz="half" idx="2"/>
              </p:nvPr>
            </p:nvSpPr>
            <p:spPr>
              <a:xfrm>
                <a:off x="541612" y="1431014"/>
                <a:ext cx="7127815" cy="3978275"/>
              </a:xfrm>
              <a:blipFill>
                <a:blip r:embed="rId2"/>
                <a:stretch>
                  <a:fillRect l="-770" t="-1994"/>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A671A62-AA41-4B44-A72A-3BF1BB32F4AC}"/>
              </a:ext>
            </a:extLst>
          </p:cNvPr>
          <p:cNvSpPr>
            <a:spLocks noGrp="1"/>
          </p:cNvSpPr>
          <p:nvPr>
            <p:ph type="title"/>
          </p:nvPr>
        </p:nvSpPr>
        <p:spPr/>
        <p:txBody>
          <a:bodyPr/>
          <a:lstStyle/>
          <a:p>
            <a:r>
              <a:rPr lang="en-US" dirty="0"/>
              <a:t>Bayes Theorem</a:t>
            </a:r>
          </a:p>
        </p:txBody>
      </p:sp>
      <p:pic>
        <p:nvPicPr>
          <p:cNvPr id="5" name="Picture 4" descr="A sign above a store&#10;&#10;Description automatically generated">
            <a:extLst>
              <a:ext uri="{FF2B5EF4-FFF2-40B4-BE49-F238E27FC236}">
                <a16:creationId xmlns:a16="http://schemas.microsoft.com/office/drawing/2014/main" id="{D0BCB085-6729-4E8D-A9E5-E9C7D8F4DD6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103629" y="1298220"/>
            <a:ext cx="3546759" cy="2272881"/>
          </a:xfrm>
          <a:prstGeom prst="rect">
            <a:avLst/>
          </a:prstGeom>
        </p:spPr>
      </p:pic>
    </p:spTree>
    <p:extLst>
      <p:ext uri="{BB962C8B-B14F-4D97-AF65-F5344CB8AC3E}">
        <p14:creationId xmlns:p14="http://schemas.microsoft.com/office/powerpoint/2010/main" val="34164604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6CA5C2-DB72-4615-8A8F-88850B92ED1B}"/>
              </a:ext>
            </a:extLst>
          </p:cNvPr>
          <p:cNvSpPr>
            <a:spLocks noGrp="1"/>
          </p:cNvSpPr>
          <p:nvPr>
            <p:ph sz="half" idx="2"/>
          </p:nvPr>
        </p:nvSpPr>
        <p:spPr>
          <a:xfrm>
            <a:off x="541612" y="1431014"/>
            <a:ext cx="7127815" cy="3978275"/>
          </a:xfrm>
        </p:spPr>
        <p:txBody>
          <a:bodyPr/>
          <a:lstStyle/>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BA671A62-AA41-4B44-A72A-3BF1BB32F4AC}"/>
              </a:ext>
            </a:extLst>
          </p:cNvPr>
          <p:cNvSpPr>
            <a:spLocks noGrp="1"/>
          </p:cNvSpPr>
          <p:nvPr>
            <p:ph type="title"/>
          </p:nvPr>
        </p:nvSpPr>
        <p:spPr/>
        <p:txBody>
          <a:bodyPr/>
          <a:lstStyle/>
          <a:p>
            <a:r>
              <a:rPr lang="en-US" dirty="0"/>
              <a:t>Bayes Theorem</a:t>
            </a:r>
          </a:p>
        </p:txBody>
      </p:sp>
      <p:pic>
        <p:nvPicPr>
          <p:cNvPr id="5" name="Picture 4" descr="A sign above a store&#10;&#10;Description automatically generated">
            <a:extLst>
              <a:ext uri="{FF2B5EF4-FFF2-40B4-BE49-F238E27FC236}">
                <a16:creationId xmlns:a16="http://schemas.microsoft.com/office/drawing/2014/main" id="{D0BCB085-6729-4E8D-A9E5-E9C7D8F4DD6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103629" y="1298220"/>
            <a:ext cx="3546759" cy="2272881"/>
          </a:xfrm>
          <a:prstGeom prst="rect">
            <a:avLst/>
          </a:prstGeom>
        </p:spPr>
      </p:pic>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905C4FA6-CDFE-4A2F-BD23-D4A167E45536}"/>
                  </a:ext>
                </a:extLst>
              </p:cNvPr>
              <p:cNvSpPr txBox="1">
                <a:spLocks/>
              </p:cNvSpPr>
              <p:nvPr/>
            </p:nvSpPr>
            <p:spPr>
              <a:xfrm>
                <a:off x="694012" y="1583414"/>
                <a:ext cx="7127815" cy="3978275"/>
              </a:xfrm>
              <a:prstGeom prst="rect">
                <a:avLst/>
              </a:prstGeom>
            </p:spPr>
            <p:txBody>
              <a:bodyPr vert="horz" lIns="91440" tIns="45720" rIns="91440" bIns="45720" rtlCol="0">
                <a:normAutofit/>
              </a:bodyPr>
              <a:lstStyle>
                <a:lvl1pPr marL="228589" indent="-228589" algn="l" defTabSz="914354" rtl="0" eaLnBrk="1" latinLnBrk="0" hangingPunct="1">
                  <a:lnSpc>
                    <a:spcPts val="1800"/>
                  </a:lnSpc>
                  <a:spcBef>
                    <a:spcPts val="1000"/>
                  </a:spcBef>
                  <a:spcAft>
                    <a:spcPts val="10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1pPr>
                <a:lvl2pPr marL="685766"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2942"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120"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298"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474"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Let’s look at the color blindness problem again. We have these data points: </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What is the probability of a </a:t>
                </a:r>
                <a:r>
                  <a:rPr lang="en-US" i="1" dirty="0"/>
                  <a:t>person being male given they are color blind</a:t>
                </a:r>
                <a:r>
                  <a:rPr lang="en-US" dirty="0"/>
                  <a:t>?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𝑔𝑖𝑣𝑒𝑛</m:t>
                          </m:r>
                          <m:r>
                            <a:rPr lang="en-US" i="1">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 </m:t>
                              </m:r>
                              <m:r>
                                <a:rPr lang="en-US" i="1">
                                  <a:latin typeface="Cambria Math" panose="02040503050406030204" pitchFamily="18" charset="0"/>
                                </a:rPr>
                                <m:t>𝑔𝑖𝑣𝑒𝑛</m:t>
                              </m:r>
                              <m:r>
                                <a:rPr lang="en-US" i="1">
                                  <a:latin typeface="Cambria Math" panose="02040503050406030204" pitchFamily="18" charset="0"/>
                                </a:rPr>
                                <m:t> </m:t>
                              </m:r>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num>
                        <m:den>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den>
                      </m:f>
                    </m:oMath>
                  </m:oMathPara>
                </a14:m>
                <a:endParaRPr lang="en-US" dirty="0"/>
              </a:p>
              <a:p>
                <a:pPr marL="0" indent="0">
                  <a:buFont typeface="Arial" panose="020B0604020202020204" pitchFamily="34" charset="0"/>
                  <a:buNone/>
                </a:pPr>
                <a:endParaRPr lang="ar-AE" dirty="0"/>
              </a:p>
              <a:p>
                <a:pPr marL="0" indent="0">
                  <a:buFont typeface="Arial" panose="020B0604020202020204" pitchFamily="34" charset="0"/>
                  <a:buNone/>
                </a:pPr>
                <a:endParaRPr lang="ar-AE" dirty="0"/>
              </a:p>
            </p:txBody>
          </p:sp>
        </mc:Choice>
        <mc:Fallback xmlns="">
          <p:sp>
            <p:nvSpPr>
              <p:cNvPr id="7" name="Content Placeholder 1">
                <a:extLst>
                  <a:ext uri="{FF2B5EF4-FFF2-40B4-BE49-F238E27FC236}">
                    <a16:creationId xmlns:a16="http://schemas.microsoft.com/office/drawing/2014/main" id="{905C4FA6-CDFE-4A2F-BD23-D4A167E45536}"/>
                  </a:ext>
                </a:extLst>
              </p:cNvPr>
              <p:cNvSpPr txBox="1">
                <a:spLocks noRot="1" noChangeAspect="1" noMove="1" noResize="1" noEditPoints="1" noAdjustHandles="1" noChangeArrowheads="1" noChangeShapeType="1" noTextEdit="1"/>
              </p:cNvSpPr>
              <p:nvPr/>
            </p:nvSpPr>
            <p:spPr>
              <a:xfrm>
                <a:off x="694012" y="1583414"/>
                <a:ext cx="7127815" cy="3978275"/>
              </a:xfrm>
              <a:prstGeom prst="rect">
                <a:avLst/>
              </a:prstGeom>
              <a:blipFill>
                <a:blip r:embed="rId4"/>
                <a:stretch>
                  <a:fillRect l="-770" t="-19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B68FA2B-BC4B-4167-8258-ACD6EEF3050D}"/>
                  </a:ext>
                </a:extLst>
              </p:cNvPr>
              <p:cNvSpPr/>
              <p:nvPr/>
            </p:nvSpPr>
            <p:spPr>
              <a:xfrm>
                <a:off x="946198" y="2217294"/>
                <a:ext cx="6096000" cy="923330"/>
              </a:xfrm>
              <a:prstGeom prst="rect">
                <a:avLst/>
              </a:prstGeom>
            </p:spPr>
            <p:txBody>
              <a:bodyPr>
                <a:spAutoFit/>
              </a:bodyPr>
              <a:lstStyle/>
              <a:p>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𝑐𝑜𝑙𝑜𝑟</m:t>
                      </m:r>
                      <m:r>
                        <a:rPr lang="en-US" i="1" dirty="0" smtClean="0">
                          <a:latin typeface="Cambria Math" panose="02040503050406030204" pitchFamily="18" charset="0"/>
                        </a:rPr>
                        <m:t> </m:t>
                      </m:r>
                      <m:r>
                        <a:rPr lang="en-US" i="1" dirty="0" smtClean="0">
                          <a:latin typeface="Cambria Math" panose="02040503050406030204" pitchFamily="18" charset="0"/>
                        </a:rPr>
                        <m:t>𝑏𝑙𝑖𝑛𝑑</m:t>
                      </m:r>
                      <m:r>
                        <a:rPr lang="en-US" i="1" dirty="0" smtClean="0">
                          <a:latin typeface="Cambria Math" panose="02040503050406030204" pitchFamily="18" charset="0"/>
                        </a:rPr>
                        <m:t>) = .0425</m:t>
                      </m:r>
                    </m:oMath>
                  </m:oMathPara>
                </a14:m>
                <a:endParaRPr lang="en-US" dirty="0"/>
              </a:p>
              <a:p>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𝑚𝑎𝑙𝑒</m:t>
                      </m:r>
                      <m:r>
                        <a:rPr lang="en-US" i="1" dirty="0" smtClean="0">
                          <a:latin typeface="Cambria Math" panose="02040503050406030204" pitchFamily="18" charset="0"/>
                        </a:rPr>
                        <m:t>) = .50</m:t>
                      </m:r>
                    </m:oMath>
                  </m:oMathPara>
                </a14:m>
                <a:endParaRPr lang="en-US" dirty="0"/>
              </a:p>
              <a:p>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𝑐𝑜𝑙𝑜𝑟</m:t>
                      </m:r>
                      <m:r>
                        <a:rPr lang="en-US" i="1" dirty="0" smtClean="0">
                          <a:latin typeface="Cambria Math" panose="02040503050406030204" pitchFamily="18" charset="0"/>
                        </a:rPr>
                        <m:t> </m:t>
                      </m:r>
                      <m:r>
                        <a:rPr lang="en-US" i="1" dirty="0" smtClean="0">
                          <a:latin typeface="Cambria Math" panose="02040503050406030204" pitchFamily="18" charset="0"/>
                        </a:rPr>
                        <m:t>𝑏𝑙𝑖𝑛𝑑</m:t>
                      </m:r>
                      <m:r>
                        <a:rPr lang="en-US" i="1" dirty="0" smtClean="0">
                          <a:latin typeface="Cambria Math" panose="02040503050406030204" pitchFamily="18" charset="0"/>
                        </a:rPr>
                        <m:t> </m:t>
                      </m:r>
                      <m:r>
                        <a:rPr lang="en-US" i="1" dirty="0" smtClean="0">
                          <a:latin typeface="Cambria Math" panose="02040503050406030204" pitchFamily="18" charset="0"/>
                        </a:rPr>
                        <m:t>𝑔𝑖𝑣𝑒𝑛</m:t>
                      </m:r>
                      <m:r>
                        <a:rPr lang="en-US" i="1" dirty="0" smtClean="0">
                          <a:latin typeface="Cambria Math" panose="02040503050406030204" pitchFamily="18" charset="0"/>
                        </a:rPr>
                        <m:t> </m:t>
                      </m:r>
                      <m:r>
                        <a:rPr lang="en-US" i="1" dirty="0">
                          <a:latin typeface="Cambria Math" panose="02040503050406030204" pitchFamily="18" charset="0"/>
                        </a:rPr>
                        <m:t>𝑚𝑎𝑙𝑒</m:t>
                      </m:r>
                      <m:r>
                        <a:rPr lang="en-US" i="1" dirty="0">
                          <a:latin typeface="Cambria Math" panose="02040503050406030204" pitchFamily="18" charset="0"/>
                        </a:rPr>
                        <m:t>) = .08</m:t>
                      </m:r>
                    </m:oMath>
                  </m:oMathPara>
                </a14:m>
                <a:endParaRPr lang="en-US" dirty="0"/>
              </a:p>
            </p:txBody>
          </p:sp>
        </mc:Choice>
        <mc:Fallback xmlns="">
          <p:sp>
            <p:nvSpPr>
              <p:cNvPr id="8" name="Rectangle 7">
                <a:extLst>
                  <a:ext uri="{FF2B5EF4-FFF2-40B4-BE49-F238E27FC236}">
                    <a16:creationId xmlns:a16="http://schemas.microsoft.com/office/drawing/2014/main" id="{FB68FA2B-BC4B-4167-8258-ACD6EEF3050D}"/>
                  </a:ext>
                </a:extLst>
              </p:cNvPr>
              <p:cNvSpPr>
                <a:spLocks noRot="1" noChangeAspect="1" noMove="1" noResize="1" noEditPoints="1" noAdjustHandles="1" noChangeArrowheads="1" noChangeShapeType="1" noTextEdit="1"/>
              </p:cNvSpPr>
              <p:nvPr/>
            </p:nvSpPr>
            <p:spPr>
              <a:xfrm>
                <a:off x="946198" y="2217294"/>
                <a:ext cx="6096000" cy="923330"/>
              </a:xfrm>
              <a:prstGeom prst="rect">
                <a:avLst/>
              </a:prstGeom>
              <a:blipFill>
                <a:blip r:embed="rId5"/>
                <a:stretch>
                  <a:fillRect b="-59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1763A5E2-9028-45DB-A0BB-ADECBD92E69C}"/>
                  </a:ext>
                </a:extLst>
              </p:cNvPr>
              <p:cNvSpPr/>
              <p:nvPr/>
            </p:nvSpPr>
            <p:spPr>
              <a:xfrm>
                <a:off x="2323069" y="5043643"/>
                <a:ext cx="6277232" cy="766685"/>
              </a:xfrm>
              <a:prstGeom prst="rect">
                <a:avLst/>
              </a:prstGeom>
            </p:spPr>
            <p:txBody>
              <a:bodyPr wrap="square">
                <a:spAutoFit/>
              </a:bodyPr>
              <a:lstStyle/>
              <a:p>
                <a:endParaRPr lang="en-US" dirty="0"/>
              </a:p>
              <a:p>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𝑚𝑎𝑙𝑒</m:t>
                        </m:r>
                        <m:r>
                          <a:rPr lang="en-US" i="1">
                            <a:latin typeface="Cambria Math" panose="02040503050406030204" pitchFamily="18" charset="0"/>
                          </a:rPr>
                          <m:t> </m:t>
                        </m:r>
                        <m:r>
                          <a:rPr lang="en-US" i="1">
                            <a:latin typeface="Cambria Math" panose="02040503050406030204" pitchFamily="18" charset="0"/>
                          </a:rPr>
                          <m:t>𝑔𝑖𝑣𝑒𝑛</m:t>
                        </m:r>
                        <m:r>
                          <a:rPr lang="en-US" b="0" i="1" smtClean="0">
                            <a:latin typeface="Cambria Math" panose="02040503050406030204" pitchFamily="18" charset="0"/>
                          </a:rPr>
                          <m:t> </m:t>
                        </m:r>
                        <m:r>
                          <a:rPr lang="en-US" b="0" i="1" smtClean="0">
                            <a:latin typeface="Cambria Math" panose="02040503050406030204" pitchFamily="18" charset="0"/>
                          </a:rPr>
                          <m:t>𝑐𝑜𝑙𝑜𝑟</m:t>
                        </m:r>
                        <m:r>
                          <a:rPr lang="en-US" b="0" i="1" smtClean="0">
                            <a:latin typeface="Cambria Math" panose="02040503050406030204" pitchFamily="18" charset="0"/>
                          </a:rPr>
                          <m:t> </m:t>
                        </m:r>
                        <m:r>
                          <a:rPr lang="en-US" b="0" i="1" smtClean="0">
                            <a:latin typeface="Cambria Math" panose="02040503050406030204" pitchFamily="18" charset="0"/>
                          </a:rPr>
                          <m:t>𝑏𝑙𝑖𝑛𝑑</m:t>
                        </m:r>
                      </m:e>
                    </m:d>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.08</m:t>
                        </m:r>
                        <m:r>
                          <a:rPr lang="en-US" i="1">
                            <a:latin typeface="Cambria Math" panose="02040503050406030204" pitchFamily="18" charset="0"/>
                          </a:rPr>
                          <m:t>∗</m:t>
                        </m:r>
                        <m:r>
                          <a:rPr lang="en-US" b="0" i="1" smtClean="0">
                            <a:latin typeface="Cambria Math" panose="02040503050406030204" pitchFamily="18" charset="0"/>
                          </a:rPr>
                          <m:t>.5</m:t>
                        </m:r>
                      </m:num>
                      <m:den>
                        <m:r>
                          <a:rPr lang="en-US" b="0" i="1" smtClean="0">
                            <a:latin typeface="Cambria Math" panose="02040503050406030204" pitchFamily="18" charset="0"/>
                          </a:rPr>
                          <m:t>.0425</m:t>
                        </m:r>
                      </m:den>
                    </m:f>
                  </m:oMath>
                </a14:m>
                <a:r>
                  <a:rPr lang="en-US" dirty="0"/>
                  <a:t> = .9411</a:t>
                </a:r>
              </a:p>
            </p:txBody>
          </p:sp>
        </mc:Choice>
        <mc:Fallback xmlns="">
          <p:sp>
            <p:nvSpPr>
              <p:cNvPr id="4" name="Rectangle 3">
                <a:extLst>
                  <a:ext uri="{FF2B5EF4-FFF2-40B4-BE49-F238E27FC236}">
                    <a16:creationId xmlns:a16="http://schemas.microsoft.com/office/drawing/2014/main" id="{1763A5E2-9028-45DB-A0BB-ADECBD92E69C}"/>
                  </a:ext>
                </a:extLst>
              </p:cNvPr>
              <p:cNvSpPr>
                <a:spLocks noRot="1" noChangeAspect="1" noMove="1" noResize="1" noEditPoints="1" noAdjustHandles="1" noChangeArrowheads="1" noChangeShapeType="1" noTextEdit="1"/>
              </p:cNvSpPr>
              <p:nvPr/>
            </p:nvSpPr>
            <p:spPr>
              <a:xfrm>
                <a:off x="2323069" y="5043643"/>
                <a:ext cx="6277232" cy="766685"/>
              </a:xfrm>
              <a:prstGeom prst="rect">
                <a:avLst/>
              </a:prstGeom>
              <a:blipFill>
                <a:blip r:embed="rId6"/>
                <a:stretch>
                  <a:fillRect b="-3175"/>
                </a:stretch>
              </a:blipFill>
            </p:spPr>
            <p:txBody>
              <a:bodyPr/>
              <a:lstStyle/>
              <a:p>
                <a:r>
                  <a:rPr lang="en-US">
                    <a:noFill/>
                  </a:rPr>
                  <a:t> </a:t>
                </a:r>
              </a:p>
            </p:txBody>
          </p:sp>
        </mc:Fallback>
      </mc:AlternateContent>
    </p:spTree>
    <p:extLst>
      <p:ext uri="{BB962C8B-B14F-4D97-AF65-F5344CB8AC3E}">
        <p14:creationId xmlns:p14="http://schemas.microsoft.com/office/powerpoint/2010/main" val="662809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3371130"/>
            <a:ext cx="5015763" cy="462102"/>
          </a:xfrm>
          <a:prstGeom prst="rect">
            <a:avLst/>
          </a:prstGeom>
        </p:spPr>
        <p:txBody>
          <a:bodyPr vert="horz" wrap="square" lIns="0" tIns="15355" rIns="0" bIns="0" rtlCol="0" anchor="ctr">
            <a:spAutoFit/>
          </a:bodyPr>
          <a:lstStyle/>
          <a:p>
            <a:pPr marL="15356">
              <a:spcBef>
                <a:spcPts val="121"/>
              </a:spcBef>
            </a:pPr>
            <a:r>
              <a:rPr spc="277" dirty="0"/>
              <a:t>The </a:t>
            </a:r>
            <a:r>
              <a:rPr spc="326" dirty="0"/>
              <a:t>Monty </a:t>
            </a:r>
            <a:r>
              <a:rPr spc="260" dirty="0"/>
              <a:t>Hall</a:t>
            </a:r>
            <a:r>
              <a:rPr spc="-36" dirty="0"/>
              <a:t> </a:t>
            </a:r>
            <a:r>
              <a:rPr spc="277" dirty="0"/>
              <a:t>Problem</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6CA5C2-DB72-4615-8A8F-88850B92ED1B}"/>
              </a:ext>
            </a:extLst>
          </p:cNvPr>
          <p:cNvSpPr>
            <a:spLocks noGrp="1"/>
          </p:cNvSpPr>
          <p:nvPr>
            <p:ph sz="half" idx="2"/>
          </p:nvPr>
        </p:nvSpPr>
        <p:spPr>
          <a:xfrm>
            <a:off x="541612" y="1431014"/>
            <a:ext cx="7127815" cy="3978275"/>
          </a:xfrm>
        </p:spPr>
        <p:txBody>
          <a:bodyPr/>
          <a:lstStyle/>
          <a:p>
            <a:pPr marL="0" indent="0">
              <a:buNone/>
            </a:pPr>
            <a:endParaRPr lang="en-US" dirty="0"/>
          </a:p>
          <a:p>
            <a:pPr marL="0" indent="0">
              <a:buNone/>
            </a:pPr>
            <a:endParaRPr lang="en-US" b="1" dirty="0"/>
          </a:p>
          <a:p>
            <a:pPr marL="0" indent="0">
              <a:buNone/>
            </a:pPr>
            <a:endParaRPr lang="en-US" dirty="0"/>
          </a:p>
        </p:txBody>
      </p:sp>
      <p:sp>
        <p:nvSpPr>
          <p:cNvPr id="3" name="Title 2">
            <a:extLst>
              <a:ext uri="{FF2B5EF4-FFF2-40B4-BE49-F238E27FC236}">
                <a16:creationId xmlns:a16="http://schemas.microsoft.com/office/drawing/2014/main" id="{BA671A62-AA41-4B44-A72A-3BF1BB32F4AC}"/>
              </a:ext>
            </a:extLst>
          </p:cNvPr>
          <p:cNvSpPr>
            <a:spLocks noGrp="1"/>
          </p:cNvSpPr>
          <p:nvPr>
            <p:ph type="title"/>
          </p:nvPr>
        </p:nvSpPr>
        <p:spPr/>
        <p:txBody>
          <a:bodyPr/>
          <a:lstStyle/>
          <a:p>
            <a:r>
              <a:rPr lang="en-US" dirty="0"/>
              <a:t>Bayes Theorem</a:t>
            </a:r>
          </a:p>
        </p:txBody>
      </p:sp>
      <p:pic>
        <p:nvPicPr>
          <p:cNvPr id="5" name="Picture 4" descr="A sign above a store&#10;&#10;Description automatically generated">
            <a:extLst>
              <a:ext uri="{FF2B5EF4-FFF2-40B4-BE49-F238E27FC236}">
                <a16:creationId xmlns:a16="http://schemas.microsoft.com/office/drawing/2014/main" id="{D0BCB085-6729-4E8D-A9E5-E9C7D8F4DD6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103629" y="1298220"/>
            <a:ext cx="3546759" cy="2272881"/>
          </a:xfrm>
          <a:prstGeom prst="rect">
            <a:avLst/>
          </a:prstGeom>
        </p:spPr>
      </p:pic>
      <p:sp>
        <p:nvSpPr>
          <p:cNvPr id="7" name="Content Placeholder 1">
            <a:extLst>
              <a:ext uri="{FF2B5EF4-FFF2-40B4-BE49-F238E27FC236}">
                <a16:creationId xmlns:a16="http://schemas.microsoft.com/office/drawing/2014/main" id="{905C4FA6-CDFE-4A2F-BD23-D4A167E45536}"/>
              </a:ext>
            </a:extLst>
          </p:cNvPr>
          <p:cNvSpPr txBox="1">
            <a:spLocks/>
          </p:cNvSpPr>
          <p:nvPr/>
        </p:nvSpPr>
        <p:spPr>
          <a:xfrm>
            <a:off x="694012" y="1583414"/>
            <a:ext cx="7127815" cy="3978275"/>
          </a:xfrm>
          <a:prstGeom prst="rect">
            <a:avLst/>
          </a:prstGeom>
        </p:spPr>
        <p:txBody>
          <a:bodyPr vert="horz" lIns="91440" tIns="45720" rIns="91440" bIns="45720" rtlCol="0">
            <a:normAutofit/>
          </a:bodyPr>
          <a:lstStyle>
            <a:lvl1pPr marL="228589" indent="-228589" algn="l" defTabSz="914354" rtl="0" eaLnBrk="1" latinLnBrk="0" hangingPunct="1">
              <a:lnSpc>
                <a:spcPts val="1800"/>
              </a:lnSpc>
              <a:spcBef>
                <a:spcPts val="1000"/>
              </a:spcBef>
              <a:spcAft>
                <a:spcPts val="10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1pPr>
            <a:lvl2pPr marL="685766"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2942"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120"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298"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474"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The probability of a person </a:t>
            </a:r>
            <a:r>
              <a:rPr lang="en-US" i="1" dirty="0"/>
              <a:t>being male given they are color blind</a:t>
            </a:r>
            <a:r>
              <a:rPr lang="en-US" dirty="0"/>
              <a:t> is 94.11%, which is much different than the probability of </a:t>
            </a:r>
            <a:r>
              <a:rPr lang="en-US" i="1" dirty="0"/>
              <a:t>being color blind given they are a male</a:t>
            </a:r>
            <a:r>
              <a:rPr lang="en-US" dirty="0"/>
              <a:t>, which is 8%. </a:t>
            </a:r>
          </a:p>
          <a:p>
            <a:pPr marL="0" indent="0">
              <a:buFont typeface="Arial" panose="020B0604020202020204" pitchFamily="34" charset="0"/>
              <a:buNone/>
            </a:pPr>
            <a:r>
              <a:rPr lang="en-US" dirty="0"/>
              <a:t>Bayes Theorem is the core of conditional probability, as it allows us to flip inferences based on conditions. </a:t>
            </a:r>
          </a:p>
          <a:p>
            <a:pPr marL="0" indent="0">
              <a:buFont typeface="Arial" panose="020B0604020202020204" pitchFamily="34" charset="0"/>
              <a:buNone/>
            </a:pPr>
            <a:r>
              <a:rPr lang="en-US" dirty="0"/>
              <a:t>We will learn more about it in the next section. </a:t>
            </a:r>
          </a:p>
        </p:txBody>
      </p:sp>
    </p:spTree>
    <p:extLst>
      <p:ext uri="{BB962C8B-B14F-4D97-AF65-F5344CB8AC3E}">
        <p14:creationId xmlns:p14="http://schemas.microsoft.com/office/powerpoint/2010/main" val="39841405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CFD4ED-611F-4FFA-95BA-2C9DD8A13251}"/>
              </a:ext>
            </a:extLst>
          </p:cNvPr>
          <p:cNvSpPr>
            <a:spLocks noGrp="1"/>
          </p:cNvSpPr>
          <p:nvPr>
            <p:ph sz="half" idx="2"/>
          </p:nvPr>
        </p:nvSpPr>
        <p:spPr>
          <a:xfrm>
            <a:off x="541612" y="1431014"/>
            <a:ext cx="8536485" cy="3978275"/>
          </a:xfrm>
        </p:spPr>
        <p:txBody>
          <a:bodyPr/>
          <a:lstStyle/>
          <a:p>
            <a:pPr marL="0" indent="0">
              <a:lnSpc>
                <a:spcPct val="200000"/>
              </a:lnSpc>
              <a:buNone/>
            </a:pPr>
            <a:r>
              <a:rPr lang="en-US" dirty="0"/>
              <a:t>There is a 30% chance of rain today, and a 40% chance your umbrella order will arrive on time. You are eager to walk in the rain today and cannot do so without either!</a:t>
            </a:r>
          </a:p>
          <a:p>
            <a:pPr marL="0" indent="0">
              <a:lnSpc>
                <a:spcPct val="200000"/>
              </a:lnSpc>
              <a:buNone/>
            </a:pPr>
            <a:r>
              <a:rPr lang="en-US" dirty="0"/>
              <a:t>What is the probability it will rain </a:t>
            </a:r>
            <a:r>
              <a:rPr lang="en-US" b="1" i="1" u="sng" dirty="0"/>
              <a:t>AND</a:t>
            </a:r>
            <a:r>
              <a:rPr lang="en-US" dirty="0"/>
              <a:t> your umbrella will arrive? </a:t>
            </a:r>
          </a:p>
        </p:txBody>
      </p:sp>
      <p:sp>
        <p:nvSpPr>
          <p:cNvPr id="3" name="Title 2">
            <a:extLst>
              <a:ext uri="{FF2B5EF4-FFF2-40B4-BE49-F238E27FC236}">
                <a16:creationId xmlns:a16="http://schemas.microsoft.com/office/drawing/2014/main" id="{6E3CB605-5288-44EF-8621-E5EC729DA890}"/>
              </a:ext>
            </a:extLst>
          </p:cNvPr>
          <p:cNvSpPr>
            <a:spLocks noGrp="1"/>
          </p:cNvSpPr>
          <p:nvPr>
            <p:ph type="title"/>
          </p:nvPr>
        </p:nvSpPr>
        <p:spPr/>
        <p:txBody>
          <a:bodyPr/>
          <a:lstStyle/>
          <a:p>
            <a:r>
              <a:rPr lang="en-US" dirty="0"/>
              <a:t>Exercise 1A</a:t>
            </a:r>
          </a:p>
        </p:txBody>
      </p:sp>
      <p:pic>
        <p:nvPicPr>
          <p:cNvPr id="4" name="Picture 3" descr="A red umbrella walking down the street&#10;&#10;Description automatically generated">
            <a:extLst>
              <a:ext uri="{FF2B5EF4-FFF2-40B4-BE49-F238E27FC236}">
                <a16:creationId xmlns:a16="http://schemas.microsoft.com/office/drawing/2014/main" id="{7C4E4A92-EAE1-4EC9-9CB6-FA5531BB29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9261" y="1431014"/>
            <a:ext cx="2341126" cy="3511689"/>
          </a:xfrm>
          <a:prstGeom prst="rect">
            <a:avLst/>
          </a:prstGeom>
        </p:spPr>
      </p:pic>
    </p:spTree>
    <p:extLst>
      <p:ext uri="{BB962C8B-B14F-4D97-AF65-F5344CB8AC3E}">
        <p14:creationId xmlns:p14="http://schemas.microsoft.com/office/powerpoint/2010/main" val="18565421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CDCFD4ED-611F-4FFA-95BA-2C9DD8A13251}"/>
                  </a:ext>
                </a:extLst>
              </p:cNvPr>
              <p:cNvSpPr>
                <a:spLocks noGrp="1"/>
              </p:cNvSpPr>
              <p:nvPr>
                <p:ph sz="half" idx="2"/>
              </p:nvPr>
            </p:nvSpPr>
            <p:spPr>
              <a:xfrm>
                <a:off x="541612" y="1431014"/>
                <a:ext cx="8429393" cy="4978930"/>
              </a:xfrm>
            </p:spPr>
            <p:txBody>
              <a:bodyPr>
                <a:normAutofit lnSpcReduction="10000"/>
              </a:bodyPr>
              <a:lstStyle/>
              <a:p>
                <a:pPr marL="0" indent="0">
                  <a:lnSpc>
                    <a:spcPct val="200000"/>
                  </a:lnSpc>
                  <a:buNone/>
                </a:pPr>
                <a:r>
                  <a:rPr lang="en-US" dirty="0"/>
                  <a:t>There is a 30% chance of rain today, and a 40% chance your umbrella order will arrive on time. You are eager to walk in the rain today and cannot do so without either!</a:t>
                </a:r>
              </a:p>
              <a:p>
                <a:pPr marL="0" indent="0">
                  <a:lnSpc>
                    <a:spcPct val="200000"/>
                  </a:lnSpc>
                  <a:buNone/>
                </a:pPr>
                <a:r>
                  <a:rPr lang="en-US" dirty="0"/>
                  <a:t>What is the probability it will rain </a:t>
                </a:r>
                <a:r>
                  <a:rPr lang="en-US" b="1" i="1" u="sng" dirty="0"/>
                  <a:t>AND</a:t>
                </a:r>
                <a:r>
                  <a:rPr lang="en-US" dirty="0"/>
                  <a:t> your umbrella will arrive? </a:t>
                </a:r>
              </a:p>
              <a:p>
                <a:pPr marL="0" indent="0">
                  <a:lnSpc>
                    <a:spcPct val="200000"/>
                  </a:lnSpc>
                  <a:buNone/>
                </a:pPr>
                <a:endParaRPr lang="en-US" dirty="0"/>
              </a:p>
              <a:p>
                <a:pPr marL="0" indent="0">
                  <a:buNone/>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d>
                    </m:oMath>
                  </m:oMathPara>
                </a14:m>
                <a:endParaRPr lang="en-US" dirty="0"/>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𝑅𝑎𝑖𝑛</m:t>
                          </m:r>
                          <m:r>
                            <a:rPr lang="en-US" b="0" i="1" smtClean="0">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b="0" i="1" smtClean="0">
                              <a:latin typeface="Cambria Math" panose="02040503050406030204" pitchFamily="18" charset="0"/>
                            </a:rPr>
                            <m:t>𝑢𝑚𝑏𝑟𝑒𝑙𝑙𝑎</m:t>
                          </m:r>
                          <m:r>
                            <a:rPr lang="en-US" b="0" i="1" smtClean="0">
                              <a:latin typeface="Cambria Math" panose="02040503050406030204" pitchFamily="18" charset="0"/>
                            </a:rPr>
                            <m:t> </m:t>
                          </m:r>
                          <m:r>
                            <a:rPr lang="en-US" b="0" i="1" smtClean="0">
                              <a:latin typeface="Cambria Math" panose="02040503050406030204" pitchFamily="18" charset="0"/>
                            </a:rPr>
                            <m:t>𝑎𝑟𝑟𝑖𝑣𝑒𝑠</m:t>
                          </m:r>
                        </m:e>
                      </m:d>
                      <m:r>
                        <a:rPr lang="en-US" i="1">
                          <a:latin typeface="Cambria Math" panose="02040503050406030204" pitchFamily="18" charset="0"/>
                        </a:rPr>
                        <m:t>=</m:t>
                      </m:r>
                      <m:r>
                        <a:rPr lang="en-US" b="0" i="1" smtClean="0">
                          <a:latin typeface="Cambria Math" panose="02040503050406030204" pitchFamily="18" charset="0"/>
                        </a:rPr>
                        <m:t>.30+40=  .12</m:t>
                      </m:r>
                    </m:oMath>
                  </m:oMathPara>
                </a14:m>
                <a:endParaRPr lang="en-US" dirty="0"/>
              </a:p>
              <a:p>
                <a:pPr marL="0" indent="0">
                  <a:buNone/>
                </a:pPr>
                <a:endParaRPr lang="en-US" dirty="0"/>
              </a:p>
              <a:p>
                <a:pPr marL="0" indent="0">
                  <a:buNone/>
                </a:pPr>
                <a:r>
                  <a:rPr lang="en-US" b="1" dirty="0">
                    <a:solidFill>
                      <a:srgbClr val="FF0000"/>
                    </a:solidFill>
                  </a:rPr>
                  <a:t>12% chance it will rain and your umbrella will arrive. </a:t>
                </a:r>
              </a:p>
            </p:txBody>
          </p:sp>
        </mc:Choice>
        <mc:Fallback xmlns="">
          <p:sp>
            <p:nvSpPr>
              <p:cNvPr id="2" name="Content Placeholder 1">
                <a:extLst>
                  <a:ext uri="{FF2B5EF4-FFF2-40B4-BE49-F238E27FC236}">
                    <a16:creationId xmlns:a16="http://schemas.microsoft.com/office/drawing/2014/main" id="{CDCFD4ED-611F-4FFA-95BA-2C9DD8A13251}"/>
                  </a:ext>
                </a:extLst>
              </p:cNvPr>
              <p:cNvSpPr>
                <a:spLocks noGrp="1" noRot="1" noChangeAspect="1" noMove="1" noResize="1" noEditPoints="1" noAdjustHandles="1" noChangeArrowheads="1" noChangeShapeType="1" noTextEdit="1"/>
              </p:cNvSpPr>
              <p:nvPr>
                <p:ph sz="half" idx="2"/>
              </p:nvPr>
            </p:nvSpPr>
            <p:spPr>
              <a:xfrm>
                <a:off x="541612" y="1431014"/>
                <a:ext cx="8429393" cy="4978930"/>
              </a:xfrm>
              <a:blipFill>
                <a:blip r:embed="rId2"/>
                <a:stretch>
                  <a:fillRect l="-651"/>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6E3CB605-5288-44EF-8621-E5EC729DA890}"/>
              </a:ext>
            </a:extLst>
          </p:cNvPr>
          <p:cNvSpPr>
            <a:spLocks noGrp="1"/>
          </p:cNvSpPr>
          <p:nvPr>
            <p:ph type="title"/>
          </p:nvPr>
        </p:nvSpPr>
        <p:spPr/>
        <p:txBody>
          <a:bodyPr/>
          <a:lstStyle/>
          <a:p>
            <a:r>
              <a:rPr lang="en-US" dirty="0"/>
              <a:t>Exercise 1A</a:t>
            </a:r>
          </a:p>
        </p:txBody>
      </p:sp>
      <p:pic>
        <p:nvPicPr>
          <p:cNvPr id="4" name="Picture 3" descr="A red umbrella walking down the street&#10;&#10;Description automatically generated">
            <a:extLst>
              <a:ext uri="{FF2B5EF4-FFF2-40B4-BE49-F238E27FC236}">
                <a16:creationId xmlns:a16="http://schemas.microsoft.com/office/drawing/2014/main" id="{E5BBD90A-E7F3-45EB-A535-5F66EEE443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9261" y="1431014"/>
            <a:ext cx="2341126" cy="3511689"/>
          </a:xfrm>
          <a:prstGeom prst="rect">
            <a:avLst/>
          </a:prstGeom>
        </p:spPr>
      </p:pic>
    </p:spTree>
    <p:extLst>
      <p:ext uri="{BB962C8B-B14F-4D97-AF65-F5344CB8AC3E}">
        <p14:creationId xmlns:p14="http://schemas.microsoft.com/office/powerpoint/2010/main" val="12174291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CFD4ED-611F-4FFA-95BA-2C9DD8A13251}"/>
              </a:ext>
            </a:extLst>
          </p:cNvPr>
          <p:cNvSpPr>
            <a:spLocks noGrp="1"/>
          </p:cNvSpPr>
          <p:nvPr>
            <p:ph sz="half" idx="2"/>
          </p:nvPr>
        </p:nvSpPr>
        <p:spPr>
          <a:xfrm>
            <a:off x="541612" y="1431014"/>
            <a:ext cx="8281111" cy="3978275"/>
          </a:xfrm>
        </p:spPr>
        <p:txBody>
          <a:bodyPr/>
          <a:lstStyle/>
          <a:p>
            <a:pPr marL="0" indent="0">
              <a:lnSpc>
                <a:spcPct val="200000"/>
              </a:lnSpc>
              <a:buNone/>
            </a:pPr>
            <a:r>
              <a:rPr lang="en-US" dirty="0"/>
              <a:t>There is a 30% chance of rain today, and a 40% chance your umbrella order will arrive on time. </a:t>
            </a:r>
          </a:p>
          <a:p>
            <a:pPr marL="0" indent="0">
              <a:lnSpc>
                <a:spcPct val="200000"/>
              </a:lnSpc>
              <a:buNone/>
            </a:pPr>
            <a:r>
              <a:rPr lang="en-US" dirty="0"/>
              <a:t>You will only be able to run errands if it does not rain or your umbrella arrives.</a:t>
            </a:r>
          </a:p>
          <a:p>
            <a:pPr marL="0" indent="0">
              <a:lnSpc>
                <a:spcPct val="200000"/>
              </a:lnSpc>
              <a:buNone/>
            </a:pPr>
            <a:r>
              <a:rPr lang="en-US" dirty="0"/>
              <a:t>What is the probability it will not rain </a:t>
            </a:r>
            <a:r>
              <a:rPr lang="en-US" b="1" i="1" u="sng" dirty="0"/>
              <a:t>OR</a:t>
            </a:r>
            <a:r>
              <a:rPr lang="en-US" dirty="0"/>
              <a:t> your umbrella arrives? </a:t>
            </a:r>
          </a:p>
        </p:txBody>
      </p:sp>
      <p:sp>
        <p:nvSpPr>
          <p:cNvPr id="3" name="Title 2">
            <a:extLst>
              <a:ext uri="{FF2B5EF4-FFF2-40B4-BE49-F238E27FC236}">
                <a16:creationId xmlns:a16="http://schemas.microsoft.com/office/drawing/2014/main" id="{6E3CB605-5288-44EF-8621-E5EC729DA890}"/>
              </a:ext>
            </a:extLst>
          </p:cNvPr>
          <p:cNvSpPr>
            <a:spLocks noGrp="1"/>
          </p:cNvSpPr>
          <p:nvPr>
            <p:ph type="title"/>
          </p:nvPr>
        </p:nvSpPr>
        <p:spPr/>
        <p:txBody>
          <a:bodyPr/>
          <a:lstStyle/>
          <a:p>
            <a:r>
              <a:rPr lang="en-US" dirty="0"/>
              <a:t>Exercise 1B</a:t>
            </a:r>
          </a:p>
        </p:txBody>
      </p:sp>
      <p:pic>
        <p:nvPicPr>
          <p:cNvPr id="5" name="Picture 4" descr="A red umbrella walking down the street&#10;&#10;Description automatically generated">
            <a:extLst>
              <a:ext uri="{FF2B5EF4-FFF2-40B4-BE49-F238E27FC236}">
                <a16:creationId xmlns:a16="http://schemas.microsoft.com/office/drawing/2014/main" id="{554F7088-702D-495D-B50F-377B5FBD49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9261" y="1431014"/>
            <a:ext cx="2341126" cy="3511689"/>
          </a:xfrm>
          <a:prstGeom prst="rect">
            <a:avLst/>
          </a:prstGeom>
        </p:spPr>
      </p:pic>
    </p:spTree>
    <p:extLst>
      <p:ext uri="{BB962C8B-B14F-4D97-AF65-F5344CB8AC3E}">
        <p14:creationId xmlns:p14="http://schemas.microsoft.com/office/powerpoint/2010/main" val="26880485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CFD4ED-611F-4FFA-95BA-2C9DD8A13251}"/>
              </a:ext>
            </a:extLst>
          </p:cNvPr>
          <p:cNvSpPr>
            <a:spLocks noGrp="1"/>
          </p:cNvSpPr>
          <p:nvPr>
            <p:ph sz="half" idx="2"/>
          </p:nvPr>
        </p:nvSpPr>
        <p:spPr>
          <a:xfrm>
            <a:off x="541612" y="1431014"/>
            <a:ext cx="8561199" cy="5315775"/>
          </a:xfrm>
        </p:spPr>
        <p:txBody>
          <a:bodyPr>
            <a:normAutofit fontScale="85000" lnSpcReduction="10000"/>
          </a:bodyPr>
          <a:lstStyle/>
          <a:p>
            <a:pPr marL="0" indent="0">
              <a:lnSpc>
                <a:spcPct val="200000"/>
              </a:lnSpc>
              <a:buNone/>
            </a:pPr>
            <a:r>
              <a:rPr lang="en-US" dirty="0"/>
              <a:t>There is a 30% chance of rain today, and a 40% chance your umbrella order will arrive on time. </a:t>
            </a:r>
          </a:p>
          <a:p>
            <a:pPr marL="0" indent="0">
              <a:lnSpc>
                <a:spcPct val="200000"/>
              </a:lnSpc>
              <a:buNone/>
            </a:pPr>
            <a:r>
              <a:rPr lang="en-US" dirty="0"/>
              <a:t>You will only be able to run errands if it does not rain or your umbrella arrives.</a:t>
            </a:r>
          </a:p>
          <a:p>
            <a:pPr marL="0" indent="0">
              <a:lnSpc>
                <a:spcPct val="200000"/>
              </a:lnSpc>
              <a:buNone/>
            </a:pPr>
            <a:r>
              <a:rPr lang="en-US" dirty="0"/>
              <a:t>What is the probability it will not rain </a:t>
            </a:r>
            <a:r>
              <a:rPr lang="en-US" b="1" i="1" u="sng" dirty="0"/>
              <a:t>OR</a:t>
            </a:r>
            <a:r>
              <a:rPr lang="en-US" dirty="0"/>
              <a:t> your umbrella arrives? </a:t>
            </a:r>
          </a:p>
          <a:p>
            <a:pPr marL="0" indent="0">
              <a:lnSpc>
                <a:spcPct val="200000"/>
              </a:lnSpc>
              <a:buNone/>
            </a:pPr>
            <a:endParaRPr lang="en-US" dirty="0"/>
          </a:p>
          <a:p>
            <a:pPr marL="0" indent="0">
              <a:lnSpc>
                <a:spcPct val="200000"/>
              </a:lnSpc>
              <a:buNone/>
            </a:pPr>
            <a:endParaRPr lang="en-US" dirty="0"/>
          </a:p>
          <a:p>
            <a:pPr marL="0" indent="0">
              <a:lnSpc>
                <a:spcPct val="200000"/>
              </a:lnSpc>
              <a:buNone/>
            </a:pPr>
            <a:endParaRPr lang="en-US" b="1" dirty="0">
              <a:solidFill>
                <a:srgbClr val="FF0000"/>
              </a:solidFill>
            </a:endParaRPr>
          </a:p>
          <a:p>
            <a:pPr marL="0" indent="0">
              <a:lnSpc>
                <a:spcPct val="200000"/>
              </a:lnSpc>
              <a:buNone/>
            </a:pPr>
            <a:r>
              <a:rPr lang="en-US" b="1" dirty="0">
                <a:solidFill>
                  <a:srgbClr val="FF0000"/>
                </a:solidFill>
              </a:rPr>
              <a:t>82% chance it will not rain or your umbrella arrives. </a:t>
            </a:r>
          </a:p>
          <a:p>
            <a:pPr marL="0" indent="0">
              <a:lnSpc>
                <a:spcPct val="200000"/>
              </a:lnSpc>
              <a:buNone/>
            </a:pPr>
            <a:endParaRPr lang="en-US" dirty="0"/>
          </a:p>
          <a:p>
            <a:pPr marL="0" indent="0">
              <a:lnSpc>
                <a:spcPct val="200000"/>
              </a:lnSpc>
              <a:buNone/>
            </a:pPr>
            <a:endParaRPr lang="en-US" dirty="0"/>
          </a:p>
        </p:txBody>
      </p:sp>
      <p:sp>
        <p:nvSpPr>
          <p:cNvPr id="3" name="Title 2">
            <a:extLst>
              <a:ext uri="{FF2B5EF4-FFF2-40B4-BE49-F238E27FC236}">
                <a16:creationId xmlns:a16="http://schemas.microsoft.com/office/drawing/2014/main" id="{6E3CB605-5288-44EF-8621-E5EC729DA890}"/>
              </a:ext>
            </a:extLst>
          </p:cNvPr>
          <p:cNvSpPr>
            <a:spLocks noGrp="1"/>
          </p:cNvSpPr>
          <p:nvPr>
            <p:ph type="title"/>
          </p:nvPr>
        </p:nvSpPr>
        <p:spPr/>
        <p:txBody>
          <a:bodyPr/>
          <a:lstStyle/>
          <a:p>
            <a:r>
              <a:rPr lang="en-US" dirty="0"/>
              <a:t>Exercise 1B</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F3B57BA-DCAB-4EC1-81E2-A32B2F8328C2}"/>
                  </a:ext>
                </a:extLst>
              </p:cNvPr>
              <p:cNvSpPr txBox="1"/>
              <p:nvPr/>
            </p:nvSpPr>
            <p:spPr>
              <a:xfrm>
                <a:off x="663146" y="3986907"/>
                <a:ext cx="6390083" cy="166199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𝑟𝑎𝑖𝑛</m:t>
                          </m:r>
                        </m:e>
                      </m:d>
                      <m:r>
                        <a:rPr lang="en-US" b="0" i="1" smtClean="0">
                          <a:latin typeface="Cambria Math" panose="02040503050406030204" pitchFamily="18" charset="0"/>
                        </a:rPr>
                        <m:t>= .30</m:t>
                      </m:r>
                    </m:oMath>
                  </m:oMathPara>
                </a14:m>
                <a:endParaRPr lang="en-US" b="0"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𝑛𝑜</m:t>
                          </m:r>
                          <m:r>
                            <a:rPr lang="en-US" b="0" i="1" smtClean="0">
                              <a:latin typeface="Cambria Math" panose="02040503050406030204" pitchFamily="18" charset="0"/>
                            </a:rPr>
                            <m:t> </m:t>
                          </m:r>
                          <m:r>
                            <a:rPr lang="en-US" b="0" i="1" smtClean="0">
                              <a:latin typeface="Cambria Math" panose="02040503050406030204" pitchFamily="18" charset="0"/>
                            </a:rPr>
                            <m:t>𝑟𝑎𝑖𝑛</m:t>
                          </m:r>
                        </m:e>
                      </m:d>
                      <m:r>
                        <a:rPr lang="en-US" b="0" i="1" smtClean="0">
                          <a:latin typeface="Cambria Math" panose="02040503050406030204" pitchFamily="18" charset="0"/>
                        </a:rPr>
                        <m:t>=1.0−</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𝑟𝑎𝑖𝑛</m:t>
                          </m:r>
                        </m:e>
                      </m:d>
                      <m:r>
                        <a:rPr lang="en-US" b="0" i="1" smtClean="0">
                          <a:latin typeface="Cambria Math" panose="02040503050406030204" pitchFamily="18" charset="0"/>
                        </a:rPr>
                        <m:t>=1.0 − .30= .70</m:t>
                      </m:r>
                    </m:oMath>
                  </m:oMathPara>
                </a14:m>
                <a:endParaRPr lang="en-US" b="0"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𝑢𝑚𝑏𝑟𝑒𝑙𝑙𝑎</m:t>
                          </m:r>
                          <m:r>
                            <a:rPr lang="en-US" b="0" i="1" smtClean="0">
                              <a:latin typeface="Cambria Math" panose="02040503050406030204" pitchFamily="18" charset="0"/>
                            </a:rPr>
                            <m:t> </m:t>
                          </m:r>
                          <m:r>
                            <a:rPr lang="en-US" b="0" i="1" smtClean="0">
                              <a:latin typeface="Cambria Math" panose="02040503050406030204" pitchFamily="18" charset="0"/>
                            </a:rPr>
                            <m:t>𝑎𝑟𝑟𝑖𝑣𝑒𝑠</m:t>
                          </m:r>
                        </m:e>
                      </m:d>
                      <m:r>
                        <a:rPr lang="en-US" b="0" i="1" smtClean="0">
                          <a:latin typeface="Cambria Math" panose="02040503050406030204" pitchFamily="18" charset="0"/>
                        </a:rPr>
                        <m:t>= .40</m:t>
                      </m:r>
                    </m:oMath>
                  </m:oMathPara>
                </a14:m>
                <a:endParaRPr lang="en-US" dirty="0"/>
              </a:p>
              <a:p>
                <a:endParaRPr lang="en-US" dirty="0"/>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𝑜𝑟</m:t>
                          </m:r>
                          <m:r>
                            <a:rPr lang="en-US" i="1">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i="1">
                              <a:latin typeface="Cambria Math" panose="02040503050406030204" pitchFamily="18" charset="0"/>
                            </a:rPr>
                            <m:t>𝐵</m:t>
                          </m:r>
                        </m:e>
                      </m:d>
                    </m:oMath>
                  </m:oMathPara>
                </a14:m>
                <a:endParaRPr lang="en-US" dirty="0"/>
              </a:p>
              <a:p>
                <a14:m>
                  <m:oMath xmlns:m="http://schemas.openxmlformats.org/officeDocument/2006/math">
                    <m:r>
                      <a:rPr lang="en-US" i="1">
                        <a:latin typeface="Cambria Math" panose="02040503050406030204" pitchFamily="18" charset="0"/>
                      </a:rPr>
                      <m:t>𝑃</m:t>
                    </m:r>
                    <m:d>
                      <m:dPr>
                        <m:ctrlPr>
                          <a:rPr lang="en-US" i="1" smtClean="0">
                            <a:latin typeface="Cambria Math" panose="02040503050406030204" pitchFamily="18" charset="0"/>
                          </a:rPr>
                        </m:ctrlPr>
                      </m:dPr>
                      <m:e>
                        <m:r>
                          <a:rPr lang="en-US" b="0" i="1" smtClean="0">
                            <a:latin typeface="Cambria Math" panose="02040503050406030204" pitchFamily="18" charset="0"/>
                          </a:rPr>
                          <m:t>𝑛𝑜</m:t>
                        </m:r>
                        <m:r>
                          <a:rPr lang="en-US" b="0" i="1" smtClean="0">
                            <a:latin typeface="Cambria Math" panose="02040503050406030204" pitchFamily="18" charset="0"/>
                          </a:rPr>
                          <m:t> </m:t>
                        </m:r>
                        <m:r>
                          <a:rPr lang="en-US" b="0" i="1" smtClean="0">
                            <a:latin typeface="Cambria Math" panose="02040503050406030204" pitchFamily="18" charset="0"/>
                          </a:rPr>
                          <m:t>𝑟𝑎𝑖𝑛</m:t>
                        </m:r>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r>
                          <a:rPr lang="en-US" b="0" i="1" smtClean="0">
                            <a:latin typeface="Cambria Math" panose="02040503050406030204" pitchFamily="18" charset="0"/>
                          </a:rPr>
                          <m:t>𝑢𝑚𝑏𝑟𝑒𝑙𝑙𝑎</m:t>
                        </m:r>
                        <m:r>
                          <a:rPr lang="en-US" b="0" i="1" smtClean="0">
                            <a:latin typeface="Cambria Math" panose="02040503050406030204" pitchFamily="18" charset="0"/>
                          </a:rPr>
                          <m:t> </m:t>
                        </m:r>
                        <m:r>
                          <a:rPr lang="en-US" b="0" i="1" smtClean="0">
                            <a:latin typeface="Cambria Math" panose="02040503050406030204" pitchFamily="18" charset="0"/>
                          </a:rPr>
                          <m:t>𝑎𝑟𝑟𝑖𝑣𝑒𝑠</m:t>
                        </m:r>
                        <m:r>
                          <a:rPr lang="en-US" b="0" i="1" smtClean="0">
                            <a:latin typeface="Cambria Math" panose="02040503050406030204" pitchFamily="18" charset="0"/>
                          </a:rPr>
                          <m:t> </m:t>
                        </m:r>
                      </m:e>
                    </m:d>
                    <m:r>
                      <a:rPr lang="en-US" i="1" smtClean="0">
                        <a:latin typeface="Cambria Math" panose="02040503050406030204" pitchFamily="18" charset="0"/>
                      </a:rPr>
                      <m:t>=</m:t>
                    </m:r>
                    <m:r>
                      <a:rPr lang="en-US" b="0" i="1" smtClean="0">
                        <a:latin typeface="Cambria Math" panose="02040503050406030204" pitchFamily="18" charset="0"/>
                      </a:rPr>
                      <m:t>.70+ .40 −</m:t>
                    </m:r>
                  </m:oMath>
                </a14:m>
                <a:r>
                  <a:rPr lang="en-US" dirty="0"/>
                  <a:t> (.70 * .40) = .82</a:t>
                </a:r>
              </a:p>
            </p:txBody>
          </p:sp>
        </mc:Choice>
        <mc:Fallback xmlns="">
          <p:sp>
            <p:nvSpPr>
              <p:cNvPr id="4" name="TextBox 3">
                <a:extLst>
                  <a:ext uri="{FF2B5EF4-FFF2-40B4-BE49-F238E27FC236}">
                    <a16:creationId xmlns:a16="http://schemas.microsoft.com/office/drawing/2014/main" id="{6F3B57BA-DCAB-4EC1-81E2-A32B2F8328C2}"/>
                  </a:ext>
                </a:extLst>
              </p:cNvPr>
              <p:cNvSpPr txBox="1">
                <a:spLocks noRot="1" noChangeAspect="1" noMove="1" noResize="1" noEditPoints="1" noAdjustHandles="1" noChangeArrowheads="1" noChangeShapeType="1" noTextEdit="1"/>
              </p:cNvSpPr>
              <p:nvPr/>
            </p:nvSpPr>
            <p:spPr>
              <a:xfrm>
                <a:off x="663146" y="3986907"/>
                <a:ext cx="6390083" cy="1661993"/>
              </a:xfrm>
              <a:prstGeom prst="rect">
                <a:avLst/>
              </a:prstGeom>
              <a:blipFill>
                <a:blip r:embed="rId2"/>
                <a:stretch>
                  <a:fillRect l="-1336" r="-1145" b="-8059"/>
                </a:stretch>
              </a:blipFill>
            </p:spPr>
            <p:txBody>
              <a:bodyPr/>
              <a:lstStyle/>
              <a:p>
                <a:r>
                  <a:rPr lang="en-US">
                    <a:noFill/>
                  </a:rPr>
                  <a:t> </a:t>
                </a:r>
              </a:p>
            </p:txBody>
          </p:sp>
        </mc:Fallback>
      </mc:AlternateContent>
      <p:pic>
        <p:nvPicPr>
          <p:cNvPr id="7" name="Picture 6" descr="A red umbrella walking down the street&#10;&#10;Description automatically generated">
            <a:extLst>
              <a:ext uri="{FF2B5EF4-FFF2-40B4-BE49-F238E27FC236}">
                <a16:creationId xmlns:a16="http://schemas.microsoft.com/office/drawing/2014/main" id="{9D47C0E3-55F4-47DC-ABB4-1F293077ED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9261" y="1431014"/>
            <a:ext cx="2341126" cy="3511689"/>
          </a:xfrm>
          <a:prstGeom prst="rect">
            <a:avLst/>
          </a:prstGeom>
        </p:spPr>
      </p:pic>
    </p:spTree>
    <p:extLst>
      <p:ext uri="{BB962C8B-B14F-4D97-AF65-F5344CB8AC3E}">
        <p14:creationId xmlns:p14="http://schemas.microsoft.com/office/powerpoint/2010/main" val="11537522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CFD4ED-611F-4FFA-95BA-2C9DD8A13251}"/>
              </a:ext>
            </a:extLst>
          </p:cNvPr>
          <p:cNvSpPr>
            <a:spLocks noGrp="1"/>
          </p:cNvSpPr>
          <p:nvPr>
            <p:ph sz="half" idx="2"/>
          </p:nvPr>
        </p:nvSpPr>
        <p:spPr>
          <a:xfrm>
            <a:off x="541613" y="1431014"/>
            <a:ext cx="8297588" cy="3978275"/>
          </a:xfrm>
        </p:spPr>
        <p:txBody>
          <a:bodyPr/>
          <a:lstStyle/>
          <a:p>
            <a:pPr marL="0" indent="0">
              <a:lnSpc>
                <a:spcPct val="200000"/>
              </a:lnSpc>
              <a:buNone/>
            </a:pPr>
            <a:r>
              <a:rPr lang="en-US" dirty="0"/>
              <a:t>There is a 30% chance of rain today, and a 40% chance your umbrella order will arrive on time. </a:t>
            </a:r>
          </a:p>
          <a:p>
            <a:pPr marL="0" indent="0">
              <a:lnSpc>
                <a:spcPct val="200000"/>
              </a:lnSpc>
              <a:buNone/>
            </a:pPr>
            <a:r>
              <a:rPr lang="en-US" dirty="0"/>
              <a:t>However, you found out if it rains there is only 20% chance your umbrella will arrive on time. </a:t>
            </a:r>
          </a:p>
          <a:p>
            <a:pPr marL="0" indent="0">
              <a:lnSpc>
                <a:spcPct val="200000"/>
              </a:lnSpc>
              <a:buNone/>
            </a:pPr>
            <a:r>
              <a:rPr lang="en-US" dirty="0"/>
              <a:t>What is the probability it will rain and your umbrella will arrive on time? </a:t>
            </a:r>
          </a:p>
        </p:txBody>
      </p:sp>
      <p:sp>
        <p:nvSpPr>
          <p:cNvPr id="3" name="Title 2">
            <a:extLst>
              <a:ext uri="{FF2B5EF4-FFF2-40B4-BE49-F238E27FC236}">
                <a16:creationId xmlns:a16="http://schemas.microsoft.com/office/drawing/2014/main" id="{6E3CB605-5288-44EF-8621-E5EC729DA890}"/>
              </a:ext>
            </a:extLst>
          </p:cNvPr>
          <p:cNvSpPr>
            <a:spLocks noGrp="1"/>
          </p:cNvSpPr>
          <p:nvPr>
            <p:ph type="title"/>
          </p:nvPr>
        </p:nvSpPr>
        <p:spPr/>
        <p:txBody>
          <a:bodyPr/>
          <a:lstStyle/>
          <a:p>
            <a:r>
              <a:rPr lang="en-US" dirty="0"/>
              <a:t>Exercise 1C</a:t>
            </a:r>
          </a:p>
        </p:txBody>
      </p:sp>
      <p:pic>
        <p:nvPicPr>
          <p:cNvPr id="5" name="Picture 4" descr="A red umbrella walking down the street&#10;&#10;Description automatically generated">
            <a:extLst>
              <a:ext uri="{FF2B5EF4-FFF2-40B4-BE49-F238E27FC236}">
                <a16:creationId xmlns:a16="http://schemas.microsoft.com/office/drawing/2014/main" id="{C8C58DEE-F97F-4A15-A3D2-F54FA67956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9261" y="1431014"/>
            <a:ext cx="2341126" cy="3511689"/>
          </a:xfrm>
          <a:prstGeom prst="rect">
            <a:avLst/>
          </a:prstGeom>
        </p:spPr>
      </p:pic>
    </p:spTree>
    <p:extLst>
      <p:ext uri="{BB962C8B-B14F-4D97-AF65-F5344CB8AC3E}">
        <p14:creationId xmlns:p14="http://schemas.microsoft.com/office/powerpoint/2010/main" val="23606373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CFD4ED-611F-4FFA-95BA-2C9DD8A13251}"/>
              </a:ext>
            </a:extLst>
          </p:cNvPr>
          <p:cNvSpPr>
            <a:spLocks noGrp="1"/>
          </p:cNvSpPr>
          <p:nvPr>
            <p:ph sz="half" idx="2"/>
          </p:nvPr>
        </p:nvSpPr>
        <p:spPr>
          <a:xfrm>
            <a:off x="541611" y="1431014"/>
            <a:ext cx="8371730" cy="3978275"/>
          </a:xfrm>
        </p:spPr>
        <p:txBody>
          <a:bodyPr/>
          <a:lstStyle/>
          <a:p>
            <a:pPr marL="0" indent="0">
              <a:lnSpc>
                <a:spcPct val="200000"/>
              </a:lnSpc>
              <a:buNone/>
            </a:pPr>
            <a:r>
              <a:rPr lang="en-US" dirty="0"/>
              <a:t>There is a 30% chance of rain today, and a 40% chance your umbrella order will arrive on time. </a:t>
            </a:r>
          </a:p>
          <a:p>
            <a:pPr marL="0" indent="0">
              <a:lnSpc>
                <a:spcPct val="200000"/>
              </a:lnSpc>
              <a:buNone/>
            </a:pPr>
            <a:r>
              <a:rPr lang="en-US" dirty="0"/>
              <a:t>However, you found out if it rains there is only 20% chance your umbrella will arrive on time. </a:t>
            </a:r>
          </a:p>
          <a:p>
            <a:pPr marL="0" indent="0">
              <a:lnSpc>
                <a:spcPct val="200000"/>
              </a:lnSpc>
              <a:buNone/>
            </a:pPr>
            <a:r>
              <a:rPr lang="en-US" dirty="0"/>
              <a:t>What is the probability it will rain and your umbrella will arrive on time? </a:t>
            </a:r>
          </a:p>
        </p:txBody>
      </p:sp>
      <p:sp>
        <p:nvSpPr>
          <p:cNvPr id="3" name="Title 2">
            <a:extLst>
              <a:ext uri="{FF2B5EF4-FFF2-40B4-BE49-F238E27FC236}">
                <a16:creationId xmlns:a16="http://schemas.microsoft.com/office/drawing/2014/main" id="{6E3CB605-5288-44EF-8621-E5EC729DA890}"/>
              </a:ext>
            </a:extLst>
          </p:cNvPr>
          <p:cNvSpPr>
            <a:spLocks noGrp="1"/>
          </p:cNvSpPr>
          <p:nvPr>
            <p:ph type="title"/>
          </p:nvPr>
        </p:nvSpPr>
        <p:spPr/>
        <p:txBody>
          <a:bodyPr/>
          <a:lstStyle/>
          <a:p>
            <a:r>
              <a:rPr lang="en-US" dirty="0"/>
              <a:t>Exercise 1C</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C8D7538-2C5C-423C-B511-F9C8AC1CD779}"/>
                  </a:ext>
                </a:extLst>
              </p:cNvPr>
              <p:cNvSpPr/>
              <p:nvPr/>
            </p:nvSpPr>
            <p:spPr>
              <a:xfrm>
                <a:off x="541611" y="5037870"/>
                <a:ext cx="6919783" cy="120032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r>
                            <a:rPr lang="en-US" b="0" i="1" smtClean="0">
                              <a:latin typeface="Cambria Math" panose="02040503050406030204" pitchFamily="18" charset="0"/>
                            </a:rPr>
                            <m:t> </m:t>
                          </m:r>
                          <m:r>
                            <a:rPr lang="en-US" b="0" i="1" smtClean="0">
                              <a:latin typeface="Cambria Math" panose="02040503050406030204" pitchFamily="18" charset="0"/>
                            </a:rPr>
                            <m:t>𝑔𝑖𝑣𝑒𝑛</m:t>
                          </m:r>
                          <m:r>
                            <a:rPr lang="en-US" b="0" i="1" smtClean="0">
                              <a:latin typeface="Cambria Math" panose="02040503050406030204" pitchFamily="18" charset="0"/>
                            </a:rPr>
                            <m:t> </m:t>
                          </m:r>
                          <m:r>
                            <a:rPr lang="en-US" b="0" i="1" smtClean="0">
                              <a:latin typeface="Cambria Math" panose="02040503050406030204" pitchFamily="18" charset="0"/>
                            </a:rPr>
                            <m:t>𝐴</m:t>
                          </m:r>
                        </m:e>
                      </m:d>
                    </m:oMath>
                  </m:oMathPara>
                </a14:m>
                <a:endParaRPr lang="en-US" dirty="0"/>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𝑟</m:t>
                          </m:r>
                          <m:r>
                            <a:rPr lang="en-US" i="1">
                              <a:latin typeface="Cambria Math" panose="02040503050406030204" pitchFamily="18" charset="0"/>
                            </a:rPr>
                            <m:t>𝑎𝑖𝑛</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i="1">
                              <a:latin typeface="Cambria Math" panose="02040503050406030204" pitchFamily="18" charset="0"/>
                            </a:rPr>
                            <m:t>𝑢𝑚𝑏𝑟𝑒𝑙𝑙𝑎</m:t>
                          </m:r>
                          <m:r>
                            <a:rPr lang="en-US" i="1">
                              <a:latin typeface="Cambria Math" panose="02040503050406030204" pitchFamily="18" charset="0"/>
                            </a:rPr>
                            <m:t> </m:t>
                          </m:r>
                          <m:r>
                            <a:rPr lang="en-US" i="1">
                              <a:latin typeface="Cambria Math" panose="02040503050406030204" pitchFamily="18" charset="0"/>
                            </a:rPr>
                            <m:t>𝑎𝑟𝑟𝑖𝑣𝑒𝑠</m:t>
                          </m:r>
                        </m:e>
                      </m:d>
                      <m:r>
                        <a:rPr lang="en-US" i="1">
                          <a:latin typeface="Cambria Math" panose="02040503050406030204" pitchFamily="18" charset="0"/>
                        </a:rPr>
                        <m:t>=.30 ∗.</m:t>
                      </m:r>
                      <m:r>
                        <a:rPr lang="en-US" b="0" i="1" smtClean="0">
                          <a:latin typeface="Cambria Math" panose="02040503050406030204" pitchFamily="18" charset="0"/>
                        </a:rPr>
                        <m:t>20</m:t>
                      </m:r>
                      <m:r>
                        <a:rPr lang="en-US" i="1">
                          <a:latin typeface="Cambria Math" panose="02040503050406030204" pitchFamily="18" charset="0"/>
                        </a:rPr>
                        <m:t>=  .</m:t>
                      </m:r>
                      <m:r>
                        <a:rPr lang="en-US" b="0" i="1" smtClean="0">
                          <a:latin typeface="Cambria Math" panose="02040503050406030204" pitchFamily="18" charset="0"/>
                        </a:rPr>
                        <m:t>06</m:t>
                      </m:r>
                    </m:oMath>
                  </m:oMathPara>
                </a14:m>
                <a:endParaRPr lang="en-US" b="0" dirty="0"/>
              </a:p>
              <a:p>
                <a:endParaRPr lang="en-US" dirty="0"/>
              </a:p>
              <a:p>
                <a:r>
                  <a:rPr lang="en-US" b="1" dirty="0">
                    <a:solidFill>
                      <a:srgbClr val="FF0000"/>
                    </a:solidFill>
                  </a:rPr>
                  <a:t>6% chance it will rain and your umbrella will arrive. </a:t>
                </a:r>
              </a:p>
            </p:txBody>
          </p:sp>
        </mc:Choice>
        <mc:Fallback xmlns="">
          <p:sp>
            <p:nvSpPr>
              <p:cNvPr id="4" name="Rectangle 3">
                <a:extLst>
                  <a:ext uri="{FF2B5EF4-FFF2-40B4-BE49-F238E27FC236}">
                    <a16:creationId xmlns:a16="http://schemas.microsoft.com/office/drawing/2014/main" id="{BC8D7538-2C5C-423C-B511-F9C8AC1CD779}"/>
                  </a:ext>
                </a:extLst>
              </p:cNvPr>
              <p:cNvSpPr>
                <a:spLocks noRot="1" noChangeAspect="1" noMove="1" noResize="1" noEditPoints="1" noAdjustHandles="1" noChangeArrowheads="1" noChangeShapeType="1" noTextEdit="1"/>
              </p:cNvSpPr>
              <p:nvPr/>
            </p:nvSpPr>
            <p:spPr>
              <a:xfrm>
                <a:off x="541611" y="5037870"/>
                <a:ext cx="6919783" cy="1200329"/>
              </a:xfrm>
              <a:prstGeom prst="rect">
                <a:avLst/>
              </a:prstGeom>
              <a:blipFill>
                <a:blip r:embed="rId2"/>
                <a:stretch>
                  <a:fillRect l="-793" b="-7614"/>
                </a:stretch>
              </a:blipFill>
            </p:spPr>
            <p:txBody>
              <a:bodyPr/>
              <a:lstStyle/>
              <a:p>
                <a:r>
                  <a:rPr lang="en-US">
                    <a:noFill/>
                  </a:rPr>
                  <a:t> </a:t>
                </a:r>
              </a:p>
            </p:txBody>
          </p:sp>
        </mc:Fallback>
      </mc:AlternateContent>
      <p:pic>
        <p:nvPicPr>
          <p:cNvPr id="5" name="Picture 4" descr="A red umbrella walking down the street&#10;&#10;Description automatically generated">
            <a:extLst>
              <a:ext uri="{FF2B5EF4-FFF2-40B4-BE49-F238E27FC236}">
                <a16:creationId xmlns:a16="http://schemas.microsoft.com/office/drawing/2014/main" id="{D591011C-FF1F-4919-9B89-7AF012135A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9261" y="1431014"/>
            <a:ext cx="2341126" cy="3511689"/>
          </a:xfrm>
          <a:prstGeom prst="rect">
            <a:avLst/>
          </a:prstGeom>
        </p:spPr>
      </p:pic>
    </p:spTree>
    <p:extLst>
      <p:ext uri="{BB962C8B-B14F-4D97-AF65-F5344CB8AC3E}">
        <p14:creationId xmlns:p14="http://schemas.microsoft.com/office/powerpoint/2010/main" val="25977514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ormAutofit/>
          </a:bodyPr>
          <a:lstStyle/>
          <a:p>
            <a:r>
              <a:rPr lang="en-US" sz="4800" dirty="0">
                <a:solidFill>
                  <a:schemeClr val="bg1"/>
                </a:solidFill>
              </a:rPr>
              <a:t>Section III</a:t>
            </a:r>
          </a:p>
        </p:txBody>
      </p:sp>
      <p:sp>
        <p:nvSpPr>
          <p:cNvPr id="3" name="Subtitle 2"/>
          <p:cNvSpPr>
            <a:spLocks noGrp="1"/>
          </p:cNvSpPr>
          <p:nvPr>
            <p:ph type="subTitle" idx="4294967295"/>
          </p:nvPr>
        </p:nvSpPr>
        <p:spPr>
          <a:xfrm>
            <a:off x="855620" y="2933108"/>
            <a:ext cx="9582736" cy="1137793"/>
          </a:xfrm>
        </p:spPr>
        <p:txBody>
          <a:bodyPr>
            <a:normAutofit/>
          </a:bodyPr>
          <a:lstStyle/>
          <a:p>
            <a:pPr marL="0" indent="0">
              <a:buNone/>
            </a:pPr>
            <a:r>
              <a:rPr lang="en-US" sz="2400" dirty="0">
                <a:solidFill>
                  <a:schemeClr val="bg1"/>
                </a:solidFill>
                <a:latin typeface="+mj-lt"/>
              </a:rPr>
              <a:t>Bayes Theorem</a:t>
            </a:r>
          </a:p>
        </p:txBody>
      </p:sp>
    </p:spTree>
    <p:extLst>
      <p:ext uri="{BB962C8B-B14F-4D97-AF65-F5344CB8AC3E}">
        <p14:creationId xmlns:p14="http://schemas.microsoft.com/office/powerpoint/2010/main" val="12082151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99E40-0251-4F74-B0A7-02277874837C}"/>
              </a:ext>
            </a:extLst>
          </p:cNvPr>
          <p:cNvSpPr>
            <a:spLocks noGrp="1"/>
          </p:cNvSpPr>
          <p:nvPr>
            <p:ph type="title"/>
          </p:nvPr>
        </p:nvSpPr>
        <p:spPr/>
        <p:txBody>
          <a:bodyPr/>
          <a:lstStyle/>
          <a:p>
            <a:r>
              <a:rPr lang="en-US" dirty="0"/>
              <a:t>Violence and Video Games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57D5F4-778E-4051-9B25-A81F808590BE}"/>
                  </a:ext>
                </a:extLst>
              </p:cNvPr>
              <p:cNvSpPr>
                <a:spLocks noGrp="1"/>
              </p:cNvSpPr>
              <p:nvPr>
                <p:ph sz="quarter" idx="10"/>
              </p:nvPr>
            </p:nvSpPr>
            <p:spPr>
              <a:xfrm>
                <a:off x="539496" y="1435607"/>
                <a:ext cx="6858830" cy="5110666"/>
              </a:xfrm>
            </p:spPr>
            <p:txBody>
              <a:bodyPr>
                <a:normAutofit/>
              </a:bodyPr>
              <a:lstStyle/>
              <a:p>
                <a:pPr marL="0" indent="0">
                  <a:buNone/>
                </a:pPr>
                <a:r>
                  <a:rPr lang="en-US" dirty="0"/>
                  <a:t>Let’s say a study has been released that claims 85% of homicidal criminals in the United States have played violent video games.</a:t>
                </a:r>
              </a:p>
              <a:p>
                <a:pPr marL="0" indent="0">
                  <a:buNone/>
                </a:pPr>
                <a:endParaRPr lang="en-US" dirty="0"/>
              </a:p>
              <a:p>
                <a:pPr marL="0" indent="0">
                  <a:buNone/>
                </a:pPr>
                <a:r>
                  <a:rPr lang="en-US" dirty="0"/>
                  <a:t>What does this mean? Should we be alarmed and blame the video game industry? </a:t>
                </a:r>
              </a:p>
              <a:p>
                <a:pPr marL="0" indent="0">
                  <a:buNone/>
                </a:pPr>
                <a:endParaRPr lang="en-US" dirty="0"/>
              </a:p>
              <a:p>
                <a:pPr marL="0" indent="0">
                  <a:buNone/>
                </a:pPr>
                <a:r>
                  <a:rPr lang="en-US" dirty="0"/>
                  <a:t>Keep in mind that a conditional probability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𝐵</m:t>
                        </m:r>
                      </m:e>
                    </m:d>
                  </m:oMath>
                </a14:m>
                <a:r>
                  <a:rPr lang="en-US" dirty="0"/>
                  <a:t> is not the same as its reverse conditional probability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𝐴</m:t>
                        </m:r>
                      </m:e>
                    </m:d>
                  </m:oMath>
                </a14:m>
                <a:r>
                  <a:rPr lang="en-US" dirty="0"/>
                  <a:t>. </a:t>
                </a:r>
              </a:p>
              <a:p>
                <a:pPr marL="0" indent="0">
                  <a:buNone/>
                </a:pPr>
                <a:endParaRPr lang="en-US" dirty="0"/>
              </a:p>
              <a:p>
                <a:pPr marL="0" indent="0">
                  <a:buNone/>
                </a:pPr>
                <a:r>
                  <a:rPr lang="en-US" dirty="0"/>
                  <a:t>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𝑔𝑎𝑚𝑒𝑟</m:t>
                            </m:r>
                          </m:e>
                        </m:d>
                        <m:r>
                          <a:rPr lang="en-US" b="0" i="1" smtClean="0">
                            <a:latin typeface="Cambria Math" panose="02040503050406030204" pitchFamily="18" charset="0"/>
                          </a:rPr>
                          <m:t>h</m:t>
                        </m:r>
                        <m:r>
                          <a:rPr lang="en-US" b="0" i="1" smtClean="0">
                            <a:latin typeface="Cambria Math" panose="02040503050406030204" pitchFamily="18" charset="0"/>
                          </a:rPr>
                          <m:t>𝑜𝑚𝑖𝑐𝑖𝑑𝑎𝑙</m:t>
                        </m:r>
                      </m:e>
                    </m:d>
                    <m:r>
                      <a:rPr lang="en-US">
                        <a:latin typeface="Cambria Math" panose="02040503050406030204" pitchFamily="18" charset="0"/>
                      </a:rPr>
                      <m:t>=</m:t>
                    </m:r>
                    <m:r>
                      <a:rPr lang="en-US" b="0" i="0" smtClean="0">
                        <a:latin typeface="Cambria Math" panose="02040503050406030204" pitchFamily="18" charset="0"/>
                      </a:rPr>
                      <m:t> .</m:t>
                    </m:r>
                    <m:r>
                      <a:rPr lang="en-US" b="0" i="0" smtClean="0">
                        <a:latin typeface="Cambria Math" panose="02040503050406030204" pitchFamily="18" charset="0"/>
                      </a:rPr>
                      <m:t>85</m:t>
                    </m:r>
                  </m:oMath>
                </a14:m>
                <a:endParaRPr lang="en-US" b="0" dirty="0"/>
              </a:p>
              <a:p>
                <a:pPr marL="0" indent="0">
                  <a:buNone/>
                </a:pPr>
                <a:r>
                  <a:rPr lang="en-US" dirty="0"/>
                  <a:t>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h</m:t>
                            </m:r>
                            <m:r>
                              <a:rPr lang="en-US" b="0" i="1" smtClean="0">
                                <a:latin typeface="Cambria Math" panose="02040503050406030204" pitchFamily="18" charset="0"/>
                              </a:rPr>
                              <m:t>𝑜𝑚𝑖𝑐𝑖𝑑𝑎𝑙</m:t>
                            </m:r>
                          </m:e>
                        </m:d>
                        <m:r>
                          <a:rPr lang="en-US" b="0" i="1" smtClean="0">
                            <a:latin typeface="Cambria Math" panose="02040503050406030204" pitchFamily="18" charset="0"/>
                          </a:rPr>
                          <m:t>𝑔𝑎𝑚𝑒𝑟</m:t>
                        </m:r>
                      </m:e>
                    </m:d>
                    <m:r>
                      <a:rPr lang="en-US">
                        <a:latin typeface="Cambria Math" panose="02040503050406030204" pitchFamily="18" charset="0"/>
                      </a:rPr>
                      <m:t>=</m:t>
                    </m:r>
                    <m:r>
                      <a:rPr lang="en-US" b="0" i="0" smtClean="0">
                        <a:latin typeface="Cambria Math" panose="02040503050406030204" pitchFamily="18" charset="0"/>
                      </a:rPr>
                      <m:t> ?</m:t>
                    </m:r>
                  </m:oMath>
                </a14:m>
                <a:endParaRPr lang="en-US" dirty="0"/>
              </a:p>
              <a:p>
                <a:pPr marL="0" indent="0">
                  <a:buNone/>
                </a:pPr>
                <a:endParaRPr lang="en-US" dirty="0"/>
              </a:p>
              <a:p>
                <a:pPr marL="0" indent="0">
                  <a:buNone/>
                </a:pPr>
                <a:r>
                  <a:rPr lang="en-US" dirty="0"/>
                  <a:t>Just because most homicidal people are gamers (according to this study), does that mean most gamers are homicidal? </a:t>
                </a:r>
              </a:p>
              <a:p>
                <a:pPr marL="0" indent="0">
                  <a:buNone/>
                </a:pPr>
                <a:endParaRPr lang="en-US" dirty="0"/>
              </a:p>
              <a:p>
                <a:pPr marL="0" indent="0">
                  <a:buNone/>
                </a:pPr>
                <a:r>
                  <a:rPr lang="en-US" dirty="0"/>
                  <a:t>The answer we will discover is “NO!”</a:t>
                </a:r>
              </a:p>
            </p:txBody>
          </p:sp>
        </mc:Choice>
        <mc:Fallback xmlns="">
          <p:sp>
            <p:nvSpPr>
              <p:cNvPr id="3" name="Content Placeholder 2">
                <a:extLst>
                  <a:ext uri="{FF2B5EF4-FFF2-40B4-BE49-F238E27FC236}">
                    <a16:creationId xmlns:a16="http://schemas.microsoft.com/office/drawing/2014/main" id="{3B57D5F4-778E-4051-9B25-A81F808590BE}"/>
                  </a:ext>
                </a:extLst>
              </p:cNvPr>
              <p:cNvSpPr>
                <a:spLocks noGrp="1" noRot="1" noChangeAspect="1" noMove="1" noResize="1" noEditPoints="1" noAdjustHandles="1" noChangeArrowheads="1" noChangeShapeType="1" noTextEdit="1"/>
              </p:cNvSpPr>
              <p:nvPr>
                <p:ph sz="quarter" idx="10"/>
              </p:nvPr>
            </p:nvSpPr>
            <p:spPr>
              <a:xfrm>
                <a:off x="539496" y="1435607"/>
                <a:ext cx="6858830" cy="5110666"/>
              </a:xfrm>
              <a:blipFill>
                <a:blip r:embed="rId2"/>
                <a:stretch>
                  <a:fillRect l="-800" t="-1073" r="-1511"/>
                </a:stretch>
              </a:blipFill>
            </p:spPr>
            <p:txBody>
              <a:bodyPr/>
              <a:lstStyle/>
              <a:p>
                <a:r>
                  <a:rPr lang="en-US">
                    <a:noFill/>
                  </a:rPr>
                  <a:t> </a:t>
                </a:r>
              </a:p>
            </p:txBody>
          </p:sp>
        </mc:Fallback>
      </mc:AlternateContent>
      <p:pic>
        <p:nvPicPr>
          <p:cNvPr id="4" name="Picture 3" descr="A person sitting at a table using a computer&#10;&#10;Description automatically generated">
            <a:extLst>
              <a:ext uri="{FF2B5EF4-FFF2-40B4-BE49-F238E27FC236}">
                <a16:creationId xmlns:a16="http://schemas.microsoft.com/office/drawing/2014/main" id="{1A7A0FED-D604-47D9-8639-F3356801F75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20050" y="1582738"/>
            <a:ext cx="3441700" cy="2292172"/>
          </a:xfrm>
          <a:prstGeom prst="rect">
            <a:avLst/>
          </a:prstGeom>
        </p:spPr>
      </p:pic>
      <p:sp>
        <p:nvSpPr>
          <p:cNvPr id="5" name="TextBox 4">
            <a:extLst>
              <a:ext uri="{FF2B5EF4-FFF2-40B4-BE49-F238E27FC236}">
                <a16:creationId xmlns:a16="http://schemas.microsoft.com/office/drawing/2014/main" id="{18AEA781-DCC9-4FD3-B5CA-A3E6AD6020C0}"/>
              </a:ext>
            </a:extLst>
          </p:cNvPr>
          <p:cNvSpPr txBox="1"/>
          <p:nvPr/>
        </p:nvSpPr>
        <p:spPr>
          <a:xfrm>
            <a:off x="8020050" y="3991550"/>
            <a:ext cx="3441700" cy="230832"/>
          </a:xfrm>
          <a:prstGeom prst="rect">
            <a:avLst/>
          </a:prstGeom>
        </p:spPr>
        <p:txBody>
          <a:bodyPr vert="horz" wrap="square" lIns="91440" tIns="45720" rIns="91440" bIns="45720" rtlCol="0">
            <a:spAutoFit/>
          </a:bodyPr>
          <a:lstStyle/>
          <a:p>
            <a:r>
              <a:rPr lang="en-US" sz="900" dirty="0">
                <a:hlinkClick r:id="rId4" tooltip="https://www.flickr.com/photos/nodstrum/29448488788"/>
              </a:rPr>
              <a:t>This Photo</a:t>
            </a:r>
            <a:r>
              <a:rPr lang="en-US" sz="900" dirty="0"/>
              <a:t> is licensed under </a:t>
            </a:r>
            <a:r>
              <a:rPr lang="en-US" sz="900" dirty="0">
                <a:hlinkClick r:id="rId5" tooltip="https://creativecommons.org/licenses/by/3.0/"/>
              </a:rPr>
              <a:t>CC BY</a:t>
            </a:r>
            <a:endParaRPr lang="en-US" sz="900" dirty="0"/>
          </a:p>
        </p:txBody>
      </p:sp>
    </p:spTree>
    <p:extLst>
      <p:ext uri="{BB962C8B-B14F-4D97-AF65-F5344CB8AC3E}">
        <p14:creationId xmlns:p14="http://schemas.microsoft.com/office/powerpoint/2010/main" val="51035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99E40-0251-4F74-B0A7-02277874837C}"/>
              </a:ext>
            </a:extLst>
          </p:cNvPr>
          <p:cNvSpPr>
            <a:spLocks noGrp="1"/>
          </p:cNvSpPr>
          <p:nvPr>
            <p:ph type="title"/>
          </p:nvPr>
        </p:nvSpPr>
        <p:spPr/>
        <p:txBody>
          <a:bodyPr/>
          <a:lstStyle/>
          <a:p>
            <a:r>
              <a:rPr lang="en-US" dirty="0"/>
              <a:t>Violence and Video Games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57D5F4-778E-4051-9B25-A81F808590BE}"/>
                  </a:ext>
                </a:extLst>
              </p:cNvPr>
              <p:cNvSpPr>
                <a:spLocks noGrp="1"/>
              </p:cNvSpPr>
              <p:nvPr>
                <p:ph sz="quarter" idx="10"/>
              </p:nvPr>
            </p:nvSpPr>
            <p:spPr>
              <a:xfrm>
                <a:off x="539496" y="1435607"/>
                <a:ext cx="6858830" cy="5089884"/>
              </a:xfrm>
            </p:spPr>
            <p:txBody>
              <a:bodyPr>
                <a:normAutofit/>
              </a:bodyPr>
              <a:lstStyle/>
              <a:p>
                <a:pPr marL="0" indent="0">
                  <a:buNone/>
                </a:pPr>
                <a:r>
                  <a:rPr lang="en-US" b="1" dirty="0"/>
                  <a:t>We need to use Bayes Theorem to flip the condition: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But we only have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𝑔𝑎𝑚𝑒𝑟</m:t>
                            </m:r>
                          </m:e>
                        </m:d>
                        <m:r>
                          <a:rPr lang="en-US" i="1">
                            <a:latin typeface="Cambria Math" panose="02040503050406030204" pitchFamily="18" charset="0"/>
                          </a:rPr>
                          <m:t>h𝑜𝑚𝑖𝑐𝑖𝑑𝑎𝑙</m:t>
                        </m:r>
                      </m:e>
                    </m:d>
                  </m:oMath>
                </a14:m>
                <a:r>
                  <a:rPr lang="en-US" dirty="0"/>
                  <a:t> which is .85.</a:t>
                </a:r>
              </a:p>
              <a:p>
                <a:pPr marL="0" indent="0">
                  <a:buNone/>
                </a:pPr>
                <a:endParaRPr lang="en-US" dirty="0"/>
              </a:p>
              <a:p>
                <a:pPr marL="0" indent="0">
                  <a:buNone/>
                </a:pPr>
                <a:r>
                  <a:rPr lang="en-US" dirty="0"/>
                  <a:t>We also need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h𝑜𝑚𝑖𝑐𝑖𝑑𝑎𝑙</m:t>
                        </m:r>
                      </m:e>
                    </m:d>
                  </m:oMath>
                </a14:m>
                <a:r>
                  <a:rPr lang="en-US" dirty="0"/>
                  <a:t> and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𝑔𝑎𝑚𝑒𝑟</m:t>
                        </m:r>
                      </m:e>
                    </m:d>
                  </m:oMath>
                </a14:m>
                <a:r>
                  <a:rPr lang="en-US" dirty="0"/>
                  <a:t> if we are going to flip the direction of the probability.</a:t>
                </a:r>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3B57D5F4-778E-4051-9B25-A81F808590BE}"/>
                  </a:ext>
                </a:extLst>
              </p:cNvPr>
              <p:cNvSpPr>
                <a:spLocks noGrp="1" noRot="1" noChangeAspect="1" noMove="1" noResize="1" noEditPoints="1" noAdjustHandles="1" noChangeArrowheads="1" noChangeShapeType="1" noTextEdit="1"/>
              </p:cNvSpPr>
              <p:nvPr>
                <p:ph sz="quarter" idx="10"/>
              </p:nvPr>
            </p:nvSpPr>
            <p:spPr>
              <a:xfrm>
                <a:off x="539496" y="1435607"/>
                <a:ext cx="6858830" cy="5089884"/>
              </a:xfrm>
              <a:blipFill>
                <a:blip r:embed="rId2"/>
                <a:stretch>
                  <a:fillRect l="-800" t="-1078"/>
                </a:stretch>
              </a:blipFill>
            </p:spPr>
            <p:txBody>
              <a:bodyPr/>
              <a:lstStyle/>
              <a:p>
                <a:r>
                  <a:rPr lang="en-US">
                    <a:noFill/>
                  </a:rPr>
                  <a:t> </a:t>
                </a:r>
              </a:p>
            </p:txBody>
          </p:sp>
        </mc:Fallback>
      </mc:AlternateContent>
      <p:pic>
        <p:nvPicPr>
          <p:cNvPr id="4" name="Picture 3" descr="A person sitting at a table using a computer&#10;&#10;Description automatically generated">
            <a:extLst>
              <a:ext uri="{FF2B5EF4-FFF2-40B4-BE49-F238E27FC236}">
                <a16:creationId xmlns:a16="http://schemas.microsoft.com/office/drawing/2014/main" id="{1A7A0FED-D604-47D9-8639-F3356801F75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20050" y="1582738"/>
            <a:ext cx="3441700" cy="2292172"/>
          </a:xfrm>
          <a:prstGeom prst="rect">
            <a:avLst/>
          </a:prstGeom>
        </p:spPr>
      </p:pic>
      <p:sp>
        <p:nvSpPr>
          <p:cNvPr id="5" name="TextBox 4">
            <a:extLst>
              <a:ext uri="{FF2B5EF4-FFF2-40B4-BE49-F238E27FC236}">
                <a16:creationId xmlns:a16="http://schemas.microsoft.com/office/drawing/2014/main" id="{18AEA781-DCC9-4FD3-B5CA-A3E6AD6020C0}"/>
              </a:ext>
            </a:extLst>
          </p:cNvPr>
          <p:cNvSpPr txBox="1"/>
          <p:nvPr/>
        </p:nvSpPr>
        <p:spPr>
          <a:xfrm>
            <a:off x="8020050" y="3991550"/>
            <a:ext cx="3441700" cy="230832"/>
          </a:xfrm>
          <a:prstGeom prst="rect">
            <a:avLst/>
          </a:prstGeom>
        </p:spPr>
        <p:txBody>
          <a:bodyPr vert="horz" wrap="square" lIns="91440" tIns="45720" rIns="91440" bIns="45720" rtlCol="0">
            <a:spAutoFit/>
          </a:bodyPr>
          <a:lstStyle/>
          <a:p>
            <a:r>
              <a:rPr lang="en-US" sz="900" dirty="0">
                <a:hlinkClick r:id="rId4" tooltip="https://www.flickr.com/photos/nodstrum/29448488788"/>
              </a:rPr>
              <a:t>This Photo</a:t>
            </a:r>
            <a:r>
              <a:rPr lang="en-US" sz="900" dirty="0"/>
              <a:t> is licensed under </a:t>
            </a:r>
            <a:r>
              <a:rPr lang="en-US" sz="900" dirty="0">
                <a:hlinkClick r:id="rId5" tooltip="https://creativecommons.org/licenses/by/3.0/"/>
              </a:rPr>
              <a:t>CC BY</a:t>
            </a:r>
            <a:endParaRPr lang="en-US" sz="9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C3FDE5B-E7D5-44E8-AA04-9BAA8B76A3EF}"/>
                  </a:ext>
                </a:extLst>
              </p:cNvPr>
              <p:cNvSpPr txBox="1"/>
              <p:nvPr/>
            </p:nvSpPr>
            <p:spPr>
              <a:xfrm>
                <a:off x="636865" y="2152063"/>
                <a:ext cx="2558714" cy="576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𝐵</m:t>
                          </m:r>
                        </m:e>
                      </m:d>
                      <m:r>
                        <a:rPr lang="en-US" i="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𝐴</m:t>
                              </m:r>
                            </m:e>
                          </m:d>
                          <m:r>
                            <a:rPr lang="en-US" b="0" i="0"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num>
                        <m:den>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d>
                        </m:den>
                      </m:f>
                    </m:oMath>
                  </m:oMathPara>
                </a14:m>
                <a:endParaRPr lang="en-US" dirty="0"/>
              </a:p>
            </p:txBody>
          </p:sp>
        </mc:Choice>
        <mc:Fallback xmlns="">
          <p:sp>
            <p:nvSpPr>
              <p:cNvPr id="7" name="TextBox 6">
                <a:extLst>
                  <a:ext uri="{FF2B5EF4-FFF2-40B4-BE49-F238E27FC236}">
                    <a16:creationId xmlns:a16="http://schemas.microsoft.com/office/drawing/2014/main" id="{5C3FDE5B-E7D5-44E8-AA04-9BAA8B76A3EF}"/>
                  </a:ext>
                </a:extLst>
              </p:cNvPr>
              <p:cNvSpPr txBox="1">
                <a:spLocks noRot="1" noChangeAspect="1" noMove="1" noResize="1" noEditPoints="1" noAdjustHandles="1" noChangeArrowheads="1" noChangeShapeType="1" noTextEdit="1"/>
              </p:cNvSpPr>
              <p:nvPr/>
            </p:nvSpPr>
            <p:spPr>
              <a:xfrm>
                <a:off x="636865" y="2152063"/>
                <a:ext cx="2558714" cy="57676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61BFE7B-E10F-45E7-9182-3A8AEBA8FF5F}"/>
                  </a:ext>
                </a:extLst>
              </p:cNvPr>
              <p:cNvSpPr txBox="1"/>
              <p:nvPr/>
            </p:nvSpPr>
            <p:spPr>
              <a:xfrm>
                <a:off x="636865" y="3057633"/>
                <a:ext cx="6319422" cy="5861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h𝑜𝑚𝑖𝑐𝑖𝑑𝑖𝑎𝑙</m:t>
                              </m:r>
                            </m:e>
                          </m:d>
                          <m:r>
                            <a:rPr lang="en-US" b="0" i="1" smtClean="0">
                              <a:latin typeface="Cambria Math" panose="02040503050406030204" pitchFamily="18" charset="0"/>
                            </a:rPr>
                            <m:t>𝑔𝑎𝑚𝑒𝑟</m:t>
                          </m:r>
                        </m:e>
                      </m:d>
                      <m:r>
                        <a:rPr lang="en-US" i="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𝑔𝑎𝑚𝑒𝑟</m:t>
                                  </m:r>
                                </m:e>
                              </m:d>
                              <m:r>
                                <a:rPr lang="en-US" b="0" i="1" smtClean="0">
                                  <a:latin typeface="Cambria Math" panose="02040503050406030204" pitchFamily="18" charset="0"/>
                                </a:rPr>
                                <m:t>h𝑜𝑚𝑖𝑐𝑖𝑑𝑎𝑙</m:t>
                              </m:r>
                            </m:e>
                          </m:d>
                          <m:r>
                            <a:rPr lang="en-US" b="0" i="0"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h𝑜𝑚𝑖𝑐𝑖𝑑𝑎𝑙</m:t>
                              </m:r>
                            </m:e>
                          </m:d>
                        </m:num>
                        <m:den>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𝑔𝑎𝑚𝑒𝑟</m:t>
                              </m:r>
                            </m:e>
                          </m:d>
                        </m:den>
                      </m:f>
                    </m:oMath>
                  </m:oMathPara>
                </a14:m>
                <a:endParaRPr lang="en-US" dirty="0"/>
              </a:p>
            </p:txBody>
          </p:sp>
        </mc:Choice>
        <mc:Fallback xmlns="">
          <p:sp>
            <p:nvSpPr>
              <p:cNvPr id="8" name="TextBox 7">
                <a:extLst>
                  <a:ext uri="{FF2B5EF4-FFF2-40B4-BE49-F238E27FC236}">
                    <a16:creationId xmlns:a16="http://schemas.microsoft.com/office/drawing/2014/main" id="{161BFE7B-E10F-45E7-9182-3A8AEBA8FF5F}"/>
                  </a:ext>
                </a:extLst>
              </p:cNvPr>
              <p:cNvSpPr txBox="1">
                <a:spLocks noRot="1" noChangeAspect="1" noMove="1" noResize="1" noEditPoints="1" noAdjustHandles="1" noChangeArrowheads="1" noChangeShapeType="1" noTextEdit="1"/>
              </p:cNvSpPr>
              <p:nvPr/>
            </p:nvSpPr>
            <p:spPr>
              <a:xfrm>
                <a:off x="636865" y="3057633"/>
                <a:ext cx="6319422" cy="58612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8852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79370"/>
            <a:ext cx="5015763" cy="462102"/>
          </a:xfrm>
          <a:prstGeom prst="rect">
            <a:avLst/>
          </a:prstGeom>
        </p:spPr>
        <p:txBody>
          <a:bodyPr vert="horz" wrap="square" lIns="0" tIns="15355" rIns="0" bIns="0" rtlCol="0" anchor="ctr">
            <a:spAutoFit/>
          </a:bodyPr>
          <a:lstStyle/>
          <a:p>
            <a:pPr marL="15356">
              <a:spcBef>
                <a:spcPts val="121"/>
              </a:spcBef>
            </a:pPr>
            <a:r>
              <a:rPr spc="277" dirty="0"/>
              <a:t>The </a:t>
            </a:r>
            <a:r>
              <a:rPr spc="326" dirty="0"/>
              <a:t>Monty </a:t>
            </a:r>
            <a:r>
              <a:rPr spc="260" dirty="0"/>
              <a:t>Hall</a:t>
            </a:r>
            <a:r>
              <a:rPr spc="-36" dirty="0"/>
              <a:t> </a:t>
            </a:r>
            <a:r>
              <a:rPr spc="277" dirty="0"/>
              <a:t>Problem</a:t>
            </a:r>
          </a:p>
        </p:txBody>
      </p:sp>
      <p:sp>
        <p:nvSpPr>
          <p:cNvPr id="3" name="object 3"/>
          <p:cNvSpPr/>
          <p:nvPr/>
        </p:nvSpPr>
        <p:spPr>
          <a:xfrm>
            <a:off x="8955131" y="2654766"/>
            <a:ext cx="1861046" cy="1861046"/>
          </a:xfrm>
          <a:prstGeom prst="rect">
            <a:avLst/>
          </a:prstGeom>
          <a:blipFill>
            <a:blip r:embed="rId2" cstate="print"/>
            <a:stretch>
              <a:fillRect/>
            </a:stretch>
          </a:blipFill>
        </p:spPr>
        <p:txBody>
          <a:bodyPr wrap="square" lIns="0" tIns="0" rIns="0" bIns="0" rtlCol="0"/>
          <a:lstStyle/>
          <a:p>
            <a:endParaRPr sz="2176"/>
          </a:p>
        </p:txBody>
      </p:sp>
      <p:sp>
        <p:nvSpPr>
          <p:cNvPr id="4" name="object 4"/>
          <p:cNvSpPr/>
          <p:nvPr/>
        </p:nvSpPr>
        <p:spPr>
          <a:xfrm>
            <a:off x="9378933" y="3207552"/>
            <a:ext cx="773900" cy="552786"/>
          </a:xfrm>
          <a:custGeom>
            <a:avLst/>
            <a:gdLst/>
            <a:ahLst/>
            <a:cxnLst/>
            <a:rect l="l" t="t" r="r" b="b"/>
            <a:pathLst>
              <a:path w="640079" h="457200">
                <a:moveTo>
                  <a:pt x="563880" y="0"/>
                </a:moveTo>
                <a:lnTo>
                  <a:pt x="76200" y="0"/>
                </a:ln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80" y="457200"/>
                </a:lnTo>
                <a:lnTo>
                  <a:pt x="591859" y="450651"/>
                </a:lnTo>
                <a:lnTo>
                  <a:pt x="616267" y="433387"/>
                </a:lnTo>
                <a:lnTo>
                  <a:pt x="633531" y="408979"/>
                </a:lnTo>
                <a:lnTo>
                  <a:pt x="640080" y="381000"/>
                </a:lnTo>
                <a:lnTo>
                  <a:pt x="640080" y="76200"/>
                </a:lnTo>
                <a:lnTo>
                  <a:pt x="633531" y="48220"/>
                </a:lnTo>
                <a:lnTo>
                  <a:pt x="616267" y="23812"/>
                </a:lnTo>
                <a:lnTo>
                  <a:pt x="591859" y="6548"/>
                </a:lnTo>
                <a:lnTo>
                  <a:pt x="563880" y="0"/>
                </a:lnTo>
                <a:close/>
              </a:path>
            </a:pathLst>
          </a:custGeom>
          <a:solidFill>
            <a:srgbClr val="0083D0"/>
          </a:solidFill>
        </p:spPr>
        <p:txBody>
          <a:bodyPr wrap="square" lIns="0" tIns="0" rIns="0" bIns="0" rtlCol="0"/>
          <a:lstStyle/>
          <a:p>
            <a:endParaRPr sz="2176"/>
          </a:p>
        </p:txBody>
      </p:sp>
      <p:sp>
        <p:nvSpPr>
          <p:cNvPr id="5" name="object 5"/>
          <p:cNvSpPr/>
          <p:nvPr/>
        </p:nvSpPr>
        <p:spPr>
          <a:xfrm>
            <a:off x="9378933" y="3207552"/>
            <a:ext cx="773900" cy="552786"/>
          </a:xfrm>
          <a:custGeom>
            <a:avLst/>
            <a:gdLst/>
            <a:ahLst/>
            <a:cxnLst/>
            <a:rect l="l" t="t" r="r" b="b"/>
            <a:pathLst>
              <a:path w="640079" h="457200">
                <a:moveTo>
                  <a:pt x="76200" y="0"/>
                </a:move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80" y="457200"/>
                </a:lnTo>
                <a:lnTo>
                  <a:pt x="591859" y="450651"/>
                </a:lnTo>
                <a:lnTo>
                  <a:pt x="616267" y="433387"/>
                </a:lnTo>
                <a:lnTo>
                  <a:pt x="633531" y="408979"/>
                </a:lnTo>
                <a:lnTo>
                  <a:pt x="640080" y="381000"/>
                </a:lnTo>
                <a:lnTo>
                  <a:pt x="640080" y="76200"/>
                </a:lnTo>
                <a:lnTo>
                  <a:pt x="633531" y="48220"/>
                </a:lnTo>
                <a:lnTo>
                  <a:pt x="616267" y="23812"/>
                </a:lnTo>
                <a:lnTo>
                  <a:pt x="591859" y="6548"/>
                </a:lnTo>
                <a:lnTo>
                  <a:pt x="563880" y="0"/>
                </a:lnTo>
                <a:lnTo>
                  <a:pt x="762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9378933" y="32075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10152834" y="37603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p:nvPr/>
        </p:nvSpPr>
        <p:spPr>
          <a:xfrm>
            <a:off x="9626152" y="3325788"/>
            <a:ext cx="323994" cy="323993"/>
          </a:xfrm>
          <a:prstGeom prst="rect">
            <a:avLst/>
          </a:prstGeom>
          <a:blipFill>
            <a:blip r:embed="rId3" cstate="print"/>
            <a:stretch>
              <a:fillRect/>
            </a:stretch>
          </a:blipFill>
        </p:spPr>
        <p:txBody>
          <a:bodyPr wrap="square" lIns="0" tIns="0" rIns="0" bIns="0" rtlCol="0"/>
          <a:lstStyle/>
          <a:p>
            <a:endParaRPr sz="2176"/>
          </a:p>
        </p:txBody>
      </p:sp>
      <p:sp>
        <p:nvSpPr>
          <p:cNvPr id="9" name="object 9"/>
          <p:cNvSpPr/>
          <p:nvPr/>
        </p:nvSpPr>
        <p:spPr>
          <a:xfrm>
            <a:off x="8181230" y="2323094"/>
            <a:ext cx="2874487" cy="2321701"/>
          </a:xfrm>
          <a:prstGeom prst="rect">
            <a:avLst/>
          </a:prstGeom>
          <a:blipFill>
            <a:blip r:embed="rId4" cstate="print"/>
            <a:stretch>
              <a:fillRect/>
            </a:stretch>
          </a:blipFill>
        </p:spPr>
        <p:txBody>
          <a:bodyPr wrap="square" lIns="0" tIns="0" rIns="0" bIns="0" rtlCol="0"/>
          <a:lstStyle/>
          <a:p>
            <a:endParaRPr sz="2176"/>
          </a:p>
        </p:txBody>
      </p:sp>
      <p:sp>
        <p:nvSpPr>
          <p:cNvPr id="10" name="object 10"/>
          <p:cNvSpPr/>
          <p:nvPr/>
        </p:nvSpPr>
        <p:spPr>
          <a:xfrm>
            <a:off x="8181230" y="2323096"/>
            <a:ext cx="2874487" cy="2321700"/>
          </a:xfrm>
          <a:custGeom>
            <a:avLst/>
            <a:gdLst/>
            <a:ahLst/>
            <a:cxnLst/>
            <a:rect l="l" t="t" r="r" b="b"/>
            <a:pathLst>
              <a:path w="2377440" h="1920239">
                <a:moveTo>
                  <a:pt x="320040"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40"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4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818123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11055718"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9051869" y="3287401"/>
            <a:ext cx="1133211"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DOOR</a:t>
            </a:r>
            <a:r>
              <a:rPr sz="2176" spc="-79" dirty="0">
                <a:latin typeface="Tahoma"/>
                <a:cs typeface="Tahoma"/>
              </a:rPr>
              <a:t> </a:t>
            </a:r>
            <a:r>
              <a:rPr sz="2176" spc="193" dirty="0">
                <a:latin typeface="Tahoma"/>
                <a:cs typeface="Tahoma"/>
              </a:rPr>
              <a:t>3</a:t>
            </a:r>
            <a:endParaRPr sz="2176">
              <a:latin typeface="Tahoma"/>
              <a:cs typeface="Tahoma"/>
            </a:endParaRPr>
          </a:p>
        </p:txBody>
      </p:sp>
      <p:sp>
        <p:nvSpPr>
          <p:cNvPr id="14" name="object 14"/>
          <p:cNvSpPr/>
          <p:nvPr/>
        </p:nvSpPr>
        <p:spPr>
          <a:xfrm>
            <a:off x="1345111" y="2765325"/>
            <a:ext cx="1861046" cy="1861045"/>
          </a:xfrm>
          <a:prstGeom prst="rect">
            <a:avLst/>
          </a:prstGeom>
          <a:blipFill>
            <a:blip r:embed="rId2" cstate="print"/>
            <a:stretch>
              <a:fillRect/>
            </a:stretch>
          </a:blipFill>
        </p:spPr>
        <p:txBody>
          <a:bodyPr wrap="square" lIns="0" tIns="0" rIns="0" bIns="0" rtlCol="0"/>
          <a:lstStyle/>
          <a:p>
            <a:endParaRPr sz="2176"/>
          </a:p>
        </p:txBody>
      </p:sp>
      <p:sp>
        <p:nvSpPr>
          <p:cNvPr id="15" name="object 15"/>
          <p:cNvSpPr/>
          <p:nvPr/>
        </p:nvSpPr>
        <p:spPr>
          <a:xfrm>
            <a:off x="1768914" y="3318110"/>
            <a:ext cx="773900" cy="552786"/>
          </a:xfrm>
          <a:custGeom>
            <a:avLst/>
            <a:gdLst/>
            <a:ahLst/>
            <a:cxnLst/>
            <a:rect l="l" t="t" r="r" b="b"/>
            <a:pathLst>
              <a:path w="640080" h="457200">
                <a:moveTo>
                  <a:pt x="563879" y="0"/>
                </a:moveTo>
                <a:lnTo>
                  <a:pt x="76200" y="0"/>
                </a:ln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close/>
              </a:path>
            </a:pathLst>
          </a:custGeom>
          <a:solidFill>
            <a:srgbClr val="0083D0"/>
          </a:solidFill>
        </p:spPr>
        <p:txBody>
          <a:bodyPr wrap="square" lIns="0" tIns="0" rIns="0" bIns="0" rtlCol="0"/>
          <a:lstStyle/>
          <a:p>
            <a:endParaRPr sz="2176"/>
          </a:p>
        </p:txBody>
      </p:sp>
      <p:sp>
        <p:nvSpPr>
          <p:cNvPr id="16" name="object 16"/>
          <p:cNvSpPr/>
          <p:nvPr/>
        </p:nvSpPr>
        <p:spPr>
          <a:xfrm>
            <a:off x="1768914" y="3318110"/>
            <a:ext cx="773900" cy="552786"/>
          </a:xfrm>
          <a:custGeom>
            <a:avLst/>
            <a:gdLst/>
            <a:ahLst/>
            <a:cxnLst/>
            <a:rect l="l" t="t" r="r" b="b"/>
            <a:pathLst>
              <a:path w="640080" h="457200">
                <a:moveTo>
                  <a:pt x="76200" y="0"/>
                </a:move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lnTo>
                  <a:pt x="76200" y="0"/>
                </a:lnTo>
                <a:close/>
              </a:path>
            </a:pathLst>
          </a:custGeom>
          <a:ln w="3175">
            <a:solidFill>
              <a:srgbClr val="3364A3"/>
            </a:solidFill>
          </a:ln>
        </p:spPr>
        <p:txBody>
          <a:bodyPr wrap="square" lIns="0" tIns="0" rIns="0" bIns="0" rtlCol="0"/>
          <a:lstStyle/>
          <a:p>
            <a:endParaRPr sz="2176"/>
          </a:p>
        </p:txBody>
      </p:sp>
      <p:sp>
        <p:nvSpPr>
          <p:cNvPr id="17" name="object 17"/>
          <p:cNvSpPr/>
          <p:nvPr/>
        </p:nvSpPr>
        <p:spPr>
          <a:xfrm>
            <a:off x="1768914" y="3318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p:nvPr/>
        </p:nvSpPr>
        <p:spPr>
          <a:xfrm>
            <a:off x="2542815" y="38708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9" name="object 19"/>
          <p:cNvSpPr/>
          <p:nvPr/>
        </p:nvSpPr>
        <p:spPr>
          <a:xfrm>
            <a:off x="2017668" y="3436346"/>
            <a:ext cx="323993" cy="323993"/>
          </a:xfrm>
          <a:prstGeom prst="rect">
            <a:avLst/>
          </a:prstGeom>
          <a:blipFill>
            <a:blip r:embed="rId3" cstate="print"/>
            <a:stretch>
              <a:fillRect/>
            </a:stretch>
          </a:blipFill>
        </p:spPr>
        <p:txBody>
          <a:bodyPr wrap="square" lIns="0" tIns="0" rIns="0" bIns="0" rtlCol="0"/>
          <a:lstStyle/>
          <a:p>
            <a:endParaRPr sz="2176"/>
          </a:p>
        </p:txBody>
      </p:sp>
      <p:sp>
        <p:nvSpPr>
          <p:cNvPr id="20" name="object 20"/>
          <p:cNvSpPr/>
          <p:nvPr/>
        </p:nvSpPr>
        <p:spPr>
          <a:xfrm>
            <a:off x="4905975" y="2544210"/>
            <a:ext cx="2059127" cy="2059126"/>
          </a:xfrm>
          <a:prstGeom prst="rect">
            <a:avLst/>
          </a:prstGeom>
          <a:blipFill>
            <a:blip r:embed="rId5" cstate="print"/>
            <a:stretch>
              <a:fillRect/>
            </a:stretch>
          </a:blipFill>
        </p:spPr>
        <p:txBody>
          <a:bodyPr wrap="square" lIns="0" tIns="0" rIns="0" bIns="0" rtlCol="0"/>
          <a:lstStyle/>
          <a:p>
            <a:endParaRPr sz="2176"/>
          </a:p>
        </p:txBody>
      </p:sp>
      <p:sp>
        <p:nvSpPr>
          <p:cNvPr id="21" name="object 21"/>
          <p:cNvSpPr/>
          <p:nvPr/>
        </p:nvSpPr>
        <p:spPr>
          <a:xfrm>
            <a:off x="5724404" y="3052466"/>
            <a:ext cx="437622" cy="437622"/>
          </a:xfrm>
          <a:prstGeom prst="rect">
            <a:avLst/>
          </a:prstGeom>
          <a:blipFill>
            <a:blip r:embed="rId6" cstate="print"/>
            <a:stretch>
              <a:fillRect/>
            </a:stretch>
          </a:blipFill>
        </p:spPr>
        <p:txBody>
          <a:bodyPr wrap="square" lIns="0" tIns="0" rIns="0" bIns="0" rtlCol="0"/>
          <a:lstStyle/>
          <a:p>
            <a:endParaRPr sz="2176"/>
          </a:p>
        </p:txBody>
      </p:sp>
      <p:sp>
        <p:nvSpPr>
          <p:cNvPr id="22" name="object 22"/>
          <p:cNvSpPr/>
          <p:nvPr/>
        </p:nvSpPr>
        <p:spPr>
          <a:xfrm>
            <a:off x="773899" y="2323094"/>
            <a:ext cx="2872951" cy="2321701"/>
          </a:xfrm>
          <a:prstGeom prst="rect">
            <a:avLst/>
          </a:prstGeom>
          <a:blipFill>
            <a:blip r:embed="rId7" cstate="print"/>
            <a:stretch>
              <a:fillRect/>
            </a:stretch>
          </a:blipFill>
        </p:spPr>
        <p:txBody>
          <a:bodyPr wrap="square" lIns="0" tIns="0" rIns="0" bIns="0" rtlCol="0"/>
          <a:lstStyle/>
          <a:p>
            <a:endParaRPr sz="2176"/>
          </a:p>
        </p:txBody>
      </p:sp>
      <p:sp>
        <p:nvSpPr>
          <p:cNvPr id="23" name="object 23"/>
          <p:cNvSpPr/>
          <p:nvPr/>
        </p:nvSpPr>
        <p:spPr>
          <a:xfrm>
            <a:off x="773900"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77390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3648387"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txBox="1"/>
          <p:nvPr/>
        </p:nvSpPr>
        <p:spPr>
          <a:xfrm>
            <a:off x="1644537" y="3287401"/>
            <a:ext cx="1133211"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DOOR</a:t>
            </a:r>
            <a:r>
              <a:rPr sz="2176" spc="-79" dirty="0">
                <a:latin typeface="Tahoma"/>
                <a:cs typeface="Tahoma"/>
              </a:rPr>
              <a:t> </a:t>
            </a:r>
            <a:r>
              <a:rPr sz="2176" spc="193" dirty="0">
                <a:latin typeface="Tahoma"/>
                <a:cs typeface="Tahoma"/>
              </a:rPr>
              <a:t>1</a:t>
            </a:r>
            <a:endParaRPr sz="2176">
              <a:latin typeface="Tahoma"/>
              <a:cs typeface="Tahoma"/>
            </a:endParaRPr>
          </a:p>
        </p:txBody>
      </p:sp>
      <p:sp>
        <p:nvSpPr>
          <p:cNvPr id="27" name="object 27"/>
          <p:cNvSpPr/>
          <p:nvPr/>
        </p:nvSpPr>
        <p:spPr>
          <a:xfrm>
            <a:off x="4422287" y="2323094"/>
            <a:ext cx="2872951" cy="2321701"/>
          </a:xfrm>
          <a:prstGeom prst="rect">
            <a:avLst/>
          </a:prstGeom>
          <a:blipFill>
            <a:blip r:embed="rId8" cstate="print"/>
            <a:stretch>
              <a:fillRect/>
            </a:stretch>
          </a:blipFill>
        </p:spPr>
        <p:txBody>
          <a:bodyPr wrap="square" lIns="0" tIns="0" rIns="0" bIns="0" rtlCol="0"/>
          <a:lstStyle/>
          <a:p>
            <a:endParaRPr sz="2176"/>
          </a:p>
        </p:txBody>
      </p:sp>
      <p:sp>
        <p:nvSpPr>
          <p:cNvPr id="28" name="object 28"/>
          <p:cNvSpPr/>
          <p:nvPr/>
        </p:nvSpPr>
        <p:spPr>
          <a:xfrm>
            <a:off x="4422287"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29" name="object 29"/>
          <p:cNvSpPr/>
          <p:nvPr/>
        </p:nvSpPr>
        <p:spPr>
          <a:xfrm>
            <a:off x="4422287"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0" name="object 30"/>
          <p:cNvSpPr/>
          <p:nvPr/>
        </p:nvSpPr>
        <p:spPr>
          <a:xfrm>
            <a:off x="7296774"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txBox="1"/>
          <p:nvPr/>
        </p:nvSpPr>
        <p:spPr>
          <a:xfrm>
            <a:off x="5292925" y="3287401"/>
            <a:ext cx="1133211"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DOOR</a:t>
            </a:r>
            <a:r>
              <a:rPr sz="2176" spc="-79" dirty="0">
                <a:latin typeface="Tahoma"/>
                <a:cs typeface="Tahoma"/>
              </a:rPr>
              <a:t> </a:t>
            </a:r>
            <a:r>
              <a:rPr sz="2176" spc="193" dirty="0">
                <a:latin typeface="Tahoma"/>
                <a:cs typeface="Tahoma"/>
              </a:rPr>
              <a:t>2</a:t>
            </a:r>
            <a:endParaRPr sz="2176">
              <a:latin typeface="Tahoma"/>
              <a:cs typeface="Tahoma"/>
            </a:endParaRPr>
          </a:p>
        </p:txBody>
      </p:sp>
      <p:sp>
        <p:nvSpPr>
          <p:cNvPr id="33" name="object 33"/>
          <p:cNvSpPr txBox="1"/>
          <p:nvPr/>
        </p:nvSpPr>
        <p:spPr>
          <a:xfrm>
            <a:off x="417661" y="6272321"/>
            <a:ext cx="254128"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6</a:t>
            </a:fld>
            <a:endParaRPr sz="2176">
              <a:latin typeface="Arial"/>
              <a:cs typeface="Arial"/>
            </a:endParaRPr>
          </a:p>
        </p:txBody>
      </p:sp>
      <p:sp>
        <p:nvSpPr>
          <p:cNvPr id="32" name="object 32"/>
          <p:cNvSpPr txBox="1"/>
          <p:nvPr/>
        </p:nvSpPr>
        <p:spPr>
          <a:xfrm>
            <a:off x="757009" y="5216009"/>
            <a:ext cx="4406164" cy="676088"/>
          </a:xfrm>
          <a:prstGeom prst="rect">
            <a:avLst/>
          </a:prstGeom>
        </p:spPr>
        <p:txBody>
          <a:bodyPr vert="horz" wrap="square" lIns="0" tIns="34549" rIns="0" bIns="0" rtlCol="0">
            <a:spAutoFit/>
          </a:bodyPr>
          <a:lstStyle/>
          <a:p>
            <a:pPr marL="15356" marR="6142">
              <a:lnSpc>
                <a:spcPts val="2527"/>
              </a:lnSpc>
              <a:spcBef>
                <a:spcPts val="272"/>
              </a:spcBef>
            </a:pPr>
            <a:r>
              <a:rPr sz="2176" spc="169" dirty="0">
                <a:latin typeface="Tahoma"/>
                <a:cs typeface="Tahoma"/>
              </a:rPr>
              <a:t>Choose</a:t>
            </a:r>
            <a:r>
              <a:rPr sz="2176" spc="-6" dirty="0">
                <a:latin typeface="Tahoma"/>
                <a:cs typeface="Tahoma"/>
              </a:rPr>
              <a:t> </a:t>
            </a:r>
            <a:r>
              <a:rPr sz="2176" spc="187" dirty="0">
                <a:latin typeface="Tahoma"/>
                <a:cs typeface="Tahoma"/>
              </a:rPr>
              <a:t>a</a:t>
            </a:r>
            <a:r>
              <a:rPr sz="2176" spc="6" dirty="0">
                <a:latin typeface="Tahoma"/>
                <a:cs typeface="Tahoma"/>
              </a:rPr>
              <a:t> </a:t>
            </a:r>
            <a:r>
              <a:rPr sz="2176" spc="121" dirty="0">
                <a:latin typeface="Tahoma"/>
                <a:cs typeface="Tahoma"/>
              </a:rPr>
              <a:t>door,</a:t>
            </a:r>
            <a:r>
              <a:rPr sz="2176" dirty="0">
                <a:latin typeface="Tahoma"/>
                <a:cs typeface="Tahoma"/>
              </a:rPr>
              <a:t> </a:t>
            </a:r>
            <a:r>
              <a:rPr sz="2176" spc="163" dirty="0">
                <a:latin typeface="Tahoma"/>
                <a:cs typeface="Tahoma"/>
              </a:rPr>
              <a:t>one</a:t>
            </a:r>
            <a:r>
              <a:rPr sz="2176" dirty="0">
                <a:latin typeface="Tahoma"/>
                <a:cs typeface="Tahoma"/>
              </a:rPr>
              <a:t> </a:t>
            </a:r>
            <a:r>
              <a:rPr sz="2176" spc="163" dirty="0">
                <a:latin typeface="Tahoma"/>
                <a:cs typeface="Tahoma"/>
              </a:rPr>
              <a:t>has</a:t>
            </a:r>
            <a:r>
              <a:rPr sz="2176" spc="6" dirty="0">
                <a:latin typeface="Tahoma"/>
                <a:cs typeface="Tahoma"/>
              </a:rPr>
              <a:t> </a:t>
            </a:r>
            <a:r>
              <a:rPr sz="2176" spc="187" dirty="0">
                <a:latin typeface="Tahoma"/>
                <a:cs typeface="Tahoma"/>
              </a:rPr>
              <a:t>a</a:t>
            </a:r>
            <a:r>
              <a:rPr sz="2176" spc="6" dirty="0">
                <a:latin typeface="Tahoma"/>
                <a:cs typeface="Tahoma"/>
              </a:rPr>
              <a:t> </a:t>
            </a:r>
            <a:r>
              <a:rPr sz="2176" spc="127" dirty="0">
                <a:latin typeface="Tahoma"/>
                <a:cs typeface="Tahoma"/>
              </a:rPr>
              <a:t>prize.  </a:t>
            </a:r>
            <a:r>
              <a:rPr sz="2176" dirty="0">
                <a:latin typeface="Tahoma"/>
                <a:cs typeface="Tahoma"/>
              </a:rPr>
              <a:t>Two </a:t>
            </a:r>
            <a:r>
              <a:rPr sz="2176" spc="145" dirty="0">
                <a:latin typeface="Tahoma"/>
                <a:cs typeface="Tahoma"/>
              </a:rPr>
              <a:t>others </a:t>
            </a:r>
            <a:r>
              <a:rPr sz="2176" spc="181" dirty="0">
                <a:latin typeface="Tahoma"/>
                <a:cs typeface="Tahoma"/>
              </a:rPr>
              <a:t>have</a:t>
            </a:r>
            <a:r>
              <a:rPr sz="2176" spc="-138" dirty="0">
                <a:latin typeface="Tahoma"/>
                <a:cs typeface="Tahoma"/>
              </a:rPr>
              <a:t> </a:t>
            </a:r>
            <a:r>
              <a:rPr sz="2176" spc="138" dirty="0">
                <a:latin typeface="Tahoma"/>
                <a:cs typeface="Tahoma"/>
              </a:rPr>
              <a:t>goats.</a:t>
            </a:r>
            <a:endParaRPr sz="2176">
              <a:latin typeface="Tahoma"/>
              <a:cs typeface="Tahoma"/>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99E40-0251-4F74-B0A7-02277874837C}"/>
              </a:ext>
            </a:extLst>
          </p:cNvPr>
          <p:cNvSpPr>
            <a:spLocks noGrp="1"/>
          </p:cNvSpPr>
          <p:nvPr>
            <p:ph type="title"/>
          </p:nvPr>
        </p:nvSpPr>
        <p:spPr/>
        <p:txBody>
          <a:bodyPr/>
          <a:lstStyle/>
          <a:p>
            <a:r>
              <a:rPr lang="en-US" dirty="0"/>
              <a:t>Violence and Video Games</a:t>
            </a:r>
          </a:p>
        </p:txBody>
      </p:sp>
      <p:sp>
        <p:nvSpPr>
          <p:cNvPr id="3" name="Content Placeholder 2">
            <a:extLst>
              <a:ext uri="{FF2B5EF4-FFF2-40B4-BE49-F238E27FC236}">
                <a16:creationId xmlns:a16="http://schemas.microsoft.com/office/drawing/2014/main" id="{3B57D5F4-778E-4051-9B25-A81F808590BE}"/>
              </a:ext>
            </a:extLst>
          </p:cNvPr>
          <p:cNvSpPr>
            <a:spLocks noGrp="1"/>
          </p:cNvSpPr>
          <p:nvPr>
            <p:ph sz="quarter" idx="10"/>
          </p:nvPr>
        </p:nvSpPr>
        <p:spPr>
          <a:xfrm>
            <a:off x="539496" y="1435607"/>
            <a:ext cx="6858830" cy="5089884"/>
          </a:xfrm>
        </p:spPr>
        <p:txBody>
          <a:bodyPr>
            <a:normAutofit/>
          </a:bodyPr>
          <a:lstStyle/>
          <a:p>
            <a:pPr marL="0" indent="0">
              <a:buNone/>
            </a:pPr>
            <a:r>
              <a:rPr lang="en-US" dirty="0"/>
              <a:t>Sometimes it can be hard to get these other probabilities, but with population studies a little bit of research might give us some numbers. </a:t>
            </a:r>
          </a:p>
          <a:p>
            <a:pPr marL="0" indent="0">
              <a:buNone/>
            </a:pPr>
            <a:endParaRPr lang="en-US" dirty="0"/>
          </a:p>
          <a:p>
            <a:pPr marL="0" indent="0">
              <a:buNone/>
            </a:pPr>
            <a:r>
              <a:rPr lang="en-US" dirty="0"/>
              <a:t>According to the FBI, there are 17,251 known homicidal offenders in 2017 and according to Wolfram Alpha there are 324 million people in the United States. </a:t>
            </a:r>
          </a:p>
          <a:p>
            <a:pPr marL="0" indent="0">
              <a:buNone/>
            </a:pPr>
            <a:endParaRPr lang="en-US" dirty="0"/>
          </a:p>
          <a:p>
            <a:pPr marL="0" indent="0">
              <a:buNone/>
            </a:pPr>
            <a:r>
              <a:rPr lang="en-US" dirty="0"/>
              <a:t>  </a:t>
            </a:r>
          </a:p>
          <a:p>
            <a:pPr marL="0" indent="0">
              <a:buNone/>
            </a:pPr>
            <a:endParaRPr lang="en-US" dirty="0"/>
          </a:p>
          <a:p>
            <a:pPr marL="0" indent="0">
              <a:buNone/>
            </a:pPr>
            <a:endParaRPr lang="en-US" dirty="0"/>
          </a:p>
          <a:p>
            <a:pPr marL="0" indent="0">
              <a:buNone/>
            </a:pPr>
            <a:r>
              <a:rPr lang="en-US" dirty="0"/>
              <a:t>Gathering data from video game industry market research, you estimate that 19% of the population plays violent video games. </a:t>
            </a:r>
          </a:p>
        </p:txBody>
      </p:sp>
      <p:pic>
        <p:nvPicPr>
          <p:cNvPr id="4" name="Picture 3" descr="A person sitting at a table using a computer&#10;&#10;Description automatically generated">
            <a:extLst>
              <a:ext uri="{FF2B5EF4-FFF2-40B4-BE49-F238E27FC236}">
                <a16:creationId xmlns:a16="http://schemas.microsoft.com/office/drawing/2014/main" id="{1A7A0FED-D604-47D9-8639-F3356801F75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020050" y="1582738"/>
            <a:ext cx="3441700" cy="2292172"/>
          </a:xfrm>
          <a:prstGeom prst="rect">
            <a:avLst/>
          </a:prstGeom>
        </p:spPr>
      </p:pic>
      <p:sp>
        <p:nvSpPr>
          <p:cNvPr id="5" name="TextBox 4">
            <a:extLst>
              <a:ext uri="{FF2B5EF4-FFF2-40B4-BE49-F238E27FC236}">
                <a16:creationId xmlns:a16="http://schemas.microsoft.com/office/drawing/2014/main" id="{18AEA781-DCC9-4FD3-B5CA-A3E6AD6020C0}"/>
              </a:ext>
            </a:extLst>
          </p:cNvPr>
          <p:cNvSpPr txBox="1"/>
          <p:nvPr/>
        </p:nvSpPr>
        <p:spPr>
          <a:xfrm>
            <a:off x="8020050" y="3991550"/>
            <a:ext cx="3441700" cy="230832"/>
          </a:xfrm>
          <a:prstGeom prst="rect">
            <a:avLst/>
          </a:prstGeom>
        </p:spPr>
        <p:txBody>
          <a:bodyPr vert="horz" wrap="square" lIns="91440" tIns="45720" rIns="91440" bIns="45720" rtlCol="0">
            <a:spAutoFit/>
          </a:bodyPr>
          <a:lstStyle/>
          <a:p>
            <a:r>
              <a:rPr lang="en-US" sz="900" dirty="0">
                <a:hlinkClick r:id="rId3" tooltip="https://www.flickr.com/photos/nodstrum/29448488788"/>
              </a:rPr>
              <a:t>This Photo</a:t>
            </a:r>
            <a:r>
              <a:rPr lang="en-US" sz="900" dirty="0"/>
              <a:t> is licensed under </a:t>
            </a:r>
            <a:r>
              <a:rPr lang="en-US" sz="900" dirty="0">
                <a:hlinkClick r:id="rId4" tooltip="https://creativecommons.org/licenses/by/3.0/"/>
              </a:rPr>
              <a:t>CC BY</a:t>
            </a:r>
            <a:endParaRPr lang="en-US" sz="9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97D74E-192F-4138-9827-63F6E2D5831B}"/>
                  </a:ext>
                </a:extLst>
              </p:cNvPr>
              <p:cNvSpPr txBox="1"/>
              <p:nvPr/>
            </p:nvSpPr>
            <p:spPr>
              <a:xfrm>
                <a:off x="2071777" y="3825029"/>
                <a:ext cx="3386504" cy="397353"/>
              </a:xfrm>
              <a:prstGeom prst="rect">
                <a:avLst/>
              </a:prstGeom>
              <a:noFill/>
            </p:spPr>
            <p:txBody>
              <a:bodyPr wrap="none" lIns="0" tIns="0" rIns="0" bIns="0" rtlCol="0">
                <a:spAutoFit/>
              </a:bodyPr>
              <a:lstStyle/>
              <a:p>
                <a14:m>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h𝑜𝑚𝑖𝑐𝑖𝑎𝑙</m:t>
                        </m:r>
                      </m:e>
                    </m:d>
                    <m:r>
                      <a:rPr lang="en-US" i="0">
                        <a:latin typeface="Cambria Math" panose="02040503050406030204" pitchFamily="18" charset="0"/>
                      </a:rPr>
                      <m:t>=</m:t>
                    </m:r>
                    <m:f>
                      <m:fPr>
                        <m:ctrlPr>
                          <a:rPr lang="en-US" i="1">
                            <a:latin typeface="Cambria Math" panose="02040503050406030204" pitchFamily="18" charset="0"/>
                          </a:rPr>
                        </m:ctrlPr>
                      </m:fPr>
                      <m:num>
                        <m:r>
                          <a:rPr lang="en-US" i="0">
                            <a:latin typeface="Cambria Math" panose="02040503050406030204" pitchFamily="18" charset="0"/>
                          </a:rPr>
                          <m:t>17251</m:t>
                        </m:r>
                      </m:num>
                      <m:den>
                        <m:r>
                          <a:rPr lang="en-US" i="0">
                            <a:latin typeface="Cambria Math" panose="02040503050406030204" pitchFamily="18" charset="0"/>
                          </a:rPr>
                          <m:t>324000000</m:t>
                        </m:r>
                      </m:den>
                    </m:f>
                  </m:oMath>
                </a14:m>
                <a:r>
                  <a:rPr lang="en-US" dirty="0"/>
                  <a:t> =.00005 </a:t>
                </a:r>
              </a:p>
            </p:txBody>
          </p:sp>
        </mc:Choice>
        <mc:Fallback xmlns="">
          <p:sp>
            <p:nvSpPr>
              <p:cNvPr id="6" name="TextBox 5">
                <a:extLst>
                  <a:ext uri="{FF2B5EF4-FFF2-40B4-BE49-F238E27FC236}">
                    <a16:creationId xmlns:a16="http://schemas.microsoft.com/office/drawing/2014/main" id="{BB97D74E-192F-4138-9827-63F6E2D5831B}"/>
                  </a:ext>
                </a:extLst>
              </p:cNvPr>
              <p:cNvSpPr txBox="1">
                <a:spLocks noRot="1" noChangeAspect="1" noMove="1" noResize="1" noEditPoints="1" noAdjustHandles="1" noChangeArrowheads="1" noChangeShapeType="1" noTextEdit="1"/>
              </p:cNvSpPr>
              <p:nvPr/>
            </p:nvSpPr>
            <p:spPr>
              <a:xfrm>
                <a:off x="2071777" y="3825029"/>
                <a:ext cx="3386504" cy="397353"/>
              </a:xfrm>
              <a:prstGeom prst="rect">
                <a:avLst/>
              </a:prstGeom>
              <a:blipFill>
                <a:blip r:embed="rId5"/>
                <a:stretch>
                  <a:fillRect l="-2523" t="-6061" r="-3243"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C802542F-4E13-448D-93C7-0470F60F31FD}"/>
                  </a:ext>
                </a:extLst>
              </p:cNvPr>
              <p:cNvSpPr/>
              <p:nvPr/>
            </p:nvSpPr>
            <p:spPr>
              <a:xfrm>
                <a:off x="2822944" y="5705684"/>
                <a:ext cx="18841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𝑔𝑎𝑚𝑒𝑟</m:t>
                          </m:r>
                        </m:e>
                      </m:d>
                      <m:r>
                        <a:rPr lang="en-US">
                          <a:latin typeface="Cambria Math" panose="02040503050406030204" pitchFamily="18" charset="0"/>
                        </a:rPr>
                        <m:t>=</m:t>
                      </m:r>
                      <m:r>
                        <a:rPr lang="en-US" b="0" i="1" smtClean="0">
                          <a:latin typeface="Cambria Math" panose="02040503050406030204" pitchFamily="18" charset="0"/>
                        </a:rPr>
                        <m:t>.19</m:t>
                      </m:r>
                    </m:oMath>
                  </m:oMathPara>
                </a14:m>
                <a:endParaRPr lang="en-US" dirty="0"/>
              </a:p>
            </p:txBody>
          </p:sp>
        </mc:Choice>
        <mc:Fallback xmlns="">
          <p:sp>
            <p:nvSpPr>
              <p:cNvPr id="9" name="Rectangle 8">
                <a:extLst>
                  <a:ext uri="{FF2B5EF4-FFF2-40B4-BE49-F238E27FC236}">
                    <a16:creationId xmlns:a16="http://schemas.microsoft.com/office/drawing/2014/main" id="{C802542F-4E13-448D-93C7-0470F60F31FD}"/>
                  </a:ext>
                </a:extLst>
              </p:cNvPr>
              <p:cNvSpPr>
                <a:spLocks noRot="1" noChangeAspect="1" noMove="1" noResize="1" noEditPoints="1" noAdjustHandles="1" noChangeArrowheads="1" noChangeShapeType="1" noTextEdit="1"/>
              </p:cNvSpPr>
              <p:nvPr/>
            </p:nvSpPr>
            <p:spPr>
              <a:xfrm>
                <a:off x="2822944" y="5705684"/>
                <a:ext cx="1884170" cy="369332"/>
              </a:xfrm>
              <a:prstGeom prst="rect">
                <a:avLst/>
              </a:prstGeom>
              <a:blipFill>
                <a:blip r:embed="rId6"/>
                <a:stretch>
                  <a:fillRect b="-8197"/>
                </a:stretch>
              </a:blipFill>
            </p:spPr>
            <p:txBody>
              <a:bodyPr/>
              <a:lstStyle/>
              <a:p>
                <a:r>
                  <a:rPr lang="en-US">
                    <a:noFill/>
                  </a:rPr>
                  <a:t> </a:t>
                </a:r>
              </a:p>
            </p:txBody>
          </p:sp>
        </mc:Fallback>
      </mc:AlternateContent>
    </p:spTree>
    <p:extLst>
      <p:ext uri="{BB962C8B-B14F-4D97-AF65-F5344CB8AC3E}">
        <p14:creationId xmlns:p14="http://schemas.microsoft.com/office/powerpoint/2010/main" val="2460937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F40C6-7F9D-4032-8F71-C3EF5CBAEC52}"/>
              </a:ext>
            </a:extLst>
          </p:cNvPr>
          <p:cNvSpPr>
            <a:spLocks noGrp="1"/>
          </p:cNvSpPr>
          <p:nvPr>
            <p:ph type="title"/>
          </p:nvPr>
        </p:nvSpPr>
        <p:spPr/>
        <p:txBody>
          <a:bodyPr/>
          <a:lstStyle/>
          <a:p>
            <a:r>
              <a:rPr lang="en-US" dirty="0"/>
              <a:t>Discovering Bayes Theorem</a:t>
            </a:r>
          </a:p>
        </p:txBody>
      </p:sp>
      <p:sp>
        <p:nvSpPr>
          <p:cNvPr id="3" name="Content Placeholder 2">
            <a:extLst>
              <a:ext uri="{FF2B5EF4-FFF2-40B4-BE49-F238E27FC236}">
                <a16:creationId xmlns:a16="http://schemas.microsoft.com/office/drawing/2014/main" id="{F708E3AB-88FD-46B1-8143-C301C482AC6D}"/>
              </a:ext>
            </a:extLst>
          </p:cNvPr>
          <p:cNvSpPr>
            <a:spLocks noGrp="1"/>
          </p:cNvSpPr>
          <p:nvPr>
            <p:ph sz="quarter" idx="10"/>
          </p:nvPr>
        </p:nvSpPr>
        <p:spPr>
          <a:xfrm>
            <a:off x="539495" y="1435608"/>
            <a:ext cx="7288323" cy="5113238"/>
          </a:xfrm>
        </p:spPr>
        <p:txBody>
          <a:bodyPr>
            <a:normAutofit/>
          </a:bodyPr>
          <a:lstStyle/>
          <a:p>
            <a:pPr marL="0" indent="0">
              <a:buNone/>
            </a:pPr>
            <a:r>
              <a:rPr lang="en-US" b="1" dirty="0"/>
              <a:t>Unlike the media and politicians, we continued doing the math and research and found 19% of the population plays violent video games, and .005% of the population is homicidal. </a:t>
            </a:r>
          </a:p>
          <a:p>
            <a:pPr marL="0" indent="0">
              <a:buNone/>
            </a:pPr>
            <a:endParaRPr lang="en-US" dirty="0"/>
          </a:p>
          <a:p>
            <a:pPr marL="0" indent="0">
              <a:buNone/>
            </a:pPr>
            <a:r>
              <a:rPr lang="en-US" b="1" dirty="0"/>
              <a:t>We can use Bayes Theorem to merge these probabilities together.</a:t>
            </a:r>
          </a:p>
          <a:p>
            <a:pPr marL="0" indent="0">
              <a:buNone/>
            </a:pPr>
            <a:endParaRPr lang="en-US" sz="1600" dirty="0"/>
          </a:p>
          <a:p>
            <a:pPr marL="457200" lvl="2" indent="0">
              <a:buNone/>
            </a:pPr>
            <a:r>
              <a:rPr lang="en-US" sz="1600" i="1" dirty="0"/>
              <a:t>P(Homicidal if Gamer) = P(Gamer if Homicidal) * P(Homicidal) / P(Gamer) </a:t>
            </a:r>
          </a:p>
          <a:p>
            <a:pPr marL="457200" lvl="2" indent="0">
              <a:buNone/>
            </a:pPr>
            <a:endParaRPr lang="en-US" sz="1600" i="1" dirty="0"/>
          </a:p>
          <a:p>
            <a:pPr marL="457200" lvl="2" indent="0">
              <a:buNone/>
            </a:pPr>
            <a:r>
              <a:rPr lang="en-US" sz="1600" i="1" dirty="0"/>
              <a:t>P(Homicidal if Gamer) = (.85 * .00005) / .19 </a:t>
            </a:r>
          </a:p>
          <a:p>
            <a:pPr marL="457200" lvl="2" indent="0">
              <a:buNone/>
            </a:pPr>
            <a:endParaRPr lang="en-US" sz="1600" i="1" dirty="0"/>
          </a:p>
          <a:p>
            <a:pPr marL="457200" lvl="2" indent="0">
              <a:buNone/>
            </a:pPr>
            <a:r>
              <a:rPr lang="en-US" sz="1600" i="1" dirty="0">
                <a:solidFill>
                  <a:srgbClr val="FF0000"/>
                </a:solidFill>
              </a:rPr>
              <a:t>P(Homicidal if Gamer) = 0.0002</a:t>
            </a:r>
          </a:p>
          <a:p>
            <a:pPr marL="0" indent="0">
              <a:buNone/>
            </a:pPr>
            <a:endParaRPr lang="en-US" dirty="0"/>
          </a:p>
          <a:p>
            <a:pPr marL="0" indent="0">
              <a:buNone/>
            </a:pPr>
            <a:r>
              <a:rPr lang="en-US" dirty="0"/>
              <a:t>Wow! So if you take any gamer there is only a .02% chance they are homicidal. </a:t>
            </a:r>
          </a:p>
          <a:p>
            <a:pPr marL="0" indent="0">
              <a:buNone/>
            </a:pPr>
            <a:endParaRPr lang="en-US" dirty="0"/>
          </a:p>
          <a:p>
            <a:pPr marL="0" indent="0">
              <a:buNone/>
            </a:pPr>
            <a:r>
              <a:rPr lang="en-US" dirty="0"/>
              <a:t>This number is much different than the 85% probability a homicidal criminal is a gamer. </a:t>
            </a:r>
          </a:p>
        </p:txBody>
      </p:sp>
      <p:pic>
        <p:nvPicPr>
          <p:cNvPr id="5" name="Picture 4" descr="A person sitting at a table using a computer&#10;&#10;Description automatically generated">
            <a:extLst>
              <a:ext uri="{FF2B5EF4-FFF2-40B4-BE49-F238E27FC236}">
                <a16:creationId xmlns:a16="http://schemas.microsoft.com/office/drawing/2014/main" id="{68B77340-B1F1-474A-BF51-6B953A06D97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20050" y="1582738"/>
            <a:ext cx="3441700" cy="2292172"/>
          </a:xfrm>
          <a:prstGeom prst="rect">
            <a:avLst/>
          </a:prstGeom>
        </p:spPr>
      </p:pic>
      <p:sp>
        <p:nvSpPr>
          <p:cNvPr id="6" name="TextBox 5">
            <a:extLst>
              <a:ext uri="{FF2B5EF4-FFF2-40B4-BE49-F238E27FC236}">
                <a16:creationId xmlns:a16="http://schemas.microsoft.com/office/drawing/2014/main" id="{B7EE7023-79B1-4A59-B877-F87915A2A001}"/>
              </a:ext>
            </a:extLst>
          </p:cNvPr>
          <p:cNvSpPr txBox="1"/>
          <p:nvPr/>
        </p:nvSpPr>
        <p:spPr>
          <a:xfrm>
            <a:off x="8020050" y="3991550"/>
            <a:ext cx="3441700" cy="230832"/>
          </a:xfrm>
          <a:prstGeom prst="rect">
            <a:avLst/>
          </a:prstGeom>
        </p:spPr>
        <p:txBody>
          <a:bodyPr vert="horz" wrap="square" lIns="91440" tIns="45720" rIns="91440" bIns="45720" rtlCol="0">
            <a:spAutoFit/>
          </a:bodyPr>
          <a:lstStyle/>
          <a:p>
            <a:r>
              <a:rPr lang="en-US" sz="900" dirty="0">
                <a:hlinkClick r:id="rId4" tooltip="https://www.flickr.com/photos/nodstrum/29448488788"/>
              </a:rPr>
              <a:t>This Photo</a:t>
            </a:r>
            <a:r>
              <a:rPr lang="en-US" sz="900" dirty="0"/>
              <a:t> is licensed under </a:t>
            </a:r>
            <a:r>
              <a:rPr lang="en-US" sz="900" dirty="0">
                <a:hlinkClick r:id="rId5" tooltip="https://creativecommons.org/licenses/by/3.0/"/>
              </a:rPr>
              <a:t>CC BY</a:t>
            </a:r>
            <a:endParaRPr lang="en-US" sz="900" dirty="0"/>
          </a:p>
        </p:txBody>
      </p:sp>
    </p:spTree>
    <p:extLst>
      <p:ext uri="{BB962C8B-B14F-4D97-AF65-F5344CB8AC3E}">
        <p14:creationId xmlns:p14="http://schemas.microsoft.com/office/powerpoint/2010/main" val="3616804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F40C6-7F9D-4032-8F71-C3EF5CBAEC52}"/>
              </a:ext>
            </a:extLst>
          </p:cNvPr>
          <p:cNvSpPr>
            <a:spLocks noGrp="1"/>
          </p:cNvSpPr>
          <p:nvPr>
            <p:ph type="title"/>
          </p:nvPr>
        </p:nvSpPr>
        <p:spPr/>
        <p:txBody>
          <a:bodyPr/>
          <a:lstStyle/>
          <a:p>
            <a:r>
              <a:rPr lang="en-US" dirty="0"/>
              <a:t>Discovering Bayes Theorem</a:t>
            </a:r>
          </a:p>
        </p:txBody>
      </p:sp>
      <p:sp>
        <p:nvSpPr>
          <p:cNvPr id="3" name="Content Placeholder 2">
            <a:extLst>
              <a:ext uri="{FF2B5EF4-FFF2-40B4-BE49-F238E27FC236}">
                <a16:creationId xmlns:a16="http://schemas.microsoft.com/office/drawing/2014/main" id="{F708E3AB-88FD-46B1-8143-C301C482AC6D}"/>
              </a:ext>
            </a:extLst>
          </p:cNvPr>
          <p:cNvSpPr>
            <a:spLocks noGrp="1"/>
          </p:cNvSpPr>
          <p:nvPr>
            <p:ph sz="quarter" idx="10"/>
          </p:nvPr>
        </p:nvSpPr>
        <p:spPr>
          <a:xfrm>
            <a:off x="539495" y="1435608"/>
            <a:ext cx="7239255" cy="5113238"/>
          </a:xfrm>
        </p:spPr>
        <p:txBody>
          <a:bodyPr>
            <a:normAutofit/>
          </a:bodyPr>
          <a:lstStyle/>
          <a:p>
            <a:pPr marL="0" indent="0">
              <a:buNone/>
            </a:pPr>
            <a:r>
              <a:rPr lang="en-US" sz="1600" b="1" dirty="0">
                <a:solidFill>
                  <a:srgbClr val="FF0000"/>
                </a:solidFill>
              </a:rPr>
              <a:t>So according to Bayes Theorem, a person who plays violent video games is only .02% likely to be violent </a:t>
            </a:r>
            <a:r>
              <a:rPr lang="en-US" sz="1600" b="1" dirty="0"/>
              <a:t>compared to a non-gamer who is .005% likely. </a:t>
            </a:r>
          </a:p>
          <a:p>
            <a:pPr marL="0" indent="0">
              <a:buNone/>
            </a:pPr>
            <a:endParaRPr lang="en-US" sz="1600" b="1" dirty="0"/>
          </a:p>
          <a:p>
            <a:pPr marL="0" indent="0">
              <a:buNone/>
            </a:pPr>
            <a:r>
              <a:rPr lang="en-US" sz="1600" dirty="0"/>
              <a:t>This number is much less significant than the 85% statistic, and shows how subtle but drastic the difference is between “</a:t>
            </a:r>
            <a:r>
              <a:rPr lang="en-US" sz="1600" i="1" dirty="0"/>
              <a:t>What is the probability of A given B?” </a:t>
            </a:r>
            <a:r>
              <a:rPr lang="en-US" sz="1600" dirty="0"/>
              <a:t>versus “</a:t>
            </a:r>
            <a:r>
              <a:rPr lang="en-US" sz="1600" i="1" dirty="0"/>
              <a:t>What is the probability of B given A?</a:t>
            </a:r>
            <a:r>
              <a:rPr lang="en-US" sz="1600" dirty="0"/>
              <a:t>”</a:t>
            </a:r>
          </a:p>
          <a:p>
            <a:pPr marL="0" indent="0">
              <a:buNone/>
            </a:pPr>
            <a:endParaRPr lang="en-US" sz="1600" dirty="0"/>
          </a:p>
          <a:p>
            <a:pPr marL="0" indent="0">
              <a:buNone/>
            </a:pPr>
            <a:r>
              <a:rPr lang="en-US" sz="1600" dirty="0"/>
              <a:t>But the media can spin that saying “gamers are 4x more likely to be homicidal” when in actuality, we are comparing small numbers to small numbers. </a:t>
            </a:r>
          </a:p>
          <a:p>
            <a:endParaRPr lang="en-US" sz="1600" dirty="0"/>
          </a:p>
          <a:p>
            <a:pPr marL="0" indent="0">
              <a:buNone/>
            </a:pPr>
            <a:r>
              <a:rPr lang="en-US" sz="1600" dirty="0"/>
              <a:t>In other words, we should not take a common trait (playing video games, liking ice cream) and associate it with an uncommon one (being homicidal). </a:t>
            </a:r>
          </a:p>
        </p:txBody>
      </p:sp>
      <p:pic>
        <p:nvPicPr>
          <p:cNvPr id="5" name="Picture 4" descr="A person sitting at a table using a computer&#10;&#10;Description automatically generated">
            <a:extLst>
              <a:ext uri="{FF2B5EF4-FFF2-40B4-BE49-F238E27FC236}">
                <a16:creationId xmlns:a16="http://schemas.microsoft.com/office/drawing/2014/main" id="{68B77340-B1F1-474A-BF51-6B953A06D97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20050" y="1582738"/>
            <a:ext cx="3441700" cy="2292172"/>
          </a:xfrm>
          <a:prstGeom prst="rect">
            <a:avLst/>
          </a:prstGeom>
        </p:spPr>
      </p:pic>
      <p:sp>
        <p:nvSpPr>
          <p:cNvPr id="6" name="TextBox 5">
            <a:extLst>
              <a:ext uri="{FF2B5EF4-FFF2-40B4-BE49-F238E27FC236}">
                <a16:creationId xmlns:a16="http://schemas.microsoft.com/office/drawing/2014/main" id="{B7EE7023-79B1-4A59-B877-F87915A2A001}"/>
              </a:ext>
            </a:extLst>
          </p:cNvPr>
          <p:cNvSpPr txBox="1"/>
          <p:nvPr/>
        </p:nvSpPr>
        <p:spPr>
          <a:xfrm>
            <a:off x="8020050" y="3991550"/>
            <a:ext cx="3441700" cy="230832"/>
          </a:xfrm>
          <a:prstGeom prst="rect">
            <a:avLst/>
          </a:prstGeom>
        </p:spPr>
        <p:txBody>
          <a:bodyPr vert="horz" wrap="square" lIns="91440" tIns="45720" rIns="91440" bIns="45720" rtlCol="0">
            <a:spAutoFit/>
          </a:bodyPr>
          <a:lstStyle/>
          <a:p>
            <a:r>
              <a:rPr lang="en-US" sz="900" dirty="0">
                <a:hlinkClick r:id="rId4" tooltip="https://www.flickr.com/photos/nodstrum/29448488788"/>
              </a:rPr>
              <a:t>This Photo</a:t>
            </a:r>
            <a:r>
              <a:rPr lang="en-US" sz="900" dirty="0"/>
              <a:t> is licensed under </a:t>
            </a:r>
            <a:r>
              <a:rPr lang="en-US" sz="900" dirty="0">
                <a:hlinkClick r:id="rId5" tooltip="https://creativecommons.org/licenses/by/3.0/"/>
              </a:rPr>
              <a:t>CC BY</a:t>
            </a:r>
            <a:endParaRPr lang="en-US" sz="900" dirty="0"/>
          </a:p>
        </p:txBody>
      </p:sp>
    </p:spTree>
    <p:extLst>
      <p:ext uri="{BB962C8B-B14F-4D97-AF65-F5344CB8AC3E}">
        <p14:creationId xmlns:p14="http://schemas.microsoft.com/office/powerpoint/2010/main" val="2666167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F40C6-7F9D-4032-8F71-C3EF5CBAEC52}"/>
              </a:ext>
            </a:extLst>
          </p:cNvPr>
          <p:cNvSpPr>
            <a:spLocks noGrp="1"/>
          </p:cNvSpPr>
          <p:nvPr>
            <p:ph type="title"/>
          </p:nvPr>
        </p:nvSpPr>
        <p:spPr/>
        <p:txBody>
          <a:bodyPr/>
          <a:lstStyle/>
          <a:p>
            <a:r>
              <a:rPr lang="en-US" dirty="0"/>
              <a:t>Deriving Bayes Theorem</a:t>
            </a:r>
          </a:p>
        </p:txBody>
      </p:sp>
      <p:sp>
        <p:nvSpPr>
          <p:cNvPr id="3" name="Content Placeholder 2">
            <a:extLst>
              <a:ext uri="{FF2B5EF4-FFF2-40B4-BE49-F238E27FC236}">
                <a16:creationId xmlns:a16="http://schemas.microsoft.com/office/drawing/2014/main" id="{F708E3AB-88FD-46B1-8143-C301C482AC6D}"/>
              </a:ext>
            </a:extLst>
          </p:cNvPr>
          <p:cNvSpPr>
            <a:spLocks noGrp="1"/>
          </p:cNvSpPr>
          <p:nvPr>
            <p:ph sz="quarter" idx="10"/>
          </p:nvPr>
        </p:nvSpPr>
        <p:spPr>
          <a:xfrm>
            <a:off x="539495" y="1435608"/>
            <a:ext cx="7239255" cy="5113238"/>
          </a:xfrm>
        </p:spPr>
        <p:txBody>
          <a:bodyPr>
            <a:normAutofit/>
          </a:bodyPr>
          <a:lstStyle/>
          <a:p>
            <a:pPr marL="0" indent="0">
              <a:buNone/>
            </a:pPr>
            <a:r>
              <a:rPr lang="en-US" sz="1600" dirty="0"/>
              <a:t>So why does Bayes Theorem work? Let’s look at why this formula makes sense. </a:t>
            </a:r>
          </a:p>
          <a:p>
            <a:pPr marL="0" indent="0">
              <a:buNone/>
            </a:pPr>
            <a:endParaRPr lang="en-US" sz="1600" dirty="0"/>
          </a:p>
          <a:p>
            <a:pPr marL="0" indent="0">
              <a:buNone/>
            </a:pPr>
            <a:r>
              <a:rPr lang="en-US" sz="1600" dirty="0"/>
              <a:t>Say we have a population of 100,000 people. Here are the probabilities we started with in our problem:</a:t>
            </a:r>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r>
              <a:rPr lang="en-US" sz="1600" dirty="0"/>
              <a:t>This means we would have the following numbers of people for each category: </a:t>
            </a:r>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r>
              <a:rPr lang="en-US" sz="1600" b="1" dirty="0"/>
              <a:t>What do you observe with these numbers?</a:t>
            </a:r>
          </a:p>
        </p:txBody>
      </p:sp>
      <p:pic>
        <p:nvPicPr>
          <p:cNvPr id="5" name="Picture 4" descr="A person sitting at a table using a computer&#10;&#10;Description automatically generated">
            <a:extLst>
              <a:ext uri="{FF2B5EF4-FFF2-40B4-BE49-F238E27FC236}">
                <a16:creationId xmlns:a16="http://schemas.microsoft.com/office/drawing/2014/main" id="{68B77340-B1F1-474A-BF51-6B953A06D97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20050" y="1582738"/>
            <a:ext cx="3441700" cy="2292172"/>
          </a:xfrm>
          <a:prstGeom prst="rect">
            <a:avLst/>
          </a:prstGeom>
        </p:spPr>
      </p:pic>
      <p:sp>
        <p:nvSpPr>
          <p:cNvPr id="6" name="TextBox 5">
            <a:extLst>
              <a:ext uri="{FF2B5EF4-FFF2-40B4-BE49-F238E27FC236}">
                <a16:creationId xmlns:a16="http://schemas.microsoft.com/office/drawing/2014/main" id="{B7EE7023-79B1-4A59-B877-F87915A2A001}"/>
              </a:ext>
            </a:extLst>
          </p:cNvPr>
          <p:cNvSpPr txBox="1"/>
          <p:nvPr/>
        </p:nvSpPr>
        <p:spPr>
          <a:xfrm>
            <a:off x="8020050" y="3991550"/>
            <a:ext cx="3441700" cy="230832"/>
          </a:xfrm>
          <a:prstGeom prst="rect">
            <a:avLst/>
          </a:prstGeom>
        </p:spPr>
        <p:txBody>
          <a:bodyPr vert="horz" wrap="square" lIns="91440" tIns="45720" rIns="91440" bIns="45720" rtlCol="0">
            <a:spAutoFit/>
          </a:bodyPr>
          <a:lstStyle/>
          <a:p>
            <a:r>
              <a:rPr lang="en-US" sz="900" dirty="0">
                <a:hlinkClick r:id="rId4" tooltip="https://www.flickr.com/photos/nodstrum/29448488788"/>
              </a:rPr>
              <a:t>This Photo</a:t>
            </a:r>
            <a:r>
              <a:rPr lang="en-US" sz="900" dirty="0"/>
              <a:t> is licensed under </a:t>
            </a:r>
            <a:r>
              <a:rPr lang="en-US" sz="900" dirty="0">
                <a:hlinkClick r:id="rId5" tooltip="https://creativecommons.org/licenses/by/3.0/"/>
              </a:rPr>
              <a:t>CC BY</a:t>
            </a:r>
            <a:endParaRPr lang="en-US" sz="9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F9B4DE0-B429-445C-88EE-7C5B4C457A70}"/>
                  </a:ext>
                </a:extLst>
              </p:cNvPr>
              <p:cNvSpPr txBox="1"/>
              <p:nvPr/>
            </p:nvSpPr>
            <p:spPr>
              <a:xfrm>
                <a:off x="619958" y="2723593"/>
                <a:ext cx="2221121" cy="276999"/>
              </a:xfrm>
              <a:prstGeom prst="rect">
                <a:avLst/>
              </a:prstGeom>
              <a:noFill/>
            </p:spPr>
            <p:txBody>
              <a:bodyPr wrap="none" lIns="0" tIns="0" rIns="0" bIns="0" rtlCol="0">
                <a:spAutoFit/>
              </a:bodyPr>
              <a:lstStyle/>
              <a:p>
                <a14:m>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h</m:t>
                        </m:r>
                        <m:r>
                          <a:rPr lang="en-US" b="0" i="1" smtClean="0">
                            <a:latin typeface="Cambria Math" panose="02040503050406030204" pitchFamily="18" charset="0"/>
                          </a:rPr>
                          <m:t>𝑜𝑚𝑖𝑐𝑖𝑎𝑙</m:t>
                        </m:r>
                      </m:e>
                    </m:d>
                    <m:r>
                      <a:rPr lang="en-US" i="0">
                        <a:latin typeface="Cambria Math" panose="02040503050406030204" pitchFamily="18" charset="0"/>
                      </a:rPr>
                      <m:t>=</m:t>
                    </m:r>
                  </m:oMath>
                </a14:m>
                <a:r>
                  <a:rPr lang="en-US" dirty="0"/>
                  <a:t>.00005 </a:t>
                </a:r>
              </a:p>
            </p:txBody>
          </p:sp>
        </mc:Choice>
        <mc:Fallback xmlns="">
          <p:sp>
            <p:nvSpPr>
              <p:cNvPr id="7" name="TextBox 6">
                <a:extLst>
                  <a:ext uri="{FF2B5EF4-FFF2-40B4-BE49-F238E27FC236}">
                    <a16:creationId xmlns:a16="http://schemas.microsoft.com/office/drawing/2014/main" id="{4F9B4DE0-B429-445C-88EE-7C5B4C457A70}"/>
                  </a:ext>
                </a:extLst>
              </p:cNvPr>
              <p:cNvSpPr txBox="1">
                <a:spLocks noRot="1" noChangeAspect="1" noMove="1" noResize="1" noEditPoints="1" noAdjustHandles="1" noChangeArrowheads="1" noChangeShapeType="1" noTextEdit="1"/>
              </p:cNvSpPr>
              <p:nvPr/>
            </p:nvSpPr>
            <p:spPr>
              <a:xfrm>
                <a:off x="619958" y="2723593"/>
                <a:ext cx="2221121" cy="276999"/>
              </a:xfrm>
              <a:prstGeom prst="rect">
                <a:avLst/>
              </a:prstGeom>
              <a:blipFill>
                <a:blip r:embed="rId6"/>
                <a:stretch>
                  <a:fillRect l="-3846" t="-26667" r="-5495" b="-5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40AD6DA-9972-4F49-B7EE-B41000695B38}"/>
                  </a:ext>
                </a:extLst>
              </p:cNvPr>
              <p:cNvSpPr txBox="1"/>
              <p:nvPr/>
            </p:nvSpPr>
            <p:spPr>
              <a:xfrm>
                <a:off x="619957" y="3071065"/>
                <a:ext cx="1630575" cy="276999"/>
              </a:xfrm>
              <a:prstGeom prst="rect">
                <a:avLst/>
              </a:prstGeom>
              <a:noFill/>
            </p:spPr>
            <p:txBody>
              <a:bodyPr wrap="none" lIns="0" tIns="0" rIns="0" bIns="0" rtlCol="0">
                <a:spAutoFit/>
              </a:bodyPr>
              <a:lstStyle/>
              <a:p>
                <a14:m>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𝑔𝑎𝑚𝑒𝑟</m:t>
                        </m:r>
                      </m:e>
                    </m:d>
                    <m:r>
                      <a:rPr lang="en-US" i="0">
                        <a:latin typeface="Cambria Math" panose="02040503050406030204" pitchFamily="18" charset="0"/>
                      </a:rPr>
                      <m:t>=</m:t>
                    </m:r>
                  </m:oMath>
                </a14:m>
                <a:r>
                  <a:rPr lang="en-US" dirty="0"/>
                  <a:t>.19 </a:t>
                </a:r>
              </a:p>
            </p:txBody>
          </p:sp>
        </mc:Choice>
        <mc:Fallback>
          <p:sp>
            <p:nvSpPr>
              <p:cNvPr id="8" name="TextBox 7">
                <a:extLst>
                  <a:ext uri="{FF2B5EF4-FFF2-40B4-BE49-F238E27FC236}">
                    <a16:creationId xmlns:a16="http://schemas.microsoft.com/office/drawing/2014/main" id="{540AD6DA-9972-4F49-B7EE-B41000695B38}"/>
                  </a:ext>
                </a:extLst>
              </p:cNvPr>
              <p:cNvSpPr txBox="1">
                <a:spLocks noRot="1" noChangeAspect="1" noMove="1" noResize="1" noEditPoints="1" noAdjustHandles="1" noChangeArrowheads="1" noChangeShapeType="1" noTextEdit="1"/>
              </p:cNvSpPr>
              <p:nvPr/>
            </p:nvSpPr>
            <p:spPr>
              <a:xfrm>
                <a:off x="619957" y="3071065"/>
                <a:ext cx="1630575" cy="276999"/>
              </a:xfrm>
              <a:prstGeom prst="rect">
                <a:avLst/>
              </a:prstGeom>
              <a:blipFill>
                <a:blip r:embed="rId7"/>
                <a:stretch>
                  <a:fillRect l="-5243" t="-26667" r="-7865" b="-5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8B93007D-7AF2-4688-A721-8AB52DF856D5}"/>
                  </a:ext>
                </a:extLst>
              </p:cNvPr>
              <p:cNvSpPr/>
              <p:nvPr/>
            </p:nvSpPr>
            <p:spPr>
              <a:xfrm>
                <a:off x="521207" y="3344528"/>
                <a:ext cx="2911887" cy="369332"/>
              </a:xfrm>
              <a:prstGeom prst="rect">
                <a:avLst/>
              </a:prstGeom>
            </p:spPr>
            <p:txBody>
              <a:bodyPr wrap="none">
                <a:spAutoFit/>
              </a:bodyPr>
              <a:lstStyle/>
              <a:p>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𝑔𝑎𝑚𝑒𝑟</m:t>
                            </m:r>
                          </m:e>
                        </m:d>
                        <m:r>
                          <a:rPr lang="en-US" i="1">
                            <a:latin typeface="Cambria Math" panose="02040503050406030204" pitchFamily="18" charset="0"/>
                          </a:rPr>
                          <m:t>h</m:t>
                        </m:r>
                        <m:r>
                          <a:rPr lang="en-US" i="1">
                            <a:latin typeface="Cambria Math" panose="02040503050406030204" pitchFamily="18" charset="0"/>
                          </a:rPr>
                          <m:t>𝑜𝑚𝑖𝑐𝑖𝑑𝑎𝑙</m:t>
                        </m:r>
                      </m:e>
                    </m:d>
                  </m:oMath>
                </a14:m>
                <a:r>
                  <a:rPr lang="en-US" dirty="0"/>
                  <a:t> = .85</a:t>
                </a:r>
              </a:p>
            </p:txBody>
          </p:sp>
        </mc:Choice>
        <mc:Fallback xmlns="">
          <p:sp>
            <p:nvSpPr>
              <p:cNvPr id="9" name="Rectangle 8">
                <a:extLst>
                  <a:ext uri="{FF2B5EF4-FFF2-40B4-BE49-F238E27FC236}">
                    <a16:creationId xmlns:a16="http://schemas.microsoft.com/office/drawing/2014/main" id="{8B93007D-7AF2-4688-A721-8AB52DF856D5}"/>
                  </a:ext>
                </a:extLst>
              </p:cNvPr>
              <p:cNvSpPr>
                <a:spLocks noRot="1" noChangeAspect="1" noMove="1" noResize="1" noEditPoints="1" noAdjustHandles="1" noChangeArrowheads="1" noChangeShapeType="1" noTextEdit="1"/>
              </p:cNvSpPr>
              <p:nvPr/>
            </p:nvSpPr>
            <p:spPr>
              <a:xfrm>
                <a:off x="521207" y="3344528"/>
                <a:ext cx="2911887" cy="369332"/>
              </a:xfrm>
              <a:prstGeom prst="rect">
                <a:avLst/>
              </a:prstGeom>
              <a:blipFill>
                <a:blip r:embed="rId8"/>
                <a:stretch>
                  <a:fillRect t="-118333" r="-628" b="-19166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1023C8D-3B15-44D4-AD01-291C02C6CF7D}"/>
              </a:ext>
            </a:extLst>
          </p:cNvPr>
          <p:cNvSpPr txBox="1"/>
          <p:nvPr/>
        </p:nvSpPr>
        <p:spPr>
          <a:xfrm>
            <a:off x="638246" y="4636049"/>
            <a:ext cx="2260234" cy="276999"/>
          </a:xfrm>
          <a:prstGeom prst="rect">
            <a:avLst/>
          </a:prstGeom>
          <a:noFill/>
        </p:spPr>
        <p:txBody>
          <a:bodyPr wrap="none" lIns="0" tIns="0" rIns="0" bIns="0" rtlCol="0">
            <a:spAutoFit/>
          </a:bodyPr>
          <a:lstStyle/>
          <a:p>
            <a:r>
              <a:rPr lang="en-US" dirty="0"/>
              <a:t>Homicidal Criminals: 5</a:t>
            </a:r>
          </a:p>
        </p:txBody>
      </p:sp>
      <p:sp>
        <p:nvSpPr>
          <p:cNvPr id="13" name="TextBox 12">
            <a:extLst>
              <a:ext uri="{FF2B5EF4-FFF2-40B4-BE49-F238E27FC236}">
                <a16:creationId xmlns:a16="http://schemas.microsoft.com/office/drawing/2014/main" id="{2C0C45AF-D07C-4F68-B35E-CA11D6A40A23}"/>
              </a:ext>
            </a:extLst>
          </p:cNvPr>
          <p:cNvSpPr txBox="1"/>
          <p:nvPr/>
        </p:nvSpPr>
        <p:spPr>
          <a:xfrm>
            <a:off x="638246" y="4979985"/>
            <a:ext cx="1561325" cy="276999"/>
          </a:xfrm>
          <a:prstGeom prst="rect">
            <a:avLst/>
          </a:prstGeom>
          <a:noFill/>
        </p:spPr>
        <p:txBody>
          <a:bodyPr wrap="none" lIns="0" tIns="0" rIns="0" bIns="0" rtlCol="0">
            <a:spAutoFit/>
          </a:bodyPr>
          <a:lstStyle/>
          <a:p>
            <a:r>
              <a:rPr lang="en-US" dirty="0"/>
              <a:t>Gamers: 19,000</a:t>
            </a:r>
          </a:p>
        </p:txBody>
      </p:sp>
      <p:sp>
        <p:nvSpPr>
          <p:cNvPr id="14" name="TextBox 13">
            <a:extLst>
              <a:ext uri="{FF2B5EF4-FFF2-40B4-BE49-F238E27FC236}">
                <a16:creationId xmlns:a16="http://schemas.microsoft.com/office/drawing/2014/main" id="{A75531BA-043E-4779-93A4-D1C9B4FB1ED2}"/>
              </a:ext>
            </a:extLst>
          </p:cNvPr>
          <p:cNvSpPr txBox="1"/>
          <p:nvPr/>
        </p:nvSpPr>
        <p:spPr>
          <a:xfrm>
            <a:off x="638246" y="5345781"/>
            <a:ext cx="3611758" cy="276999"/>
          </a:xfrm>
          <a:prstGeom prst="rect">
            <a:avLst/>
          </a:prstGeom>
          <a:noFill/>
        </p:spPr>
        <p:txBody>
          <a:bodyPr wrap="none" lIns="0" tIns="0" rIns="0" bIns="0" rtlCol="0">
            <a:spAutoFit/>
          </a:bodyPr>
          <a:lstStyle/>
          <a:p>
            <a:r>
              <a:rPr lang="en-US" dirty="0"/>
              <a:t>Gamers who are also criminals: 4.25</a:t>
            </a:r>
          </a:p>
        </p:txBody>
      </p:sp>
    </p:spTree>
    <p:extLst>
      <p:ext uri="{BB962C8B-B14F-4D97-AF65-F5344CB8AC3E}">
        <p14:creationId xmlns:p14="http://schemas.microsoft.com/office/powerpoint/2010/main" val="2666642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F40C6-7F9D-4032-8F71-C3EF5CBAEC52}"/>
              </a:ext>
            </a:extLst>
          </p:cNvPr>
          <p:cNvSpPr>
            <a:spLocks noGrp="1"/>
          </p:cNvSpPr>
          <p:nvPr>
            <p:ph type="title"/>
          </p:nvPr>
        </p:nvSpPr>
        <p:spPr/>
        <p:txBody>
          <a:bodyPr/>
          <a:lstStyle/>
          <a:p>
            <a:r>
              <a:rPr lang="en-US" dirty="0"/>
              <a:t>Deriving Bayes Theorem</a:t>
            </a:r>
          </a:p>
        </p:txBody>
      </p:sp>
      <p:sp>
        <p:nvSpPr>
          <p:cNvPr id="3" name="Content Placeholder 2">
            <a:extLst>
              <a:ext uri="{FF2B5EF4-FFF2-40B4-BE49-F238E27FC236}">
                <a16:creationId xmlns:a16="http://schemas.microsoft.com/office/drawing/2014/main" id="{F708E3AB-88FD-46B1-8143-C301C482AC6D}"/>
              </a:ext>
            </a:extLst>
          </p:cNvPr>
          <p:cNvSpPr>
            <a:spLocks noGrp="1"/>
          </p:cNvSpPr>
          <p:nvPr>
            <p:ph sz="quarter" idx="10"/>
          </p:nvPr>
        </p:nvSpPr>
        <p:spPr>
          <a:xfrm>
            <a:off x="539495" y="2967486"/>
            <a:ext cx="7239255" cy="3581359"/>
          </a:xfrm>
        </p:spPr>
        <p:txBody>
          <a:bodyPr>
            <a:normAutofit/>
          </a:bodyPr>
          <a:lstStyle/>
          <a:p>
            <a:pPr marL="0" indent="0">
              <a:buNone/>
            </a:pPr>
            <a:r>
              <a:rPr lang="en-US" sz="1600" b="1" dirty="0"/>
              <a:t>Are you really going to go after those 19,000 gamers even though only 4.25 (4 or 5) of them are homicidal criminals? </a:t>
            </a:r>
          </a:p>
          <a:p>
            <a:pPr marL="0" indent="0">
              <a:buNone/>
            </a:pPr>
            <a:endParaRPr lang="en-US" sz="1600" b="1" dirty="0"/>
          </a:p>
          <a:p>
            <a:pPr marL="0" indent="0">
              <a:buNone/>
            </a:pPr>
            <a:r>
              <a:rPr lang="en-US" sz="1600" b="1" dirty="0"/>
              <a:t>Now you can see why discrimination happens so easily based on a common attribute being tied to an uncommon attribute, and this is known as the </a:t>
            </a:r>
            <a:r>
              <a:rPr lang="en-US" sz="1600" b="1" dirty="0">
                <a:solidFill>
                  <a:srgbClr val="FF0000"/>
                </a:solidFill>
              </a:rPr>
              <a:t>prosecutor’s fallacy</a:t>
            </a:r>
            <a:r>
              <a:rPr lang="en-US" sz="1600" b="1" dirty="0"/>
              <a:t>. </a:t>
            </a:r>
          </a:p>
          <a:p>
            <a:pPr marL="0" indent="0">
              <a:buNone/>
            </a:pPr>
            <a:endParaRPr lang="en-US" sz="1600" b="1" dirty="0"/>
          </a:p>
          <a:p>
            <a:pPr marL="0" indent="0">
              <a:buNone/>
            </a:pPr>
            <a:r>
              <a:rPr lang="en-US" sz="1600" b="1" dirty="0"/>
              <a:t>This is also why machine learning algorithms can discriminate easily when training datasets are imbalanced or poorly sampled.</a:t>
            </a:r>
          </a:p>
        </p:txBody>
      </p:sp>
      <p:pic>
        <p:nvPicPr>
          <p:cNvPr id="5" name="Picture 4" descr="A person sitting at a table using a computer&#10;&#10;Description automatically generated">
            <a:extLst>
              <a:ext uri="{FF2B5EF4-FFF2-40B4-BE49-F238E27FC236}">
                <a16:creationId xmlns:a16="http://schemas.microsoft.com/office/drawing/2014/main" id="{68B77340-B1F1-474A-BF51-6B953A06D97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20050" y="1582738"/>
            <a:ext cx="3441700" cy="2292172"/>
          </a:xfrm>
          <a:prstGeom prst="rect">
            <a:avLst/>
          </a:prstGeom>
        </p:spPr>
      </p:pic>
      <p:sp>
        <p:nvSpPr>
          <p:cNvPr id="6" name="TextBox 5">
            <a:extLst>
              <a:ext uri="{FF2B5EF4-FFF2-40B4-BE49-F238E27FC236}">
                <a16:creationId xmlns:a16="http://schemas.microsoft.com/office/drawing/2014/main" id="{B7EE7023-79B1-4A59-B877-F87915A2A001}"/>
              </a:ext>
            </a:extLst>
          </p:cNvPr>
          <p:cNvSpPr txBox="1"/>
          <p:nvPr/>
        </p:nvSpPr>
        <p:spPr>
          <a:xfrm>
            <a:off x="8020050" y="3991550"/>
            <a:ext cx="3441700" cy="230832"/>
          </a:xfrm>
          <a:prstGeom prst="rect">
            <a:avLst/>
          </a:prstGeom>
        </p:spPr>
        <p:txBody>
          <a:bodyPr vert="horz" wrap="square" lIns="91440" tIns="45720" rIns="91440" bIns="45720" rtlCol="0">
            <a:spAutoFit/>
          </a:bodyPr>
          <a:lstStyle/>
          <a:p>
            <a:r>
              <a:rPr lang="en-US" sz="900" dirty="0">
                <a:hlinkClick r:id="rId4" tooltip="https://www.flickr.com/photos/nodstrum/29448488788"/>
              </a:rPr>
              <a:t>This Photo</a:t>
            </a:r>
            <a:r>
              <a:rPr lang="en-US" sz="900" dirty="0"/>
              <a:t> is licensed under </a:t>
            </a:r>
            <a:r>
              <a:rPr lang="en-US" sz="900" dirty="0">
                <a:hlinkClick r:id="rId5" tooltip="https://creativecommons.org/licenses/by/3.0/"/>
              </a:rPr>
              <a:t>CC BY</a:t>
            </a:r>
            <a:endParaRPr lang="en-US" sz="900" dirty="0"/>
          </a:p>
        </p:txBody>
      </p:sp>
      <p:sp>
        <p:nvSpPr>
          <p:cNvPr id="12" name="TextBox 11">
            <a:extLst>
              <a:ext uri="{FF2B5EF4-FFF2-40B4-BE49-F238E27FC236}">
                <a16:creationId xmlns:a16="http://schemas.microsoft.com/office/drawing/2014/main" id="{695A2CF7-9286-4918-98EF-F9FC513E5DDF}"/>
              </a:ext>
            </a:extLst>
          </p:cNvPr>
          <p:cNvSpPr txBox="1"/>
          <p:nvPr/>
        </p:nvSpPr>
        <p:spPr>
          <a:xfrm>
            <a:off x="638246" y="1444238"/>
            <a:ext cx="2260234" cy="276999"/>
          </a:xfrm>
          <a:prstGeom prst="rect">
            <a:avLst/>
          </a:prstGeom>
          <a:noFill/>
        </p:spPr>
        <p:txBody>
          <a:bodyPr wrap="none" lIns="0" tIns="0" rIns="0" bIns="0" rtlCol="0">
            <a:spAutoFit/>
          </a:bodyPr>
          <a:lstStyle/>
          <a:p>
            <a:r>
              <a:rPr lang="en-US" dirty="0"/>
              <a:t>Homicidal Criminals: 5</a:t>
            </a:r>
          </a:p>
        </p:txBody>
      </p:sp>
      <p:sp>
        <p:nvSpPr>
          <p:cNvPr id="15" name="TextBox 14">
            <a:extLst>
              <a:ext uri="{FF2B5EF4-FFF2-40B4-BE49-F238E27FC236}">
                <a16:creationId xmlns:a16="http://schemas.microsoft.com/office/drawing/2014/main" id="{47264DFE-5090-41BC-82BB-0E5AEA4D3F43}"/>
              </a:ext>
            </a:extLst>
          </p:cNvPr>
          <p:cNvSpPr txBox="1"/>
          <p:nvPr/>
        </p:nvSpPr>
        <p:spPr>
          <a:xfrm>
            <a:off x="638246" y="1788174"/>
            <a:ext cx="1561325" cy="276999"/>
          </a:xfrm>
          <a:prstGeom prst="rect">
            <a:avLst/>
          </a:prstGeom>
          <a:noFill/>
        </p:spPr>
        <p:txBody>
          <a:bodyPr wrap="none" lIns="0" tIns="0" rIns="0" bIns="0" rtlCol="0">
            <a:spAutoFit/>
          </a:bodyPr>
          <a:lstStyle/>
          <a:p>
            <a:r>
              <a:rPr lang="en-US" dirty="0"/>
              <a:t>Gamers: 19,000</a:t>
            </a:r>
          </a:p>
        </p:txBody>
      </p:sp>
      <p:sp>
        <p:nvSpPr>
          <p:cNvPr id="16" name="TextBox 15">
            <a:extLst>
              <a:ext uri="{FF2B5EF4-FFF2-40B4-BE49-F238E27FC236}">
                <a16:creationId xmlns:a16="http://schemas.microsoft.com/office/drawing/2014/main" id="{20426CC8-C53C-4F68-8689-64EBD42C1414}"/>
              </a:ext>
            </a:extLst>
          </p:cNvPr>
          <p:cNvSpPr txBox="1"/>
          <p:nvPr/>
        </p:nvSpPr>
        <p:spPr>
          <a:xfrm>
            <a:off x="638246" y="2153970"/>
            <a:ext cx="3611758" cy="276999"/>
          </a:xfrm>
          <a:prstGeom prst="rect">
            <a:avLst/>
          </a:prstGeom>
          <a:noFill/>
        </p:spPr>
        <p:txBody>
          <a:bodyPr wrap="none" lIns="0" tIns="0" rIns="0" bIns="0" rtlCol="0">
            <a:spAutoFit/>
          </a:bodyPr>
          <a:lstStyle/>
          <a:p>
            <a:r>
              <a:rPr lang="en-US" dirty="0"/>
              <a:t>Gamers who are also criminals: 4.25</a:t>
            </a:r>
          </a:p>
        </p:txBody>
      </p:sp>
    </p:spTree>
    <p:extLst>
      <p:ext uri="{BB962C8B-B14F-4D97-AF65-F5344CB8AC3E}">
        <p14:creationId xmlns:p14="http://schemas.microsoft.com/office/powerpoint/2010/main" val="2220702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AD99161-671E-4B43-A15E-250085D4CABA}"/>
              </a:ext>
            </a:extLst>
          </p:cNvPr>
          <p:cNvSpPr/>
          <p:nvPr/>
        </p:nvSpPr>
        <p:spPr>
          <a:xfrm>
            <a:off x="521207" y="1258957"/>
            <a:ext cx="11352741" cy="545326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Entire Population (100,000)</a:t>
            </a:r>
          </a:p>
        </p:txBody>
      </p:sp>
      <p:sp>
        <p:nvSpPr>
          <p:cNvPr id="4" name="Rectangle 3">
            <a:extLst>
              <a:ext uri="{FF2B5EF4-FFF2-40B4-BE49-F238E27FC236}">
                <a16:creationId xmlns:a16="http://schemas.microsoft.com/office/drawing/2014/main" id="{666C34E1-DAFC-43E2-BA8A-8E84D823E459}"/>
              </a:ext>
            </a:extLst>
          </p:cNvPr>
          <p:cNvSpPr/>
          <p:nvPr/>
        </p:nvSpPr>
        <p:spPr>
          <a:xfrm>
            <a:off x="2577432" y="2598821"/>
            <a:ext cx="3160123" cy="32122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Plays Violent Video Games</a:t>
            </a:r>
          </a:p>
          <a:p>
            <a:pPr algn="ctr"/>
            <a:r>
              <a:rPr lang="en-US" dirty="0"/>
              <a:t>(12,000)</a:t>
            </a:r>
          </a:p>
        </p:txBody>
      </p:sp>
      <p:sp>
        <p:nvSpPr>
          <p:cNvPr id="6" name="Rectangle 5">
            <a:extLst>
              <a:ext uri="{FF2B5EF4-FFF2-40B4-BE49-F238E27FC236}">
                <a16:creationId xmlns:a16="http://schemas.microsoft.com/office/drawing/2014/main" id="{B47D0825-6DFE-40CB-AABC-A84F1ED30E80}"/>
              </a:ext>
            </a:extLst>
          </p:cNvPr>
          <p:cNvSpPr/>
          <p:nvPr/>
        </p:nvSpPr>
        <p:spPr>
          <a:xfrm>
            <a:off x="5080958" y="5233107"/>
            <a:ext cx="728430" cy="702532"/>
          </a:xfrm>
          <a:prstGeom prst="rect">
            <a:avLst/>
          </a:prstGeom>
          <a:solidFill>
            <a:srgbClr val="FF00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Homicidal</a:t>
            </a:r>
          </a:p>
          <a:p>
            <a:pPr algn="ctr"/>
            <a:r>
              <a:rPr lang="en-US" sz="800" dirty="0"/>
              <a:t>(5)</a:t>
            </a:r>
          </a:p>
        </p:txBody>
      </p:sp>
      <p:sp>
        <p:nvSpPr>
          <p:cNvPr id="2" name="Title 1">
            <a:extLst>
              <a:ext uri="{FF2B5EF4-FFF2-40B4-BE49-F238E27FC236}">
                <a16:creationId xmlns:a16="http://schemas.microsoft.com/office/drawing/2014/main" id="{928FEDC6-D8E3-4854-A079-8324F7FD37B4}"/>
              </a:ext>
            </a:extLst>
          </p:cNvPr>
          <p:cNvSpPr>
            <a:spLocks noGrp="1"/>
          </p:cNvSpPr>
          <p:nvPr>
            <p:ph type="title"/>
          </p:nvPr>
        </p:nvSpPr>
        <p:spPr/>
        <p:txBody>
          <a:bodyPr>
            <a:normAutofit/>
          </a:bodyPr>
          <a:lstStyle/>
          <a:p>
            <a:r>
              <a:rPr lang="en-US" dirty="0"/>
              <a:t>Visualizing Bayes Theorem (Not to Scale) </a:t>
            </a:r>
          </a:p>
        </p:txBody>
      </p:sp>
    </p:spTree>
    <p:extLst>
      <p:ext uri="{BB962C8B-B14F-4D97-AF65-F5344CB8AC3E}">
        <p14:creationId xmlns:p14="http://schemas.microsoft.com/office/powerpoint/2010/main" val="30406809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F40C6-7F9D-4032-8F71-C3EF5CBAEC52}"/>
              </a:ext>
            </a:extLst>
          </p:cNvPr>
          <p:cNvSpPr>
            <a:spLocks noGrp="1"/>
          </p:cNvSpPr>
          <p:nvPr>
            <p:ph type="title"/>
          </p:nvPr>
        </p:nvSpPr>
        <p:spPr/>
        <p:txBody>
          <a:bodyPr/>
          <a:lstStyle/>
          <a:p>
            <a:r>
              <a:rPr lang="en-US" dirty="0"/>
              <a:t>Deriving Bayes Theorem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08E3AB-88FD-46B1-8143-C301C482AC6D}"/>
                  </a:ext>
                </a:extLst>
              </p:cNvPr>
              <p:cNvSpPr>
                <a:spLocks noGrp="1"/>
              </p:cNvSpPr>
              <p:nvPr>
                <p:ph sz="quarter" idx="10"/>
              </p:nvPr>
            </p:nvSpPr>
            <p:spPr>
              <a:xfrm>
                <a:off x="539496" y="1357746"/>
                <a:ext cx="7378378" cy="5500254"/>
              </a:xfrm>
            </p:spPr>
            <p:txBody>
              <a:bodyPr>
                <a:normAutofit/>
              </a:bodyPr>
              <a:lstStyle/>
              <a:p>
                <a:pPr marL="0" indent="0">
                  <a:buNone/>
                </a:pPr>
                <a:r>
                  <a:rPr lang="en-US" sz="1600" dirty="0"/>
                  <a:t>We can derive Bayes Theorem by working with an actual population number like 100,000.</a:t>
                </a:r>
              </a:p>
              <a:p>
                <a:pPr marL="0" indent="0">
                  <a:buNone/>
                </a:pPr>
                <a:endParaRPr lang="en-US" sz="1600" dirty="0"/>
              </a:p>
              <a:p>
                <a:pPr marL="0" indent="0">
                  <a:buNone/>
                </a:pPr>
                <a:r>
                  <a:rPr lang="en-US" sz="1600" dirty="0"/>
                  <a:t>Remember we derive any subset of this population by multiplying with its respective probability. </a:t>
                </a:r>
              </a:p>
              <a:p>
                <a:pPr marL="0" indent="0">
                  <a:buNone/>
                </a:pPr>
                <a:endParaRPr lang="en-US" sz="1600" dirty="0"/>
              </a:p>
              <a:p>
                <a:pPr marL="0" indent="0">
                  <a:buNone/>
                </a:pPr>
                <a:r>
                  <a:rPr lang="en-US" sz="1600" b="1" dirty="0"/>
                  <a:t>The number of homicidal people that are gamers is the </a:t>
                </a:r>
                <a:r>
                  <a:rPr lang="en-US" sz="1600" b="1" dirty="0">
                    <a:solidFill>
                      <a:srgbClr val="00B050"/>
                    </a:solidFill>
                  </a:rPr>
                  <a:t>probability of being a gamer given they homicidal </a:t>
                </a:r>
                <a:r>
                  <a:rPr lang="en-US" sz="1600" b="1" dirty="0"/>
                  <a:t>multiplied by the </a:t>
                </a:r>
                <a:r>
                  <a:rPr lang="en-US" sz="1600" b="1" dirty="0">
                    <a:solidFill>
                      <a:srgbClr val="FF0000"/>
                    </a:solidFill>
                  </a:rPr>
                  <a:t>homicidal population</a:t>
                </a:r>
                <a:r>
                  <a:rPr lang="en-US" sz="1600" b="1" dirty="0"/>
                  <a:t>: </a:t>
                </a:r>
              </a:p>
              <a:p>
                <a:pPr marL="0" indent="0">
                  <a:buNone/>
                </a:pPr>
                <a:endParaRPr lang="en-US" sz="1600" dirty="0"/>
              </a:p>
              <a:p>
                <a:pPr marL="0" indent="0">
                  <a:buNone/>
                </a:pPr>
                <a14:m>
                  <m:oMathPara xmlns:m="http://schemas.openxmlformats.org/officeDocument/2006/math">
                    <m:oMathParaPr>
                      <m:jc m:val="centerGroup"/>
                    </m:oMathParaPr>
                    <m:oMath xmlns:m="http://schemas.openxmlformats.org/officeDocument/2006/math">
                      <m:r>
                        <a:rPr lang="en-US" sz="160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h𝑜𝑚𝑖𝑐𝑖𝑑𝑎𝑙</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𝑔𝑎𝑚𝑒𝑟𝑠</m:t>
                      </m:r>
                      <m:r>
                        <a:rPr lang="en-US" sz="1600" b="0" i="1" smtClean="0">
                          <a:solidFill>
                            <a:schemeClr val="tx1"/>
                          </a:solidFill>
                          <a:latin typeface="Cambria Math" panose="02040503050406030204" pitchFamily="18" charset="0"/>
                        </a:rPr>
                        <m:t> =</m:t>
                      </m:r>
                      <m:r>
                        <a:rPr lang="en-US" sz="1600" b="0" i="1" smtClean="0">
                          <a:solidFill>
                            <a:srgbClr val="00B050"/>
                          </a:solidFill>
                          <a:latin typeface="Cambria Math" panose="02040503050406030204" pitchFamily="18" charset="0"/>
                        </a:rPr>
                        <m:t>𝑃</m:t>
                      </m:r>
                      <m:d>
                        <m:dPr>
                          <m:ctrlPr>
                            <a:rPr lang="en-US" sz="1600" b="0" i="1" smtClean="0">
                              <a:solidFill>
                                <a:srgbClr val="00B050"/>
                              </a:solidFill>
                              <a:latin typeface="Cambria Math" panose="02040503050406030204" pitchFamily="18" charset="0"/>
                            </a:rPr>
                          </m:ctrlPr>
                        </m:dPr>
                        <m:e>
                          <m:r>
                            <a:rPr lang="en-US" sz="1600" b="0" i="1" smtClean="0">
                              <a:solidFill>
                                <a:srgbClr val="00B050"/>
                              </a:solidFill>
                              <a:latin typeface="Cambria Math" panose="02040503050406030204" pitchFamily="18" charset="0"/>
                            </a:rPr>
                            <m:t>𝑔𝑎𝑚𝑒𝑟</m:t>
                          </m:r>
                          <m:r>
                            <a:rPr lang="en-US" sz="1600" b="0" i="1" smtClean="0">
                              <a:solidFill>
                                <a:srgbClr val="00B050"/>
                              </a:solidFill>
                              <a:latin typeface="Cambria Math" panose="02040503050406030204" pitchFamily="18" charset="0"/>
                            </a:rPr>
                            <m:t> </m:t>
                          </m:r>
                          <m:r>
                            <a:rPr lang="en-US" sz="1600" b="0" i="1" smtClean="0">
                              <a:solidFill>
                                <a:srgbClr val="00B050"/>
                              </a:solidFill>
                              <a:latin typeface="Cambria Math" panose="02040503050406030204" pitchFamily="18" charset="0"/>
                            </a:rPr>
                            <m:t>𝑔𝑖𝑣𝑒𝑛</m:t>
                          </m:r>
                          <m:r>
                            <a:rPr lang="en-US" sz="1600" b="0" i="1" smtClean="0">
                              <a:solidFill>
                                <a:srgbClr val="00B050"/>
                              </a:solidFill>
                              <a:latin typeface="Cambria Math" panose="02040503050406030204" pitchFamily="18" charset="0"/>
                            </a:rPr>
                            <m:t> </m:t>
                          </m:r>
                          <m:r>
                            <a:rPr lang="en-US" sz="1600" b="0" i="1" smtClean="0">
                              <a:solidFill>
                                <a:srgbClr val="00B050"/>
                              </a:solidFill>
                              <a:latin typeface="Cambria Math" panose="02040503050406030204" pitchFamily="18" charset="0"/>
                            </a:rPr>
                            <m:t>h𝑜𝑚𝑖𝑐𝑖𝑑𝑎𝑙</m:t>
                          </m:r>
                        </m:e>
                      </m:d>
                      <m:r>
                        <a:rPr lang="en-US" sz="1600" b="0" i="1" smtClean="0">
                          <a:solidFill>
                            <a:schemeClr val="tx1"/>
                          </a:solidFill>
                          <a:latin typeface="Cambria Math" panose="02040503050406030204" pitchFamily="18" charset="0"/>
                        </a:rPr>
                        <m:t>∗</m:t>
                      </m:r>
                      <m:r>
                        <a:rPr lang="en-US" sz="1600" i="1" smtClean="0">
                          <a:solidFill>
                            <a:srgbClr val="FF0000"/>
                          </a:solidFill>
                          <a:latin typeface="Cambria Math" panose="02040503050406030204" pitchFamily="18" charset="0"/>
                        </a:rPr>
                        <m:t>𝑃</m:t>
                      </m:r>
                      <m:d>
                        <m:dPr>
                          <m:ctrlPr>
                            <a:rPr lang="en-US" sz="1600" i="1">
                              <a:solidFill>
                                <a:srgbClr val="FF0000"/>
                              </a:solidFill>
                              <a:latin typeface="Cambria Math" panose="02040503050406030204" pitchFamily="18" charset="0"/>
                            </a:rPr>
                          </m:ctrlPr>
                        </m:dPr>
                        <m:e>
                          <m:r>
                            <a:rPr lang="en-US" sz="1600" i="1">
                              <a:solidFill>
                                <a:srgbClr val="FF0000"/>
                              </a:solidFill>
                              <a:latin typeface="Cambria Math" panose="02040503050406030204" pitchFamily="18" charset="0"/>
                            </a:rPr>
                            <m:t>h𝑜𝑚𝑖𝑐𝑖𝑑𝑎𝑙</m:t>
                          </m:r>
                        </m:e>
                      </m:d>
                      <m:r>
                        <a:rPr lang="en-US" sz="1600" b="0" i="1" smtClean="0">
                          <a:solidFill>
                            <a:srgbClr val="FF0000"/>
                          </a:solidFill>
                          <a:latin typeface="Cambria Math" panose="02040503050406030204" pitchFamily="18" charset="0"/>
                        </a:rPr>
                        <m:t> ∗ 100,000</m:t>
                      </m:r>
                    </m:oMath>
                  </m:oMathPara>
                </a14:m>
                <a:endParaRPr lang="en-US" sz="1600" dirty="0">
                  <a:solidFill>
                    <a:schemeClr val="tx1"/>
                  </a:solidFill>
                </a:endParaRPr>
              </a:p>
              <a:p>
                <a:pPr marL="0" indent="0">
                  <a:buNone/>
                </a:pPr>
                <a:endParaRPr lang="en-US" sz="1600" dirty="0"/>
              </a:p>
              <a:p>
                <a:pPr marL="0" indent="0">
                  <a:buNone/>
                </a:pPr>
                <a:r>
                  <a:rPr lang="en-US" sz="1600" b="1" dirty="0"/>
                  <a:t>The probability of being homicidal given they are gamer is the number of homicidal gamers divided by the gaming population.</a:t>
                </a:r>
              </a:p>
              <a:p>
                <a:pPr marL="0" indent="0">
                  <a:buNone/>
                </a:pPr>
                <a:endParaRPr lang="en-US" sz="1600" b="1" dirty="0"/>
              </a:p>
              <a:p>
                <a:pPr marL="0" indent="0">
                  <a:buNone/>
                </a:pPr>
                <a:endParaRPr lang="en-US" sz="1600" b="1" dirty="0"/>
              </a:p>
            </p:txBody>
          </p:sp>
        </mc:Choice>
        <mc:Fallback xmlns="">
          <p:sp>
            <p:nvSpPr>
              <p:cNvPr id="3" name="Content Placeholder 2">
                <a:extLst>
                  <a:ext uri="{FF2B5EF4-FFF2-40B4-BE49-F238E27FC236}">
                    <a16:creationId xmlns:a16="http://schemas.microsoft.com/office/drawing/2014/main" id="{F708E3AB-88FD-46B1-8143-C301C482AC6D}"/>
                  </a:ext>
                </a:extLst>
              </p:cNvPr>
              <p:cNvSpPr>
                <a:spLocks noGrp="1" noRot="1" noChangeAspect="1" noMove="1" noResize="1" noEditPoints="1" noAdjustHandles="1" noChangeArrowheads="1" noChangeShapeType="1" noTextEdit="1"/>
              </p:cNvSpPr>
              <p:nvPr>
                <p:ph sz="quarter" idx="10"/>
              </p:nvPr>
            </p:nvSpPr>
            <p:spPr>
              <a:xfrm>
                <a:off x="539496" y="1357746"/>
                <a:ext cx="7378378" cy="5500254"/>
              </a:xfrm>
              <a:blipFill>
                <a:blip r:embed="rId3"/>
                <a:stretch>
                  <a:fillRect l="-496" t="-887" r="-992"/>
                </a:stretch>
              </a:blipFill>
            </p:spPr>
            <p:txBody>
              <a:bodyPr/>
              <a:lstStyle/>
              <a:p>
                <a:r>
                  <a:rPr lang="en-US">
                    <a:noFill/>
                  </a:rPr>
                  <a:t> </a:t>
                </a:r>
              </a:p>
            </p:txBody>
          </p:sp>
        </mc:Fallback>
      </mc:AlternateContent>
      <p:pic>
        <p:nvPicPr>
          <p:cNvPr id="5" name="Picture 4" descr="A person sitting at a table using a computer&#10;&#10;Description automatically generated">
            <a:extLst>
              <a:ext uri="{FF2B5EF4-FFF2-40B4-BE49-F238E27FC236}">
                <a16:creationId xmlns:a16="http://schemas.microsoft.com/office/drawing/2014/main" id="{68B77340-B1F1-474A-BF51-6B953A06D97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020050" y="1582738"/>
            <a:ext cx="3441700" cy="2292172"/>
          </a:xfrm>
          <a:prstGeom prst="rect">
            <a:avLst/>
          </a:prstGeom>
        </p:spPr>
      </p:pic>
      <p:sp>
        <p:nvSpPr>
          <p:cNvPr id="6" name="TextBox 5">
            <a:extLst>
              <a:ext uri="{FF2B5EF4-FFF2-40B4-BE49-F238E27FC236}">
                <a16:creationId xmlns:a16="http://schemas.microsoft.com/office/drawing/2014/main" id="{B7EE7023-79B1-4A59-B877-F87915A2A001}"/>
              </a:ext>
            </a:extLst>
          </p:cNvPr>
          <p:cNvSpPr txBox="1"/>
          <p:nvPr/>
        </p:nvSpPr>
        <p:spPr>
          <a:xfrm>
            <a:off x="8020050" y="3991550"/>
            <a:ext cx="3441700" cy="230832"/>
          </a:xfrm>
          <a:prstGeom prst="rect">
            <a:avLst/>
          </a:prstGeom>
        </p:spPr>
        <p:txBody>
          <a:bodyPr vert="horz" wrap="square" lIns="91440" tIns="45720" rIns="91440" bIns="45720" rtlCol="0">
            <a:spAutoFit/>
          </a:bodyPr>
          <a:lstStyle/>
          <a:p>
            <a:r>
              <a:rPr lang="en-US" sz="900" dirty="0">
                <a:hlinkClick r:id="rId5" tooltip="https://www.flickr.com/photos/nodstrum/29448488788"/>
              </a:rPr>
              <a:t>This Photo</a:t>
            </a:r>
            <a:r>
              <a:rPr lang="en-US" sz="900" dirty="0"/>
              <a:t> is licensed under </a:t>
            </a:r>
            <a:r>
              <a:rPr lang="en-US" sz="900" dirty="0">
                <a:hlinkClick r:id="rId6" tooltip="https://creativecommons.org/licenses/by/3.0/"/>
              </a:rPr>
              <a:t>CC BY</a:t>
            </a:r>
            <a:endParaRPr lang="en-US" sz="900"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0B9762F5-EEF4-4001-BBD8-437AAD68F8C1}"/>
                  </a:ext>
                </a:extLst>
              </p:cNvPr>
              <p:cNvSpPr/>
              <p:nvPr/>
            </p:nvSpPr>
            <p:spPr>
              <a:xfrm>
                <a:off x="214746" y="5275262"/>
                <a:ext cx="9580418" cy="6790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𝑃</m:t>
                      </m:r>
                      <m:d>
                        <m:dPr>
                          <m:ctrlPr>
                            <a:rPr lang="en-US" i="1" dirty="0">
                              <a:latin typeface="Cambria Math" panose="02040503050406030204" pitchFamily="18" charset="0"/>
                            </a:rPr>
                          </m:ctrlPr>
                        </m:dPr>
                        <m:e>
                          <m:r>
                            <a:rPr lang="en-US" i="1" dirty="0">
                              <a:latin typeface="Cambria Math" panose="02040503050406030204" pitchFamily="18" charset="0"/>
                            </a:rPr>
                            <m:t>h𝑜𝑚𝑖𝑐𝑖𝑑𝑎𝑙</m:t>
                          </m:r>
                          <m:r>
                            <a:rPr lang="en-US" i="1" dirty="0">
                              <a:latin typeface="Cambria Math" panose="02040503050406030204" pitchFamily="18" charset="0"/>
                            </a:rPr>
                            <m:t> </m:t>
                          </m:r>
                          <m:r>
                            <a:rPr lang="en-US" i="1" dirty="0">
                              <a:latin typeface="Cambria Math" panose="02040503050406030204" pitchFamily="18" charset="0"/>
                            </a:rPr>
                            <m:t>𝑔𝑖𝑣𝑒𝑛</m:t>
                          </m:r>
                          <m:r>
                            <a:rPr lang="en-US" i="1" dirty="0">
                              <a:latin typeface="Cambria Math" panose="02040503050406030204" pitchFamily="18" charset="0"/>
                            </a:rPr>
                            <m:t> </m:t>
                          </m:r>
                          <m:r>
                            <a:rPr lang="en-US" i="1" dirty="0">
                              <a:latin typeface="Cambria Math" panose="02040503050406030204" pitchFamily="18" charset="0"/>
                            </a:rPr>
                            <m:t>𝑔𝑎𝑚𝑒𝑟</m:t>
                          </m:r>
                        </m:e>
                      </m:d>
                      <m:r>
                        <a:rPr lang="en-US" dirty="0">
                          <a:latin typeface="Cambria Math" panose="02040503050406030204" pitchFamily="18" charset="0"/>
                        </a:rPr>
                        <m:t>=</m:t>
                      </m:r>
                      <m:f>
                        <m:fPr>
                          <m:ctrlPr>
                            <a:rPr lang="en-US" i="1" dirty="0">
                              <a:latin typeface="Cambria Math" panose="02040503050406030204" pitchFamily="18" charset="0"/>
                            </a:rPr>
                          </m:ctrlPr>
                        </m:fPr>
                        <m:num>
                          <m:r>
                            <a:rPr lang="en-US" i="1">
                              <a:solidFill>
                                <a:srgbClr val="00B050"/>
                              </a:solidFill>
                              <a:latin typeface="Cambria Math" panose="02040503050406030204" pitchFamily="18" charset="0"/>
                            </a:rPr>
                            <m:t>𝑃</m:t>
                          </m:r>
                          <m:d>
                            <m:dPr>
                              <m:ctrlPr>
                                <a:rPr lang="en-US" i="1">
                                  <a:solidFill>
                                    <a:srgbClr val="00B050"/>
                                  </a:solidFill>
                                  <a:latin typeface="Cambria Math" panose="02040503050406030204" pitchFamily="18" charset="0"/>
                                </a:rPr>
                              </m:ctrlPr>
                            </m:dPr>
                            <m:e>
                              <m:r>
                                <a:rPr lang="en-US" i="1">
                                  <a:solidFill>
                                    <a:srgbClr val="00B050"/>
                                  </a:solidFill>
                                  <a:latin typeface="Cambria Math" panose="02040503050406030204" pitchFamily="18" charset="0"/>
                                </a:rPr>
                                <m:t>𝑔𝑎𝑚𝑒𝑟</m:t>
                              </m:r>
                              <m:r>
                                <a:rPr lang="en-US" i="1">
                                  <a:solidFill>
                                    <a:srgbClr val="00B050"/>
                                  </a:solidFill>
                                  <a:latin typeface="Cambria Math" panose="02040503050406030204" pitchFamily="18" charset="0"/>
                                </a:rPr>
                                <m:t> </m:t>
                              </m:r>
                              <m:r>
                                <a:rPr lang="en-US" i="1">
                                  <a:solidFill>
                                    <a:srgbClr val="00B050"/>
                                  </a:solidFill>
                                  <a:latin typeface="Cambria Math" panose="02040503050406030204" pitchFamily="18" charset="0"/>
                                </a:rPr>
                                <m:t>𝑔𝑖𝑣𝑒𝑛</m:t>
                              </m:r>
                              <m:r>
                                <a:rPr lang="en-US" i="1">
                                  <a:solidFill>
                                    <a:srgbClr val="00B050"/>
                                  </a:solidFill>
                                  <a:latin typeface="Cambria Math" panose="02040503050406030204" pitchFamily="18" charset="0"/>
                                </a:rPr>
                                <m:t> </m:t>
                              </m:r>
                              <m:r>
                                <a:rPr lang="en-US" i="1">
                                  <a:solidFill>
                                    <a:srgbClr val="00B050"/>
                                  </a:solidFill>
                                  <a:latin typeface="Cambria Math" panose="02040503050406030204" pitchFamily="18" charset="0"/>
                                </a:rPr>
                                <m:t>h𝑜𝑚𝑖𝑐𝑖𝑑𝑎𝑙</m:t>
                              </m:r>
                            </m:e>
                          </m:d>
                          <m:r>
                            <a:rPr lang="en-US" i="1">
                              <a:latin typeface="Cambria Math" panose="02040503050406030204" pitchFamily="18" charset="0"/>
                            </a:rPr>
                            <m:t>∗</m:t>
                          </m:r>
                          <m:r>
                            <a:rPr lang="en-US" i="1">
                              <a:solidFill>
                                <a:srgbClr val="FF0000"/>
                              </a:solidFill>
                              <a:latin typeface="Cambria Math" panose="02040503050406030204" pitchFamily="18" charset="0"/>
                            </a:rPr>
                            <m:t>𝑃</m:t>
                          </m:r>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h𝑜𝑚𝑖𝑐𝑖𝑑𝑎𝑙</m:t>
                              </m:r>
                            </m:e>
                          </m:d>
                          <m:r>
                            <a:rPr lang="en-US" i="1">
                              <a:solidFill>
                                <a:srgbClr val="FF0000"/>
                              </a:solidFill>
                              <a:latin typeface="Cambria Math" panose="02040503050406030204" pitchFamily="18" charset="0"/>
                            </a:rPr>
                            <m:t> ∗ 100,000</m:t>
                          </m:r>
                        </m:num>
                        <m:den>
                          <m:r>
                            <a:rPr lang="en-US" b="0" i="1" smtClean="0">
                              <a:solidFill>
                                <a:schemeClr val="tx1"/>
                              </a:solidFill>
                              <a:latin typeface="Cambria Math" panose="02040503050406030204" pitchFamily="18" charset="0"/>
                            </a:rPr>
                            <m:t>𝑃</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𝑔𝑎𝑚𝑒𝑟</m:t>
                              </m:r>
                            </m:e>
                          </m:d>
                          <m:r>
                            <a:rPr lang="en-US" b="0" i="1" smtClean="0">
                              <a:solidFill>
                                <a:schemeClr val="tx1"/>
                              </a:solidFill>
                              <a:latin typeface="Cambria Math" panose="02040503050406030204" pitchFamily="18" charset="0"/>
                            </a:rPr>
                            <m:t>∗100,000</m:t>
                          </m:r>
                        </m:den>
                      </m:f>
                    </m:oMath>
                  </m:oMathPara>
                </a14:m>
                <a:endParaRPr lang="en-US" dirty="0"/>
              </a:p>
            </p:txBody>
          </p:sp>
        </mc:Choice>
        <mc:Fallback xmlns="">
          <p:sp>
            <p:nvSpPr>
              <p:cNvPr id="4" name="Rectangle 3">
                <a:extLst>
                  <a:ext uri="{FF2B5EF4-FFF2-40B4-BE49-F238E27FC236}">
                    <a16:creationId xmlns:a16="http://schemas.microsoft.com/office/drawing/2014/main" id="{0B9762F5-EEF4-4001-BBD8-437AAD68F8C1}"/>
                  </a:ext>
                </a:extLst>
              </p:cNvPr>
              <p:cNvSpPr>
                <a:spLocks noRot="1" noChangeAspect="1" noMove="1" noResize="1" noEditPoints="1" noAdjustHandles="1" noChangeArrowheads="1" noChangeShapeType="1" noTextEdit="1"/>
              </p:cNvSpPr>
              <p:nvPr/>
            </p:nvSpPr>
            <p:spPr>
              <a:xfrm>
                <a:off x="214746" y="5275262"/>
                <a:ext cx="9580418" cy="67903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7588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ADAF0-889A-4172-9E63-86D06A0AE423}"/>
              </a:ext>
            </a:extLst>
          </p:cNvPr>
          <p:cNvSpPr>
            <a:spLocks noGrp="1"/>
          </p:cNvSpPr>
          <p:nvPr>
            <p:ph type="title"/>
          </p:nvPr>
        </p:nvSpPr>
        <p:spPr/>
        <p:txBody>
          <a:bodyPr/>
          <a:lstStyle/>
          <a:p>
            <a:r>
              <a:rPr lang="en-US" dirty="0"/>
              <a:t>Deriving Bayes Theorem</a:t>
            </a:r>
          </a:p>
        </p:txBody>
      </p:sp>
      <p:pic>
        <p:nvPicPr>
          <p:cNvPr id="4" name="Picture 3" descr="A person sitting at a table using a computer&#10;&#10;Description automatically generated">
            <a:extLst>
              <a:ext uri="{FF2B5EF4-FFF2-40B4-BE49-F238E27FC236}">
                <a16:creationId xmlns:a16="http://schemas.microsoft.com/office/drawing/2014/main" id="{91E64960-E72D-461C-A670-7699D516B3F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020050" y="1582738"/>
            <a:ext cx="3441700" cy="2292172"/>
          </a:xfrm>
          <a:prstGeom prst="rect">
            <a:avLst/>
          </a:prstGeom>
        </p:spPr>
      </p:pic>
      <p:sp>
        <p:nvSpPr>
          <p:cNvPr id="5" name="TextBox 4">
            <a:extLst>
              <a:ext uri="{FF2B5EF4-FFF2-40B4-BE49-F238E27FC236}">
                <a16:creationId xmlns:a16="http://schemas.microsoft.com/office/drawing/2014/main" id="{F6FFC39F-106A-4050-9A71-D978DAFF9B50}"/>
              </a:ext>
            </a:extLst>
          </p:cNvPr>
          <p:cNvSpPr txBox="1"/>
          <p:nvPr/>
        </p:nvSpPr>
        <p:spPr>
          <a:xfrm>
            <a:off x="8020050" y="3991550"/>
            <a:ext cx="3441700" cy="230832"/>
          </a:xfrm>
          <a:prstGeom prst="rect">
            <a:avLst/>
          </a:prstGeom>
        </p:spPr>
        <p:txBody>
          <a:bodyPr vert="horz" wrap="square" lIns="91440" tIns="45720" rIns="91440" bIns="45720" rtlCol="0">
            <a:spAutoFit/>
          </a:bodyPr>
          <a:lstStyle/>
          <a:p>
            <a:r>
              <a:rPr lang="en-US" sz="900" dirty="0">
                <a:hlinkClick r:id="rId3" tooltip="https://www.flickr.com/photos/nodstrum/29448488788"/>
              </a:rPr>
              <a:t>This Photo</a:t>
            </a:r>
            <a:r>
              <a:rPr lang="en-US" sz="900" dirty="0"/>
              <a:t> is licensed under </a:t>
            </a:r>
            <a:r>
              <a:rPr lang="en-US" sz="900" dirty="0">
                <a:hlinkClick r:id="rId4" tooltip="https://creativecommons.org/licenses/by/3.0/"/>
              </a:rPr>
              <a:t>CC BY</a:t>
            </a:r>
            <a:endParaRPr lang="en-US" sz="900"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74D98BF3-730D-4A1A-AEC2-51161C4156DD}"/>
                  </a:ext>
                </a:extLst>
              </p:cNvPr>
              <p:cNvSpPr>
                <a:spLocks noGrp="1"/>
              </p:cNvSpPr>
              <p:nvPr>
                <p:ph sz="quarter" idx="10"/>
              </p:nvPr>
            </p:nvSpPr>
            <p:spPr>
              <a:xfrm>
                <a:off x="248805" y="1331419"/>
                <a:ext cx="7558231" cy="502638"/>
              </a:xfrm>
              <a:prstGeom prst="rect">
                <a:avLst/>
              </a:prstGeom>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d>
                        <m:dPr>
                          <m:ctrlPr>
                            <a:rPr lang="en-US" sz="1400" i="1" dirty="0">
                              <a:latin typeface="Cambria Math" panose="02040503050406030204" pitchFamily="18" charset="0"/>
                            </a:rPr>
                          </m:ctrlPr>
                        </m:dPr>
                        <m:e>
                          <m:r>
                            <a:rPr lang="en-US" sz="1400" i="1" dirty="0">
                              <a:latin typeface="Cambria Math" panose="02040503050406030204" pitchFamily="18" charset="0"/>
                            </a:rPr>
                            <m:t>h𝑜𝑚𝑖𝑐𝑖𝑑𝑎𝑙</m:t>
                          </m:r>
                          <m:r>
                            <a:rPr lang="en-US" sz="1400" i="1" dirty="0">
                              <a:latin typeface="Cambria Math" panose="02040503050406030204" pitchFamily="18" charset="0"/>
                            </a:rPr>
                            <m:t> </m:t>
                          </m:r>
                          <m:r>
                            <a:rPr lang="en-US" sz="1400" i="1" dirty="0">
                              <a:latin typeface="Cambria Math" panose="02040503050406030204" pitchFamily="18" charset="0"/>
                            </a:rPr>
                            <m:t>𝑔𝑖𝑣𝑒𝑛</m:t>
                          </m:r>
                          <m:r>
                            <a:rPr lang="en-US" sz="1400" i="1" dirty="0">
                              <a:latin typeface="Cambria Math" panose="02040503050406030204" pitchFamily="18" charset="0"/>
                            </a:rPr>
                            <m:t> </m:t>
                          </m:r>
                          <m:r>
                            <a:rPr lang="en-US" sz="1400" i="1" dirty="0">
                              <a:latin typeface="Cambria Math" panose="02040503050406030204" pitchFamily="18" charset="0"/>
                            </a:rPr>
                            <m:t>𝑔𝑎𝑚𝑒𝑟</m:t>
                          </m:r>
                        </m:e>
                      </m:d>
                      <m:r>
                        <a:rPr lang="en-US" sz="1400" dirty="0">
                          <a:latin typeface="Cambria Math" panose="02040503050406030204" pitchFamily="18" charset="0"/>
                        </a:rPr>
                        <m:t>=</m:t>
                      </m:r>
                      <m:f>
                        <m:fPr>
                          <m:ctrlPr>
                            <a:rPr lang="en-US" sz="1400" i="1" dirty="0">
                              <a:latin typeface="Cambria Math" panose="02040503050406030204" pitchFamily="18" charset="0"/>
                            </a:rPr>
                          </m:ctrlPr>
                        </m:fPr>
                        <m:num>
                          <m:r>
                            <a:rPr lang="en-US" sz="1400" i="1">
                              <a:solidFill>
                                <a:srgbClr val="00B050"/>
                              </a:solidFill>
                              <a:latin typeface="Cambria Math" panose="02040503050406030204" pitchFamily="18" charset="0"/>
                            </a:rPr>
                            <m:t>𝑃</m:t>
                          </m:r>
                          <m:d>
                            <m:dPr>
                              <m:ctrlPr>
                                <a:rPr lang="en-US" sz="1400" i="1">
                                  <a:solidFill>
                                    <a:srgbClr val="00B050"/>
                                  </a:solidFill>
                                  <a:latin typeface="Cambria Math" panose="02040503050406030204" pitchFamily="18" charset="0"/>
                                </a:rPr>
                              </m:ctrlPr>
                            </m:dPr>
                            <m:e>
                              <m:r>
                                <a:rPr lang="en-US" sz="1400" i="1">
                                  <a:solidFill>
                                    <a:srgbClr val="00B050"/>
                                  </a:solidFill>
                                  <a:latin typeface="Cambria Math" panose="02040503050406030204" pitchFamily="18" charset="0"/>
                                </a:rPr>
                                <m:t>𝑔𝑎𝑚𝑒𝑟</m:t>
                              </m:r>
                              <m:r>
                                <a:rPr lang="en-US" sz="1400" i="1">
                                  <a:solidFill>
                                    <a:srgbClr val="00B050"/>
                                  </a:solidFill>
                                  <a:latin typeface="Cambria Math" panose="02040503050406030204" pitchFamily="18" charset="0"/>
                                </a:rPr>
                                <m:t> </m:t>
                              </m:r>
                              <m:r>
                                <a:rPr lang="en-US" sz="1400" i="1">
                                  <a:solidFill>
                                    <a:srgbClr val="00B050"/>
                                  </a:solidFill>
                                  <a:latin typeface="Cambria Math" panose="02040503050406030204" pitchFamily="18" charset="0"/>
                                </a:rPr>
                                <m:t>𝑔𝑖𝑣𝑒𝑛</m:t>
                              </m:r>
                              <m:r>
                                <a:rPr lang="en-US" sz="1400" i="1">
                                  <a:solidFill>
                                    <a:srgbClr val="00B050"/>
                                  </a:solidFill>
                                  <a:latin typeface="Cambria Math" panose="02040503050406030204" pitchFamily="18" charset="0"/>
                                </a:rPr>
                                <m:t> </m:t>
                              </m:r>
                              <m:r>
                                <a:rPr lang="en-US" sz="1400" i="1">
                                  <a:solidFill>
                                    <a:srgbClr val="00B050"/>
                                  </a:solidFill>
                                  <a:latin typeface="Cambria Math" panose="02040503050406030204" pitchFamily="18" charset="0"/>
                                </a:rPr>
                                <m:t>h𝑜𝑚𝑖𝑐𝑖𝑑𝑎𝑙</m:t>
                              </m:r>
                            </m:e>
                          </m:d>
                          <m:r>
                            <a:rPr lang="en-US" sz="1400" i="1">
                              <a:latin typeface="Cambria Math" panose="02040503050406030204" pitchFamily="18" charset="0"/>
                            </a:rPr>
                            <m:t>∗</m:t>
                          </m:r>
                          <m:r>
                            <a:rPr lang="en-US" sz="1400" i="1">
                              <a:solidFill>
                                <a:srgbClr val="FF0000"/>
                              </a:solidFill>
                              <a:latin typeface="Cambria Math" panose="02040503050406030204" pitchFamily="18" charset="0"/>
                            </a:rPr>
                            <m:t>𝑃</m:t>
                          </m:r>
                          <m:d>
                            <m:dPr>
                              <m:ctrlPr>
                                <a:rPr lang="en-US" sz="1400" i="1">
                                  <a:solidFill>
                                    <a:srgbClr val="FF0000"/>
                                  </a:solidFill>
                                  <a:latin typeface="Cambria Math" panose="02040503050406030204" pitchFamily="18" charset="0"/>
                                </a:rPr>
                              </m:ctrlPr>
                            </m:dPr>
                            <m:e>
                              <m:r>
                                <a:rPr lang="en-US" sz="1400" i="1">
                                  <a:solidFill>
                                    <a:srgbClr val="FF0000"/>
                                  </a:solidFill>
                                  <a:latin typeface="Cambria Math" panose="02040503050406030204" pitchFamily="18" charset="0"/>
                                </a:rPr>
                                <m:t>h𝑜𝑚𝑖𝑐𝑖𝑑𝑎𝑙</m:t>
                              </m:r>
                            </m:e>
                          </m:d>
                          <m:r>
                            <a:rPr lang="en-US" sz="1400" i="1">
                              <a:solidFill>
                                <a:srgbClr val="FF0000"/>
                              </a:solidFill>
                              <a:latin typeface="Cambria Math" panose="02040503050406030204" pitchFamily="18" charset="0"/>
                            </a:rPr>
                            <m:t> </m:t>
                          </m:r>
                          <m:r>
                            <a:rPr lang="en-US" sz="1400" i="1" strike="sngStrike">
                              <a:solidFill>
                                <a:srgbClr val="FF0000"/>
                              </a:solidFill>
                              <a:latin typeface="Cambria Math" panose="02040503050406030204" pitchFamily="18" charset="0"/>
                            </a:rPr>
                            <m:t>∗ 100,000</m:t>
                          </m:r>
                        </m:num>
                        <m:den>
                          <m:r>
                            <a:rPr lang="en-US" sz="1400" b="0" i="1" smtClean="0">
                              <a:solidFill>
                                <a:schemeClr val="tx1"/>
                              </a:solidFill>
                              <a:latin typeface="Cambria Math" panose="02040503050406030204" pitchFamily="18" charset="0"/>
                            </a:rPr>
                            <m:t>𝑃</m:t>
                          </m:r>
                          <m:d>
                            <m:dPr>
                              <m:ctrlPr>
                                <a:rPr lang="en-US" sz="1400" b="0" i="1" smtClean="0">
                                  <a:solidFill>
                                    <a:schemeClr val="tx1"/>
                                  </a:solidFill>
                                  <a:latin typeface="Cambria Math" panose="02040503050406030204" pitchFamily="18" charset="0"/>
                                </a:rPr>
                              </m:ctrlPr>
                            </m:dPr>
                            <m:e>
                              <m:r>
                                <a:rPr lang="en-US" sz="1400" b="0" i="1" smtClean="0">
                                  <a:solidFill>
                                    <a:schemeClr val="tx1"/>
                                  </a:solidFill>
                                  <a:latin typeface="Cambria Math" panose="02040503050406030204" pitchFamily="18" charset="0"/>
                                </a:rPr>
                                <m:t>𝑔𝑎𝑚𝑒𝑟</m:t>
                              </m:r>
                            </m:e>
                          </m:d>
                          <m:r>
                            <a:rPr lang="en-US" sz="1400" b="0" i="1" strike="sngStrike" smtClean="0">
                              <a:solidFill>
                                <a:schemeClr val="tx1"/>
                              </a:solidFill>
                              <a:latin typeface="Cambria Math" panose="02040503050406030204" pitchFamily="18" charset="0"/>
                            </a:rPr>
                            <m:t>∗100,000</m:t>
                          </m:r>
                        </m:den>
                      </m:f>
                    </m:oMath>
                  </m:oMathPara>
                </a14:m>
                <a:endParaRPr lang="en-US" sz="1400" dirty="0"/>
              </a:p>
            </p:txBody>
          </p:sp>
        </mc:Choice>
        <mc:Fallback xmlns="">
          <p:sp>
            <p:nvSpPr>
              <p:cNvPr id="6" name="Content Placeholder 5">
                <a:extLst>
                  <a:ext uri="{FF2B5EF4-FFF2-40B4-BE49-F238E27FC236}">
                    <a16:creationId xmlns:a16="http://schemas.microsoft.com/office/drawing/2014/main" id="{74D98BF3-730D-4A1A-AEC2-51161C4156DD}"/>
                  </a:ext>
                </a:extLst>
              </p:cNvPr>
              <p:cNvSpPr>
                <a:spLocks noGrp="1" noRot="1" noChangeAspect="1" noMove="1" noResize="1" noEditPoints="1" noAdjustHandles="1" noChangeArrowheads="1" noChangeShapeType="1" noTextEdit="1"/>
              </p:cNvSpPr>
              <p:nvPr>
                <p:ph sz="quarter" idx="10"/>
              </p:nvPr>
            </p:nvSpPr>
            <p:spPr>
              <a:xfrm>
                <a:off x="248805" y="1331419"/>
                <a:ext cx="7558231" cy="502638"/>
              </a:xfrm>
              <a:prstGeom prst="rect">
                <a:avLst/>
              </a:prstGeom>
              <a:blipFill>
                <a:blip r:embed="rId5"/>
                <a:stretch>
                  <a:fillRect b="-3614"/>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4DA69E43-1DDB-4CE4-A8C5-FE7DA87A9F87}"/>
              </a:ext>
            </a:extLst>
          </p:cNvPr>
          <p:cNvSpPr txBox="1">
            <a:spLocks/>
          </p:cNvSpPr>
          <p:nvPr/>
        </p:nvSpPr>
        <p:spPr>
          <a:xfrm>
            <a:off x="641672" y="2230582"/>
            <a:ext cx="7378378" cy="4440382"/>
          </a:xfrm>
          <a:prstGeom prst="rect">
            <a:avLst/>
          </a:prstGeom>
        </p:spPr>
        <p:txBody>
          <a:bodyPr vert="horz" lIns="91440" tIns="45720" rIns="91440" bIns="45720" rtlCol="0">
            <a:normAutofit/>
          </a:bodyPr>
          <a:lstStyle>
            <a:lvl1pPr marL="228589" indent="-228589" algn="l" defTabSz="914354" rtl="0" eaLnBrk="1" latinLnBrk="0" hangingPunct="1">
              <a:lnSpc>
                <a:spcPct val="90000"/>
              </a:lnSpc>
              <a:spcBef>
                <a:spcPct val="30000"/>
              </a:spcBef>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1pPr>
            <a:lvl2pPr marL="685766" indent="-228589" algn="l" defTabSz="914354" rtl="0" eaLnBrk="1" latinLnBrk="0" hangingPunct="1">
              <a:lnSpc>
                <a:spcPct val="90000"/>
              </a:lnSpc>
              <a:spcBef>
                <a:spcPct val="30000"/>
              </a:spcBef>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1142942" indent="-228589" algn="l" defTabSz="914354" rtl="0" eaLnBrk="1" latinLnBrk="0" hangingPunct="1">
              <a:lnSpc>
                <a:spcPct val="90000"/>
              </a:lnSpc>
              <a:spcBef>
                <a:spcPct val="30000"/>
              </a:spcBef>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600120" indent="-228589" algn="l" defTabSz="914354" rtl="0" eaLnBrk="1" latinLnBrk="0" hangingPunct="1">
              <a:lnSpc>
                <a:spcPct val="90000"/>
              </a:lnSpc>
              <a:spcBef>
                <a:spcPct val="30000"/>
              </a:spcBef>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2057298" indent="-228589" algn="l" defTabSz="914354" rtl="0" eaLnBrk="1" latinLnBrk="0" hangingPunct="1">
              <a:lnSpc>
                <a:spcPct val="90000"/>
              </a:lnSpc>
              <a:spcBef>
                <a:spcPct val="30000"/>
              </a:spcBef>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514474"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Notice we can cancel out the population size 100,000 since it exists in both the numerator and denominator. </a:t>
            </a:r>
          </a:p>
          <a:p>
            <a:pPr marL="0" indent="0">
              <a:buFont typeface="Arial" panose="020B0604020202020204" pitchFamily="34" charset="0"/>
              <a:buNone/>
            </a:pPr>
            <a:endParaRPr lang="en-US" sz="1600" dirty="0"/>
          </a:p>
          <a:p>
            <a:pPr marL="0" indent="0">
              <a:buFont typeface="Arial" panose="020B0604020202020204" pitchFamily="34" charset="0"/>
              <a:buNone/>
            </a:pPr>
            <a:r>
              <a:rPr lang="en-US" sz="1600" dirty="0"/>
              <a:t> </a:t>
            </a:r>
          </a:p>
          <a:p>
            <a:pPr marL="0" indent="0">
              <a:buFont typeface="Arial" panose="020B0604020202020204" pitchFamily="34" charset="0"/>
              <a:buNone/>
            </a:pPr>
            <a:endParaRPr lang="en-US" sz="1600" b="1" dirty="0"/>
          </a:p>
          <a:p>
            <a:pPr marL="0" indent="0">
              <a:buFont typeface="Arial" panose="020B0604020202020204" pitchFamily="34" charset="0"/>
              <a:buNone/>
            </a:pPr>
            <a:endParaRPr lang="en-US" sz="1600" b="1" dirty="0"/>
          </a:p>
          <a:p>
            <a:pPr marL="0" indent="0">
              <a:buFont typeface="Arial" panose="020B0604020202020204" pitchFamily="34" charset="0"/>
              <a:buNone/>
            </a:pPr>
            <a:r>
              <a:rPr lang="en-US" sz="1600" dirty="0"/>
              <a:t>Look! Does this look familiar? We now have derived Bayes Theorem!</a:t>
            </a:r>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r>
              <a:rPr lang="en-US" sz="1600" dirty="0"/>
              <a:t>If you are struggling to see how we got here, think about the different population subsets we just calculated, the proportions of that population, and the Python code we will play with next.</a:t>
            </a:r>
          </a:p>
        </p:txBody>
      </p:sp>
      <mc:AlternateContent xmlns:mc="http://schemas.openxmlformats.org/markup-compatibility/2006" xmlns:a14="http://schemas.microsoft.com/office/drawing/2010/main">
        <mc:Choice Requires="a14">
          <p:sp>
            <p:nvSpPr>
              <p:cNvPr id="8" name="Content Placeholder 5">
                <a:extLst>
                  <a:ext uri="{FF2B5EF4-FFF2-40B4-BE49-F238E27FC236}">
                    <a16:creationId xmlns:a16="http://schemas.microsoft.com/office/drawing/2014/main" id="{939A589C-83E9-4129-858F-E09E45787836}"/>
                  </a:ext>
                </a:extLst>
              </p:cNvPr>
              <p:cNvSpPr txBox="1">
                <a:spLocks/>
              </p:cNvSpPr>
              <p:nvPr/>
            </p:nvSpPr>
            <p:spPr>
              <a:xfrm>
                <a:off x="-188058" y="3063238"/>
                <a:ext cx="7558231" cy="502638"/>
              </a:xfrm>
              <a:prstGeom prst="rect">
                <a:avLst/>
              </a:prstGeom>
            </p:spPr>
            <p:txBody>
              <a:bodyPr vert="horz" wrap="square" lIns="91440" tIns="45720" rIns="91440" bIns="45720" rtlCol="0">
                <a:spAutoFit/>
              </a:bodyPr>
              <a:lstStyle>
                <a:lvl1pPr marL="228589" indent="-228589" algn="l" defTabSz="914354" rtl="0" eaLnBrk="1" latinLnBrk="0" hangingPunct="1">
                  <a:lnSpc>
                    <a:spcPct val="90000"/>
                  </a:lnSpc>
                  <a:spcBef>
                    <a:spcPct val="30000"/>
                  </a:spcBef>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1pPr>
                <a:lvl2pPr marL="685766" indent="-228589" algn="l" defTabSz="914354" rtl="0" eaLnBrk="1" latinLnBrk="0" hangingPunct="1">
                  <a:lnSpc>
                    <a:spcPct val="90000"/>
                  </a:lnSpc>
                  <a:spcBef>
                    <a:spcPct val="30000"/>
                  </a:spcBef>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1142942" indent="-228589" algn="l" defTabSz="914354" rtl="0" eaLnBrk="1" latinLnBrk="0" hangingPunct="1">
                  <a:lnSpc>
                    <a:spcPct val="90000"/>
                  </a:lnSpc>
                  <a:spcBef>
                    <a:spcPct val="30000"/>
                  </a:spcBef>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600120" indent="-228589" algn="l" defTabSz="914354" rtl="0" eaLnBrk="1" latinLnBrk="0" hangingPunct="1">
                  <a:lnSpc>
                    <a:spcPct val="90000"/>
                  </a:lnSpc>
                  <a:spcBef>
                    <a:spcPct val="30000"/>
                  </a:spcBef>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2057298" indent="-228589" algn="l" defTabSz="914354" rtl="0" eaLnBrk="1" latinLnBrk="0" hangingPunct="1">
                  <a:lnSpc>
                    <a:spcPct val="90000"/>
                  </a:lnSpc>
                  <a:spcBef>
                    <a:spcPct val="30000"/>
                  </a:spcBef>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514474"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ar-AE" sz="1400" i="1" dirty="0" smtClean="0">
                          <a:latin typeface="Cambria Math" panose="02040503050406030204" pitchFamily="18" charset="0"/>
                        </a:rPr>
                        <m:t>𝑃</m:t>
                      </m:r>
                      <m:d>
                        <m:dPr>
                          <m:ctrlPr>
                            <a:rPr lang="ar-AE" sz="1400" i="1" dirty="0">
                              <a:latin typeface="Cambria Math" panose="02040503050406030204" pitchFamily="18" charset="0"/>
                            </a:rPr>
                          </m:ctrlPr>
                        </m:dPr>
                        <m:e>
                          <m:r>
                            <a:rPr lang="ar-AE" sz="1400" i="1" dirty="0">
                              <a:latin typeface="Cambria Math" panose="02040503050406030204" pitchFamily="18" charset="0"/>
                            </a:rPr>
                            <m:t>h</m:t>
                          </m:r>
                          <m:r>
                            <a:rPr lang="ar-AE" sz="1400" i="1" dirty="0">
                              <a:latin typeface="Cambria Math" panose="02040503050406030204" pitchFamily="18" charset="0"/>
                            </a:rPr>
                            <m:t>𝑜𝑚𝑖𝑐𝑖𝑑𝑎𝑙</m:t>
                          </m:r>
                          <m:r>
                            <a:rPr lang="ar-AE" sz="1400" i="1" dirty="0">
                              <a:latin typeface="Cambria Math" panose="02040503050406030204" pitchFamily="18" charset="0"/>
                            </a:rPr>
                            <m:t> </m:t>
                          </m:r>
                          <m:r>
                            <a:rPr lang="ar-AE" sz="1400" i="1" dirty="0">
                              <a:latin typeface="Cambria Math" panose="02040503050406030204" pitchFamily="18" charset="0"/>
                            </a:rPr>
                            <m:t>𝑔𝑖𝑣𝑒𝑛</m:t>
                          </m:r>
                          <m:r>
                            <a:rPr lang="ar-AE" sz="1400" i="1" dirty="0">
                              <a:latin typeface="Cambria Math" panose="02040503050406030204" pitchFamily="18" charset="0"/>
                            </a:rPr>
                            <m:t> </m:t>
                          </m:r>
                          <m:r>
                            <a:rPr lang="ar-AE" sz="1400" i="1" dirty="0">
                              <a:latin typeface="Cambria Math" panose="02040503050406030204" pitchFamily="18" charset="0"/>
                            </a:rPr>
                            <m:t>𝑔𝑎𝑚𝑒𝑟</m:t>
                          </m:r>
                        </m:e>
                      </m:d>
                      <m:r>
                        <a:rPr lang="ar-AE" sz="1400" dirty="0">
                          <a:latin typeface="Cambria Math" panose="02040503050406030204" pitchFamily="18" charset="0"/>
                        </a:rPr>
                        <m:t>=</m:t>
                      </m:r>
                      <m:f>
                        <m:fPr>
                          <m:ctrlPr>
                            <a:rPr lang="ar-AE" sz="1400" i="1" dirty="0">
                              <a:latin typeface="Cambria Math" panose="02040503050406030204" pitchFamily="18" charset="0"/>
                            </a:rPr>
                          </m:ctrlPr>
                        </m:fPr>
                        <m:num>
                          <m:r>
                            <a:rPr lang="ar-AE" sz="1400" i="1">
                              <a:solidFill>
                                <a:srgbClr val="00B050"/>
                              </a:solidFill>
                              <a:latin typeface="Cambria Math" panose="02040503050406030204" pitchFamily="18" charset="0"/>
                            </a:rPr>
                            <m:t>𝑃</m:t>
                          </m:r>
                          <m:d>
                            <m:dPr>
                              <m:ctrlPr>
                                <a:rPr lang="ar-AE" sz="1400" i="1">
                                  <a:solidFill>
                                    <a:srgbClr val="00B050"/>
                                  </a:solidFill>
                                  <a:latin typeface="Cambria Math" panose="02040503050406030204" pitchFamily="18" charset="0"/>
                                </a:rPr>
                              </m:ctrlPr>
                            </m:dPr>
                            <m:e>
                              <m:r>
                                <a:rPr lang="ar-AE" sz="1400" i="1">
                                  <a:solidFill>
                                    <a:srgbClr val="00B050"/>
                                  </a:solidFill>
                                  <a:latin typeface="Cambria Math" panose="02040503050406030204" pitchFamily="18" charset="0"/>
                                </a:rPr>
                                <m:t>𝑔𝑎𝑚𝑒𝑟</m:t>
                              </m:r>
                              <m:r>
                                <a:rPr lang="ar-AE" sz="1400" i="1">
                                  <a:solidFill>
                                    <a:srgbClr val="00B050"/>
                                  </a:solidFill>
                                  <a:latin typeface="Cambria Math" panose="02040503050406030204" pitchFamily="18" charset="0"/>
                                </a:rPr>
                                <m:t> </m:t>
                              </m:r>
                              <m:r>
                                <a:rPr lang="ar-AE" sz="1400" i="1">
                                  <a:solidFill>
                                    <a:srgbClr val="00B050"/>
                                  </a:solidFill>
                                  <a:latin typeface="Cambria Math" panose="02040503050406030204" pitchFamily="18" charset="0"/>
                                </a:rPr>
                                <m:t>𝑔𝑖𝑣𝑒𝑛</m:t>
                              </m:r>
                              <m:r>
                                <a:rPr lang="ar-AE" sz="1400" i="1">
                                  <a:solidFill>
                                    <a:srgbClr val="00B050"/>
                                  </a:solidFill>
                                  <a:latin typeface="Cambria Math" panose="02040503050406030204" pitchFamily="18" charset="0"/>
                                </a:rPr>
                                <m:t> </m:t>
                              </m:r>
                              <m:r>
                                <a:rPr lang="ar-AE" sz="1400" i="1">
                                  <a:solidFill>
                                    <a:srgbClr val="00B050"/>
                                  </a:solidFill>
                                  <a:latin typeface="Cambria Math" panose="02040503050406030204" pitchFamily="18" charset="0"/>
                                </a:rPr>
                                <m:t>h</m:t>
                              </m:r>
                              <m:r>
                                <a:rPr lang="ar-AE" sz="1400" i="1">
                                  <a:solidFill>
                                    <a:srgbClr val="00B050"/>
                                  </a:solidFill>
                                  <a:latin typeface="Cambria Math" panose="02040503050406030204" pitchFamily="18" charset="0"/>
                                </a:rPr>
                                <m:t>𝑜𝑚𝑖𝑐𝑖𝑑𝑎𝑙</m:t>
                              </m:r>
                            </m:e>
                          </m:d>
                          <m:r>
                            <a:rPr lang="ar-AE" sz="1400" i="1">
                              <a:latin typeface="Cambria Math" panose="02040503050406030204" pitchFamily="18" charset="0"/>
                            </a:rPr>
                            <m:t>∗</m:t>
                          </m:r>
                          <m:r>
                            <a:rPr lang="ar-AE" sz="1400" i="1">
                              <a:solidFill>
                                <a:srgbClr val="FF0000"/>
                              </a:solidFill>
                              <a:latin typeface="Cambria Math" panose="02040503050406030204" pitchFamily="18" charset="0"/>
                            </a:rPr>
                            <m:t>𝑃</m:t>
                          </m:r>
                          <m:d>
                            <m:dPr>
                              <m:ctrlPr>
                                <a:rPr lang="ar-AE" sz="1400" i="1">
                                  <a:solidFill>
                                    <a:srgbClr val="FF0000"/>
                                  </a:solidFill>
                                  <a:latin typeface="Cambria Math" panose="02040503050406030204" pitchFamily="18" charset="0"/>
                                </a:rPr>
                              </m:ctrlPr>
                            </m:dPr>
                            <m:e>
                              <m:r>
                                <a:rPr lang="ar-AE" sz="1400" i="1">
                                  <a:solidFill>
                                    <a:srgbClr val="FF0000"/>
                                  </a:solidFill>
                                  <a:latin typeface="Cambria Math" panose="02040503050406030204" pitchFamily="18" charset="0"/>
                                </a:rPr>
                                <m:t>h</m:t>
                              </m:r>
                              <m:r>
                                <a:rPr lang="ar-AE" sz="1400" i="1">
                                  <a:solidFill>
                                    <a:srgbClr val="FF0000"/>
                                  </a:solidFill>
                                  <a:latin typeface="Cambria Math" panose="02040503050406030204" pitchFamily="18" charset="0"/>
                                </a:rPr>
                                <m:t>𝑜𝑚𝑖𝑐𝑖𝑑𝑎𝑙</m:t>
                              </m:r>
                            </m:e>
                          </m:d>
                          <m:r>
                            <a:rPr lang="ar-AE" sz="1400" i="1">
                              <a:solidFill>
                                <a:srgbClr val="FF0000"/>
                              </a:solidFill>
                              <a:latin typeface="Cambria Math" panose="02040503050406030204" pitchFamily="18" charset="0"/>
                            </a:rPr>
                            <m:t> </m:t>
                          </m:r>
                        </m:num>
                        <m:den>
                          <m:r>
                            <a:rPr lang="ar-AE" sz="1400" i="1">
                              <a:solidFill>
                                <a:schemeClr val="tx1"/>
                              </a:solidFill>
                              <a:latin typeface="Cambria Math" panose="02040503050406030204" pitchFamily="18" charset="0"/>
                            </a:rPr>
                            <m:t>𝑃</m:t>
                          </m:r>
                          <m:d>
                            <m:dPr>
                              <m:ctrlPr>
                                <a:rPr lang="ar-AE" sz="1400" i="1">
                                  <a:solidFill>
                                    <a:schemeClr val="tx1"/>
                                  </a:solidFill>
                                  <a:latin typeface="Cambria Math" panose="02040503050406030204" pitchFamily="18" charset="0"/>
                                </a:rPr>
                              </m:ctrlPr>
                            </m:dPr>
                            <m:e>
                              <m:r>
                                <a:rPr lang="ar-AE" sz="1400" i="1">
                                  <a:solidFill>
                                    <a:schemeClr val="tx1"/>
                                  </a:solidFill>
                                  <a:latin typeface="Cambria Math" panose="02040503050406030204" pitchFamily="18" charset="0"/>
                                </a:rPr>
                                <m:t>𝑔𝑎𝑚𝑒𝑟</m:t>
                              </m:r>
                            </m:e>
                          </m:d>
                        </m:den>
                      </m:f>
                    </m:oMath>
                  </m:oMathPara>
                </a14:m>
                <a:endParaRPr lang="ar-AE" sz="1400" dirty="0"/>
              </a:p>
            </p:txBody>
          </p:sp>
        </mc:Choice>
        <mc:Fallback xmlns="">
          <p:sp>
            <p:nvSpPr>
              <p:cNvPr id="8" name="Content Placeholder 5">
                <a:extLst>
                  <a:ext uri="{FF2B5EF4-FFF2-40B4-BE49-F238E27FC236}">
                    <a16:creationId xmlns:a16="http://schemas.microsoft.com/office/drawing/2014/main" id="{939A589C-83E9-4129-858F-E09E45787836}"/>
                  </a:ext>
                </a:extLst>
              </p:cNvPr>
              <p:cNvSpPr txBox="1">
                <a:spLocks noRot="1" noChangeAspect="1" noMove="1" noResize="1" noEditPoints="1" noAdjustHandles="1" noChangeArrowheads="1" noChangeShapeType="1" noTextEdit="1"/>
              </p:cNvSpPr>
              <p:nvPr/>
            </p:nvSpPr>
            <p:spPr>
              <a:xfrm>
                <a:off x="-188058" y="3063238"/>
                <a:ext cx="7558231" cy="502638"/>
              </a:xfrm>
              <a:prstGeom prst="rect">
                <a:avLst/>
              </a:prstGeom>
              <a:blipFill>
                <a:blip r:embed="rId6"/>
                <a:stretch>
                  <a:fillRect b="-36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8BD741D-BFC5-4469-B4F2-293972F4198E}"/>
                  </a:ext>
                </a:extLst>
              </p:cNvPr>
              <p:cNvSpPr txBox="1"/>
              <p:nvPr/>
            </p:nvSpPr>
            <p:spPr>
              <a:xfrm>
                <a:off x="581447" y="4541658"/>
                <a:ext cx="4094463" cy="57676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𝑔𝑖𝑣𝑒𝑛</m:t>
                          </m:r>
                          <m:r>
                            <a:rPr lang="en-US" b="0" i="1" smtClean="0">
                              <a:latin typeface="Cambria Math" panose="02040503050406030204" pitchFamily="18" charset="0"/>
                            </a:rPr>
                            <m:t> </m:t>
                          </m:r>
                          <m:r>
                            <a:rPr lang="en-US" i="1">
                              <a:latin typeface="Cambria Math" panose="02040503050406030204" pitchFamily="18" charset="0"/>
                            </a:rPr>
                            <m:t>𝐵</m:t>
                          </m:r>
                        </m:e>
                      </m:d>
                      <m:r>
                        <a:rPr lang="en-US" i="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𝐵</m:t>
                              </m:r>
                              <m:r>
                                <a:rPr lang="en-US" b="0" i="1" smtClean="0">
                                  <a:latin typeface="Cambria Math" panose="02040503050406030204" pitchFamily="18" charset="0"/>
                                </a:rPr>
                                <m:t> </m:t>
                              </m:r>
                              <m:r>
                                <a:rPr lang="en-US" b="0" i="1" smtClean="0">
                                  <a:latin typeface="Cambria Math" panose="02040503050406030204" pitchFamily="18" charset="0"/>
                                </a:rPr>
                                <m:t>𝑔𝑖𝑣𝑒𝑛</m:t>
                              </m:r>
                              <m:r>
                                <a:rPr lang="en-US" b="0" i="1" smtClean="0">
                                  <a:latin typeface="Cambria Math" panose="02040503050406030204" pitchFamily="18" charset="0"/>
                                </a:rPr>
                                <m:t> </m:t>
                              </m:r>
                              <m:r>
                                <a:rPr lang="en-US" i="1">
                                  <a:latin typeface="Cambria Math" panose="02040503050406030204" pitchFamily="18" charset="0"/>
                                </a:rPr>
                                <m:t>𝐴</m:t>
                              </m:r>
                            </m:e>
                          </m:d>
                          <m:r>
                            <a:rPr lang="en-US" b="0" i="0"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num>
                        <m:den>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d>
                        </m:den>
                      </m:f>
                    </m:oMath>
                  </m:oMathPara>
                </a14:m>
                <a:endParaRPr lang="en-US" dirty="0"/>
              </a:p>
            </p:txBody>
          </p:sp>
        </mc:Choice>
        <mc:Fallback xmlns="">
          <p:sp>
            <p:nvSpPr>
              <p:cNvPr id="9" name="TextBox 8">
                <a:extLst>
                  <a:ext uri="{FF2B5EF4-FFF2-40B4-BE49-F238E27FC236}">
                    <a16:creationId xmlns:a16="http://schemas.microsoft.com/office/drawing/2014/main" id="{68BD741D-BFC5-4469-B4F2-293972F4198E}"/>
                  </a:ext>
                </a:extLst>
              </p:cNvPr>
              <p:cNvSpPr txBox="1">
                <a:spLocks noRot="1" noChangeAspect="1" noMove="1" noResize="1" noEditPoints="1" noAdjustHandles="1" noChangeArrowheads="1" noChangeShapeType="1" noTextEdit="1"/>
              </p:cNvSpPr>
              <p:nvPr/>
            </p:nvSpPr>
            <p:spPr>
              <a:xfrm>
                <a:off x="581447" y="4541658"/>
                <a:ext cx="4094463" cy="576761"/>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32152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11A9E-3D68-4A88-8592-9468EA9A96E7}"/>
              </a:ext>
            </a:extLst>
          </p:cNvPr>
          <p:cNvSpPr>
            <a:spLocks noGrp="1"/>
          </p:cNvSpPr>
          <p:nvPr>
            <p:ph type="title"/>
          </p:nvPr>
        </p:nvSpPr>
        <p:spPr/>
        <p:txBody>
          <a:bodyPr>
            <a:normAutofit/>
          </a:bodyPr>
          <a:lstStyle/>
          <a:p>
            <a:r>
              <a:rPr lang="en-US" dirty="0"/>
              <a:t>Bayes and the Confusion Matrix	</a:t>
            </a:r>
          </a:p>
        </p:txBody>
      </p:sp>
      <p:sp>
        <p:nvSpPr>
          <p:cNvPr id="3" name="Content Placeholder 2">
            <a:extLst>
              <a:ext uri="{FF2B5EF4-FFF2-40B4-BE49-F238E27FC236}">
                <a16:creationId xmlns:a16="http://schemas.microsoft.com/office/drawing/2014/main" id="{4A297675-9A97-4550-AB1B-C2DFA2E5D3EE}"/>
              </a:ext>
            </a:extLst>
          </p:cNvPr>
          <p:cNvSpPr>
            <a:spLocks noGrp="1"/>
          </p:cNvSpPr>
          <p:nvPr>
            <p:ph sz="quarter" idx="10"/>
          </p:nvPr>
        </p:nvSpPr>
        <p:spPr>
          <a:xfrm>
            <a:off x="539496" y="1435608"/>
            <a:ext cx="6955318" cy="4823678"/>
          </a:xfrm>
        </p:spPr>
        <p:txBody>
          <a:bodyPr>
            <a:normAutofit/>
          </a:bodyPr>
          <a:lstStyle/>
          <a:p>
            <a:pPr marL="0" indent="0">
              <a:buNone/>
            </a:pPr>
            <a:r>
              <a:rPr lang="en-US" dirty="0"/>
              <a:t>A medical technology vendor approaches your organization and says they have an “AI system” that takes a small blood sample, assays several variables, ensembles machine learning algorithms, and predicts a health risk (simply categorized as “AT RISK” or “NOT AT RISK”). </a:t>
            </a:r>
          </a:p>
          <a:p>
            <a:endParaRPr lang="en-US" dirty="0"/>
          </a:p>
          <a:p>
            <a:pPr marL="0" indent="0">
              <a:buNone/>
            </a:pPr>
            <a:r>
              <a:rPr lang="en-US" dirty="0"/>
              <a:t>The vendor says that 99% of patients who are at risk will test positive. </a:t>
            </a:r>
          </a:p>
          <a:p>
            <a:endParaRPr lang="en-US" dirty="0"/>
          </a:p>
          <a:p>
            <a:pPr marL="0" indent="0">
              <a:buNone/>
            </a:pPr>
            <a:r>
              <a:rPr lang="en-US" dirty="0"/>
              <a:t>Is this significant and credible? Why or why not? What should our next questions be? </a:t>
            </a:r>
          </a:p>
        </p:txBody>
      </p:sp>
      <p:pic>
        <p:nvPicPr>
          <p:cNvPr id="5" name="Picture 4">
            <a:extLst>
              <a:ext uri="{FF2B5EF4-FFF2-40B4-BE49-F238E27FC236}">
                <a16:creationId xmlns:a16="http://schemas.microsoft.com/office/drawing/2014/main" id="{6D0582E9-292A-4BFE-98FF-D7FDAA17CFE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182532" y="1611086"/>
            <a:ext cx="3175906" cy="2117271"/>
          </a:xfrm>
          <a:prstGeom prst="rect">
            <a:avLst/>
          </a:prstGeom>
        </p:spPr>
      </p:pic>
    </p:spTree>
    <p:extLst>
      <p:ext uri="{BB962C8B-B14F-4D97-AF65-F5344CB8AC3E}">
        <p14:creationId xmlns:p14="http://schemas.microsoft.com/office/powerpoint/2010/main" val="23549479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11A9E-3D68-4A88-8592-9468EA9A96E7}"/>
              </a:ext>
            </a:extLst>
          </p:cNvPr>
          <p:cNvSpPr>
            <a:spLocks noGrp="1"/>
          </p:cNvSpPr>
          <p:nvPr>
            <p:ph type="title"/>
          </p:nvPr>
        </p:nvSpPr>
        <p:spPr/>
        <p:txBody>
          <a:bodyPr>
            <a:normAutofit/>
          </a:bodyPr>
          <a:lstStyle/>
          <a:p>
            <a:r>
              <a:rPr lang="en-US" dirty="0"/>
              <a:t>Bayes and the Confusion Matrix	</a:t>
            </a:r>
          </a:p>
        </p:txBody>
      </p:sp>
      <p:sp>
        <p:nvSpPr>
          <p:cNvPr id="3" name="Content Placeholder 2">
            <a:extLst>
              <a:ext uri="{FF2B5EF4-FFF2-40B4-BE49-F238E27FC236}">
                <a16:creationId xmlns:a16="http://schemas.microsoft.com/office/drawing/2014/main" id="{4A297675-9A97-4550-AB1B-C2DFA2E5D3EE}"/>
              </a:ext>
            </a:extLst>
          </p:cNvPr>
          <p:cNvSpPr>
            <a:spLocks noGrp="1"/>
          </p:cNvSpPr>
          <p:nvPr>
            <p:ph sz="quarter" idx="10"/>
          </p:nvPr>
        </p:nvSpPr>
        <p:spPr>
          <a:xfrm>
            <a:off x="539495" y="1435608"/>
            <a:ext cx="6416476" cy="4823678"/>
          </a:xfrm>
        </p:spPr>
        <p:txBody>
          <a:bodyPr>
            <a:normAutofit/>
          </a:bodyPr>
          <a:lstStyle/>
          <a:p>
            <a:pPr marL="0" indent="0">
              <a:buNone/>
            </a:pPr>
            <a:r>
              <a:rPr lang="en-US" dirty="0"/>
              <a:t>There is still some missing information you will have to solicit from the vendor. </a:t>
            </a:r>
          </a:p>
          <a:p>
            <a:endParaRPr lang="en-US" dirty="0"/>
          </a:p>
          <a:p>
            <a:pPr marL="0" indent="0">
              <a:buNone/>
            </a:pPr>
            <a:r>
              <a:rPr lang="en-US" b="1" dirty="0"/>
              <a:t>We are told that for patients that have health risk, 99% will be identified successfully </a:t>
            </a:r>
            <a:r>
              <a:rPr lang="en-US" dirty="0"/>
              <a:t>(</a:t>
            </a:r>
            <a:r>
              <a:rPr lang="en-US" i="1" dirty="0"/>
              <a:t>sensitivity</a:t>
            </a:r>
            <a:r>
              <a:rPr lang="en-US" dirty="0"/>
              <a:t>).</a:t>
            </a:r>
          </a:p>
          <a:p>
            <a:pPr marL="0" indent="0">
              <a:buNone/>
            </a:pPr>
            <a:endParaRPr lang="en-US" dirty="0"/>
          </a:p>
          <a:p>
            <a:pPr marL="0" indent="0">
              <a:buNone/>
            </a:pPr>
            <a:r>
              <a:rPr lang="en-US" b="1" dirty="0"/>
              <a:t>But what if we flip the question? What percentage of those who tested positive have the health risk </a:t>
            </a:r>
            <a:r>
              <a:rPr lang="en-US" dirty="0"/>
              <a:t>(</a:t>
            </a:r>
            <a:r>
              <a:rPr lang="en-US" i="1" dirty="0"/>
              <a:t>precision</a:t>
            </a:r>
            <a:r>
              <a:rPr lang="en-US" dirty="0"/>
              <a:t>)?</a:t>
            </a:r>
          </a:p>
          <a:p>
            <a:pPr marL="0" indent="0">
              <a:buNone/>
            </a:pPr>
            <a:endParaRPr lang="en-US" dirty="0"/>
          </a:p>
          <a:p>
            <a:pPr marL="0" indent="0">
              <a:buNone/>
            </a:pPr>
            <a:r>
              <a:rPr lang="en-US" dirty="0"/>
              <a:t>The vendor goes back to their research team and returns with a confusion matrix of 1000 patients they tested. </a:t>
            </a:r>
          </a:p>
          <a:p>
            <a:pPr marL="0" indent="0">
              <a:buNone/>
            </a:pPr>
            <a:endParaRPr lang="en-US" dirty="0"/>
          </a:p>
          <a:p>
            <a:pPr marL="0" indent="0">
              <a:buNone/>
            </a:pPr>
            <a:r>
              <a:rPr lang="en-US" dirty="0"/>
              <a:t>They give you an answer: 198 / (198 + 50) = 79.8%</a:t>
            </a:r>
          </a:p>
        </p:txBody>
      </p:sp>
      <p:graphicFrame>
        <p:nvGraphicFramePr>
          <p:cNvPr id="9" name="Object 8">
            <a:extLst>
              <a:ext uri="{FF2B5EF4-FFF2-40B4-BE49-F238E27FC236}">
                <a16:creationId xmlns:a16="http://schemas.microsoft.com/office/drawing/2014/main" id="{148E45B7-0B53-4326-A340-3304944B3584}"/>
              </a:ext>
            </a:extLst>
          </p:cNvPr>
          <p:cNvGraphicFramePr>
            <a:graphicFrameLocks noChangeAspect="1"/>
          </p:cNvGraphicFramePr>
          <p:nvPr/>
        </p:nvGraphicFramePr>
        <p:xfrm>
          <a:off x="7398326" y="4682336"/>
          <a:ext cx="4301549" cy="839593"/>
        </p:xfrm>
        <a:graphic>
          <a:graphicData uri="http://schemas.openxmlformats.org/presentationml/2006/ole">
            <mc:AlternateContent xmlns:mc="http://schemas.openxmlformats.org/markup-compatibility/2006">
              <mc:Choice xmlns:v="urn:schemas-microsoft-com:vml" Requires="v">
                <p:oleObj spid="_x0000_s1026" name="Worksheet" r:id="rId3" imgW="2805001" imgH="547821" progId="Excel.Sheet.12">
                  <p:embed/>
                </p:oleObj>
              </mc:Choice>
              <mc:Fallback>
                <p:oleObj name="Worksheet" r:id="rId3" imgW="2805001" imgH="547821" progId="Excel.Sheet.12">
                  <p:embed/>
                  <p:pic>
                    <p:nvPicPr>
                      <p:cNvPr id="9" name="Object 8">
                        <a:extLst>
                          <a:ext uri="{FF2B5EF4-FFF2-40B4-BE49-F238E27FC236}">
                            <a16:creationId xmlns:a16="http://schemas.microsoft.com/office/drawing/2014/main" id="{148E45B7-0B53-4326-A340-3304944B3584}"/>
                          </a:ext>
                        </a:extLst>
                      </p:cNvPr>
                      <p:cNvPicPr/>
                      <p:nvPr/>
                    </p:nvPicPr>
                    <p:blipFill>
                      <a:blip r:embed="rId4"/>
                      <a:stretch>
                        <a:fillRect/>
                      </a:stretch>
                    </p:blipFill>
                    <p:spPr>
                      <a:xfrm>
                        <a:off x="7398326" y="4682336"/>
                        <a:ext cx="4301549" cy="839593"/>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FBF8DF05-74B7-449B-AB95-90FF0FA70A2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182532" y="1611086"/>
            <a:ext cx="3175906" cy="2117271"/>
          </a:xfrm>
          <a:prstGeom prst="rect">
            <a:avLst/>
          </a:prstGeom>
        </p:spPr>
      </p:pic>
    </p:spTree>
    <p:extLst>
      <p:ext uri="{BB962C8B-B14F-4D97-AF65-F5344CB8AC3E}">
        <p14:creationId xmlns:p14="http://schemas.microsoft.com/office/powerpoint/2010/main" val="347562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79370"/>
            <a:ext cx="5015763" cy="462102"/>
          </a:xfrm>
          <a:prstGeom prst="rect">
            <a:avLst/>
          </a:prstGeom>
        </p:spPr>
        <p:txBody>
          <a:bodyPr vert="horz" wrap="square" lIns="0" tIns="15355" rIns="0" bIns="0" rtlCol="0" anchor="ctr">
            <a:spAutoFit/>
          </a:bodyPr>
          <a:lstStyle/>
          <a:p>
            <a:pPr marL="15356">
              <a:spcBef>
                <a:spcPts val="121"/>
              </a:spcBef>
            </a:pPr>
            <a:r>
              <a:rPr spc="277" dirty="0"/>
              <a:t>The </a:t>
            </a:r>
            <a:r>
              <a:rPr spc="326" dirty="0"/>
              <a:t>Monty </a:t>
            </a:r>
            <a:r>
              <a:rPr spc="260" dirty="0"/>
              <a:t>Hall</a:t>
            </a:r>
            <a:r>
              <a:rPr spc="-36" dirty="0"/>
              <a:t> </a:t>
            </a:r>
            <a:r>
              <a:rPr spc="277" dirty="0"/>
              <a:t>Problem</a:t>
            </a:r>
          </a:p>
        </p:txBody>
      </p:sp>
      <p:sp>
        <p:nvSpPr>
          <p:cNvPr id="3" name="object 3"/>
          <p:cNvSpPr/>
          <p:nvPr/>
        </p:nvSpPr>
        <p:spPr>
          <a:xfrm>
            <a:off x="8955131" y="2654766"/>
            <a:ext cx="1861046" cy="1861046"/>
          </a:xfrm>
          <a:prstGeom prst="rect">
            <a:avLst/>
          </a:prstGeom>
          <a:blipFill>
            <a:blip r:embed="rId2" cstate="print"/>
            <a:stretch>
              <a:fillRect/>
            </a:stretch>
          </a:blipFill>
        </p:spPr>
        <p:txBody>
          <a:bodyPr wrap="square" lIns="0" tIns="0" rIns="0" bIns="0" rtlCol="0"/>
          <a:lstStyle/>
          <a:p>
            <a:endParaRPr sz="2176"/>
          </a:p>
        </p:txBody>
      </p:sp>
      <p:sp>
        <p:nvSpPr>
          <p:cNvPr id="4" name="object 4"/>
          <p:cNvSpPr/>
          <p:nvPr/>
        </p:nvSpPr>
        <p:spPr>
          <a:xfrm>
            <a:off x="9378933" y="3207552"/>
            <a:ext cx="773900" cy="552786"/>
          </a:xfrm>
          <a:custGeom>
            <a:avLst/>
            <a:gdLst/>
            <a:ahLst/>
            <a:cxnLst/>
            <a:rect l="l" t="t" r="r" b="b"/>
            <a:pathLst>
              <a:path w="640079" h="457200">
                <a:moveTo>
                  <a:pt x="563880" y="0"/>
                </a:moveTo>
                <a:lnTo>
                  <a:pt x="76200" y="0"/>
                </a:ln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80" y="457200"/>
                </a:lnTo>
                <a:lnTo>
                  <a:pt x="591859" y="450651"/>
                </a:lnTo>
                <a:lnTo>
                  <a:pt x="616267" y="433387"/>
                </a:lnTo>
                <a:lnTo>
                  <a:pt x="633531" y="408979"/>
                </a:lnTo>
                <a:lnTo>
                  <a:pt x="640080" y="381000"/>
                </a:lnTo>
                <a:lnTo>
                  <a:pt x="640080" y="76200"/>
                </a:lnTo>
                <a:lnTo>
                  <a:pt x="633531" y="48220"/>
                </a:lnTo>
                <a:lnTo>
                  <a:pt x="616267" y="23812"/>
                </a:lnTo>
                <a:lnTo>
                  <a:pt x="591859" y="6548"/>
                </a:lnTo>
                <a:lnTo>
                  <a:pt x="563880" y="0"/>
                </a:lnTo>
                <a:close/>
              </a:path>
            </a:pathLst>
          </a:custGeom>
          <a:solidFill>
            <a:srgbClr val="0083D0"/>
          </a:solidFill>
        </p:spPr>
        <p:txBody>
          <a:bodyPr wrap="square" lIns="0" tIns="0" rIns="0" bIns="0" rtlCol="0"/>
          <a:lstStyle/>
          <a:p>
            <a:endParaRPr sz="2176"/>
          </a:p>
        </p:txBody>
      </p:sp>
      <p:sp>
        <p:nvSpPr>
          <p:cNvPr id="5" name="object 5"/>
          <p:cNvSpPr/>
          <p:nvPr/>
        </p:nvSpPr>
        <p:spPr>
          <a:xfrm>
            <a:off x="9378933" y="3207552"/>
            <a:ext cx="773900" cy="552786"/>
          </a:xfrm>
          <a:custGeom>
            <a:avLst/>
            <a:gdLst/>
            <a:ahLst/>
            <a:cxnLst/>
            <a:rect l="l" t="t" r="r" b="b"/>
            <a:pathLst>
              <a:path w="640079" h="457200">
                <a:moveTo>
                  <a:pt x="76200" y="0"/>
                </a:move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80" y="457200"/>
                </a:lnTo>
                <a:lnTo>
                  <a:pt x="591859" y="450651"/>
                </a:lnTo>
                <a:lnTo>
                  <a:pt x="616267" y="433387"/>
                </a:lnTo>
                <a:lnTo>
                  <a:pt x="633531" y="408979"/>
                </a:lnTo>
                <a:lnTo>
                  <a:pt x="640080" y="381000"/>
                </a:lnTo>
                <a:lnTo>
                  <a:pt x="640080" y="76200"/>
                </a:lnTo>
                <a:lnTo>
                  <a:pt x="633531" y="48220"/>
                </a:lnTo>
                <a:lnTo>
                  <a:pt x="616267" y="23812"/>
                </a:lnTo>
                <a:lnTo>
                  <a:pt x="591859" y="6548"/>
                </a:lnTo>
                <a:lnTo>
                  <a:pt x="563880" y="0"/>
                </a:lnTo>
                <a:lnTo>
                  <a:pt x="762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9378933" y="32075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10152834" y="37603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p:nvPr/>
        </p:nvSpPr>
        <p:spPr>
          <a:xfrm>
            <a:off x="9626152" y="3325788"/>
            <a:ext cx="323994" cy="323993"/>
          </a:xfrm>
          <a:prstGeom prst="rect">
            <a:avLst/>
          </a:prstGeom>
          <a:blipFill>
            <a:blip r:embed="rId3" cstate="print"/>
            <a:stretch>
              <a:fillRect/>
            </a:stretch>
          </a:blipFill>
        </p:spPr>
        <p:txBody>
          <a:bodyPr wrap="square" lIns="0" tIns="0" rIns="0" bIns="0" rtlCol="0"/>
          <a:lstStyle/>
          <a:p>
            <a:endParaRPr sz="2176"/>
          </a:p>
        </p:txBody>
      </p:sp>
      <p:sp>
        <p:nvSpPr>
          <p:cNvPr id="9" name="object 9"/>
          <p:cNvSpPr/>
          <p:nvPr/>
        </p:nvSpPr>
        <p:spPr>
          <a:xfrm>
            <a:off x="8181230" y="2323094"/>
            <a:ext cx="2874487" cy="2321701"/>
          </a:xfrm>
          <a:prstGeom prst="rect">
            <a:avLst/>
          </a:prstGeom>
          <a:blipFill>
            <a:blip r:embed="rId4" cstate="print"/>
            <a:stretch>
              <a:fillRect/>
            </a:stretch>
          </a:blipFill>
        </p:spPr>
        <p:txBody>
          <a:bodyPr wrap="square" lIns="0" tIns="0" rIns="0" bIns="0" rtlCol="0"/>
          <a:lstStyle/>
          <a:p>
            <a:endParaRPr sz="2176"/>
          </a:p>
        </p:txBody>
      </p:sp>
      <p:sp>
        <p:nvSpPr>
          <p:cNvPr id="10" name="object 10"/>
          <p:cNvSpPr/>
          <p:nvPr/>
        </p:nvSpPr>
        <p:spPr>
          <a:xfrm>
            <a:off x="8181230" y="2323096"/>
            <a:ext cx="2874487" cy="2321700"/>
          </a:xfrm>
          <a:custGeom>
            <a:avLst/>
            <a:gdLst/>
            <a:ahLst/>
            <a:cxnLst/>
            <a:rect l="l" t="t" r="r" b="b"/>
            <a:pathLst>
              <a:path w="2377440" h="1920239">
                <a:moveTo>
                  <a:pt x="320040"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40"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4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818123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11055718"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9051869" y="3287401"/>
            <a:ext cx="1133211"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DOOR</a:t>
            </a:r>
            <a:r>
              <a:rPr sz="2176" spc="-79" dirty="0">
                <a:latin typeface="Tahoma"/>
                <a:cs typeface="Tahoma"/>
              </a:rPr>
              <a:t> </a:t>
            </a:r>
            <a:r>
              <a:rPr sz="2176" spc="193" dirty="0">
                <a:latin typeface="Tahoma"/>
                <a:cs typeface="Tahoma"/>
              </a:rPr>
              <a:t>3</a:t>
            </a:r>
            <a:endParaRPr sz="2176">
              <a:latin typeface="Tahoma"/>
              <a:cs typeface="Tahoma"/>
            </a:endParaRPr>
          </a:p>
        </p:txBody>
      </p:sp>
      <p:sp>
        <p:nvSpPr>
          <p:cNvPr id="14" name="object 14"/>
          <p:cNvSpPr/>
          <p:nvPr/>
        </p:nvSpPr>
        <p:spPr>
          <a:xfrm>
            <a:off x="1345111" y="2765325"/>
            <a:ext cx="1861046" cy="1861045"/>
          </a:xfrm>
          <a:prstGeom prst="rect">
            <a:avLst/>
          </a:prstGeom>
          <a:blipFill>
            <a:blip r:embed="rId2" cstate="print"/>
            <a:stretch>
              <a:fillRect/>
            </a:stretch>
          </a:blipFill>
        </p:spPr>
        <p:txBody>
          <a:bodyPr wrap="square" lIns="0" tIns="0" rIns="0" bIns="0" rtlCol="0"/>
          <a:lstStyle/>
          <a:p>
            <a:endParaRPr sz="2176"/>
          </a:p>
        </p:txBody>
      </p:sp>
      <p:sp>
        <p:nvSpPr>
          <p:cNvPr id="15" name="object 15"/>
          <p:cNvSpPr/>
          <p:nvPr/>
        </p:nvSpPr>
        <p:spPr>
          <a:xfrm>
            <a:off x="1768914" y="3318110"/>
            <a:ext cx="773900" cy="552786"/>
          </a:xfrm>
          <a:custGeom>
            <a:avLst/>
            <a:gdLst/>
            <a:ahLst/>
            <a:cxnLst/>
            <a:rect l="l" t="t" r="r" b="b"/>
            <a:pathLst>
              <a:path w="640080" h="457200">
                <a:moveTo>
                  <a:pt x="563879" y="0"/>
                </a:moveTo>
                <a:lnTo>
                  <a:pt x="76200" y="0"/>
                </a:ln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close/>
              </a:path>
            </a:pathLst>
          </a:custGeom>
          <a:solidFill>
            <a:srgbClr val="0083D0"/>
          </a:solidFill>
        </p:spPr>
        <p:txBody>
          <a:bodyPr wrap="square" lIns="0" tIns="0" rIns="0" bIns="0" rtlCol="0"/>
          <a:lstStyle/>
          <a:p>
            <a:endParaRPr sz="2176"/>
          </a:p>
        </p:txBody>
      </p:sp>
      <p:sp>
        <p:nvSpPr>
          <p:cNvPr id="16" name="object 16"/>
          <p:cNvSpPr/>
          <p:nvPr/>
        </p:nvSpPr>
        <p:spPr>
          <a:xfrm>
            <a:off x="1768914" y="3318110"/>
            <a:ext cx="773900" cy="552786"/>
          </a:xfrm>
          <a:custGeom>
            <a:avLst/>
            <a:gdLst/>
            <a:ahLst/>
            <a:cxnLst/>
            <a:rect l="l" t="t" r="r" b="b"/>
            <a:pathLst>
              <a:path w="640080" h="457200">
                <a:moveTo>
                  <a:pt x="76200" y="0"/>
                </a:move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lnTo>
                  <a:pt x="76200" y="0"/>
                </a:lnTo>
                <a:close/>
              </a:path>
            </a:pathLst>
          </a:custGeom>
          <a:ln w="3175">
            <a:solidFill>
              <a:srgbClr val="3364A3"/>
            </a:solidFill>
          </a:ln>
        </p:spPr>
        <p:txBody>
          <a:bodyPr wrap="square" lIns="0" tIns="0" rIns="0" bIns="0" rtlCol="0"/>
          <a:lstStyle/>
          <a:p>
            <a:endParaRPr sz="2176"/>
          </a:p>
        </p:txBody>
      </p:sp>
      <p:sp>
        <p:nvSpPr>
          <p:cNvPr id="17" name="object 17"/>
          <p:cNvSpPr/>
          <p:nvPr/>
        </p:nvSpPr>
        <p:spPr>
          <a:xfrm>
            <a:off x="1768914" y="3318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p:nvPr/>
        </p:nvSpPr>
        <p:spPr>
          <a:xfrm>
            <a:off x="2542815" y="38708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9" name="object 19"/>
          <p:cNvSpPr/>
          <p:nvPr/>
        </p:nvSpPr>
        <p:spPr>
          <a:xfrm>
            <a:off x="2017668" y="3436346"/>
            <a:ext cx="323993" cy="323993"/>
          </a:xfrm>
          <a:prstGeom prst="rect">
            <a:avLst/>
          </a:prstGeom>
          <a:blipFill>
            <a:blip r:embed="rId3" cstate="print"/>
            <a:stretch>
              <a:fillRect/>
            </a:stretch>
          </a:blipFill>
        </p:spPr>
        <p:txBody>
          <a:bodyPr wrap="square" lIns="0" tIns="0" rIns="0" bIns="0" rtlCol="0"/>
          <a:lstStyle/>
          <a:p>
            <a:endParaRPr sz="2176"/>
          </a:p>
        </p:txBody>
      </p:sp>
      <p:sp>
        <p:nvSpPr>
          <p:cNvPr id="20" name="object 20"/>
          <p:cNvSpPr/>
          <p:nvPr/>
        </p:nvSpPr>
        <p:spPr>
          <a:xfrm>
            <a:off x="4905975" y="2544210"/>
            <a:ext cx="2059127" cy="2059126"/>
          </a:xfrm>
          <a:prstGeom prst="rect">
            <a:avLst/>
          </a:prstGeom>
          <a:blipFill>
            <a:blip r:embed="rId5" cstate="print"/>
            <a:stretch>
              <a:fillRect/>
            </a:stretch>
          </a:blipFill>
        </p:spPr>
        <p:txBody>
          <a:bodyPr wrap="square" lIns="0" tIns="0" rIns="0" bIns="0" rtlCol="0"/>
          <a:lstStyle/>
          <a:p>
            <a:endParaRPr sz="2176"/>
          </a:p>
        </p:txBody>
      </p:sp>
      <p:sp>
        <p:nvSpPr>
          <p:cNvPr id="21" name="object 21"/>
          <p:cNvSpPr/>
          <p:nvPr/>
        </p:nvSpPr>
        <p:spPr>
          <a:xfrm>
            <a:off x="5724404" y="3052466"/>
            <a:ext cx="437622" cy="437622"/>
          </a:xfrm>
          <a:prstGeom prst="rect">
            <a:avLst/>
          </a:prstGeom>
          <a:blipFill>
            <a:blip r:embed="rId6" cstate="print"/>
            <a:stretch>
              <a:fillRect/>
            </a:stretch>
          </a:blipFill>
        </p:spPr>
        <p:txBody>
          <a:bodyPr wrap="square" lIns="0" tIns="0" rIns="0" bIns="0" rtlCol="0"/>
          <a:lstStyle/>
          <a:p>
            <a:endParaRPr sz="2176"/>
          </a:p>
        </p:txBody>
      </p:sp>
      <p:sp>
        <p:nvSpPr>
          <p:cNvPr id="22" name="object 22"/>
          <p:cNvSpPr/>
          <p:nvPr/>
        </p:nvSpPr>
        <p:spPr>
          <a:xfrm>
            <a:off x="4422287" y="2323094"/>
            <a:ext cx="2872951" cy="2321701"/>
          </a:xfrm>
          <a:prstGeom prst="rect">
            <a:avLst/>
          </a:prstGeom>
          <a:blipFill>
            <a:blip r:embed="rId7" cstate="print"/>
            <a:stretch>
              <a:fillRect/>
            </a:stretch>
          </a:blipFill>
        </p:spPr>
        <p:txBody>
          <a:bodyPr wrap="square" lIns="0" tIns="0" rIns="0" bIns="0" rtlCol="0"/>
          <a:lstStyle/>
          <a:p>
            <a:endParaRPr sz="2176"/>
          </a:p>
        </p:txBody>
      </p:sp>
      <p:sp>
        <p:nvSpPr>
          <p:cNvPr id="23" name="object 23"/>
          <p:cNvSpPr/>
          <p:nvPr/>
        </p:nvSpPr>
        <p:spPr>
          <a:xfrm>
            <a:off x="4422287"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4422287"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7296774"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txBox="1"/>
          <p:nvPr/>
        </p:nvSpPr>
        <p:spPr>
          <a:xfrm>
            <a:off x="5292925" y="3287401"/>
            <a:ext cx="1133211"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DOOR</a:t>
            </a:r>
            <a:r>
              <a:rPr sz="2176" spc="-79" dirty="0">
                <a:latin typeface="Tahoma"/>
                <a:cs typeface="Tahoma"/>
              </a:rPr>
              <a:t> </a:t>
            </a:r>
            <a:r>
              <a:rPr sz="2176" spc="193" dirty="0">
                <a:latin typeface="Tahoma"/>
                <a:cs typeface="Tahoma"/>
              </a:rPr>
              <a:t>2</a:t>
            </a:r>
            <a:endParaRPr sz="2176">
              <a:latin typeface="Tahoma"/>
              <a:cs typeface="Tahoma"/>
            </a:endParaRPr>
          </a:p>
        </p:txBody>
      </p:sp>
      <p:sp>
        <p:nvSpPr>
          <p:cNvPr id="27" name="object 27"/>
          <p:cNvSpPr txBox="1"/>
          <p:nvPr/>
        </p:nvSpPr>
        <p:spPr>
          <a:xfrm>
            <a:off x="757009" y="5216009"/>
            <a:ext cx="5475651" cy="682354"/>
          </a:xfrm>
          <a:prstGeom prst="rect">
            <a:avLst/>
          </a:prstGeom>
        </p:spPr>
        <p:txBody>
          <a:bodyPr vert="horz" wrap="square" lIns="0" tIns="15355" rIns="0" bIns="0" rtlCol="0">
            <a:spAutoFit/>
          </a:bodyPr>
          <a:lstStyle/>
          <a:p>
            <a:pPr marL="15356">
              <a:lnSpc>
                <a:spcPts val="2569"/>
              </a:lnSpc>
              <a:spcBef>
                <a:spcPts val="121"/>
              </a:spcBef>
            </a:pPr>
            <a:r>
              <a:rPr sz="2176" spc="30" dirty="0">
                <a:latin typeface="Tahoma"/>
                <a:cs typeface="Tahoma"/>
              </a:rPr>
              <a:t>You </a:t>
            </a:r>
            <a:r>
              <a:rPr sz="2176" spc="163" dirty="0">
                <a:latin typeface="Tahoma"/>
                <a:cs typeface="Tahoma"/>
              </a:rPr>
              <a:t>choose </a:t>
            </a:r>
            <a:r>
              <a:rPr sz="2176" b="1" spc="193" dirty="0">
                <a:latin typeface="Arial"/>
                <a:cs typeface="Arial"/>
              </a:rPr>
              <a:t>Door</a:t>
            </a:r>
            <a:r>
              <a:rPr sz="2176" b="1" spc="-30" dirty="0">
                <a:latin typeface="Arial"/>
                <a:cs typeface="Arial"/>
              </a:rPr>
              <a:t> </a:t>
            </a:r>
            <a:r>
              <a:rPr sz="2176" b="1" spc="163" dirty="0">
                <a:latin typeface="Arial"/>
                <a:cs typeface="Arial"/>
              </a:rPr>
              <a:t>1</a:t>
            </a:r>
            <a:r>
              <a:rPr sz="2176" spc="163" dirty="0">
                <a:latin typeface="Tahoma"/>
                <a:cs typeface="Tahoma"/>
              </a:rPr>
              <a:t>.</a:t>
            </a:r>
            <a:endParaRPr sz="2176">
              <a:latin typeface="Tahoma"/>
              <a:cs typeface="Tahoma"/>
            </a:endParaRPr>
          </a:p>
          <a:p>
            <a:pPr marL="15356">
              <a:lnSpc>
                <a:spcPts val="2569"/>
              </a:lnSpc>
            </a:pPr>
            <a:r>
              <a:rPr sz="2176" spc="163" dirty="0">
                <a:latin typeface="Tahoma"/>
                <a:cs typeface="Tahoma"/>
              </a:rPr>
              <a:t>What</a:t>
            </a:r>
            <a:r>
              <a:rPr sz="2176" spc="-6" dirty="0">
                <a:latin typeface="Tahoma"/>
                <a:cs typeface="Tahoma"/>
              </a:rPr>
              <a:t> </a:t>
            </a:r>
            <a:r>
              <a:rPr sz="2176" spc="133" dirty="0">
                <a:latin typeface="Tahoma"/>
                <a:cs typeface="Tahoma"/>
              </a:rPr>
              <a:t>is</a:t>
            </a:r>
            <a:r>
              <a:rPr sz="2176" dirty="0">
                <a:latin typeface="Tahoma"/>
                <a:cs typeface="Tahoma"/>
              </a:rPr>
              <a:t> </a:t>
            </a:r>
            <a:r>
              <a:rPr sz="2176" spc="157" dirty="0">
                <a:latin typeface="Tahoma"/>
                <a:cs typeface="Tahoma"/>
              </a:rPr>
              <a:t>the</a:t>
            </a:r>
            <a:r>
              <a:rPr sz="2176" dirty="0">
                <a:latin typeface="Tahoma"/>
                <a:cs typeface="Tahoma"/>
              </a:rPr>
              <a:t> </a:t>
            </a:r>
            <a:r>
              <a:rPr sz="2176" spc="138" dirty="0">
                <a:latin typeface="Tahoma"/>
                <a:cs typeface="Tahoma"/>
              </a:rPr>
              <a:t>probability</a:t>
            </a:r>
            <a:r>
              <a:rPr sz="2176" dirty="0">
                <a:latin typeface="Tahoma"/>
                <a:cs typeface="Tahoma"/>
              </a:rPr>
              <a:t> </a:t>
            </a:r>
            <a:r>
              <a:rPr sz="2176" spc="115" dirty="0">
                <a:latin typeface="Tahoma"/>
                <a:cs typeface="Tahoma"/>
              </a:rPr>
              <a:t>it</a:t>
            </a:r>
            <a:r>
              <a:rPr sz="2176" dirty="0">
                <a:latin typeface="Tahoma"/>
                <a:cs typeface="Tahoma"/>
              </a:rPr>
              <a:t> </a:t>
            </a:r>
            <a:r>
              <a:rPr sz="2176" spc="169" dirty="0">
                <a:latin typeface="Tahoma"/>
                <a:cs typeface="Tahoma"/>
              </a:rPr>
              <a:t>has</a:t>
            </a:r>
            <a:r>
              <a:rPr sz="2176" dirty="0">
                <a:latin typeface="Tahoma"/>
                <a:cs typeface="Tahoma"/>
              </a:rPr>
              <a:t> </a:t>
            </a:r>
            <a:r>
              <a:rPr sz="2176" spc="157" dirty="0">
                <a:latin typeface="Tahoma"/>
                <a:cs typeface="Tahoma"/>
              </a:rPr>
              <a:t>the</a:t>
            </a:r>
            <a:r>
              <a:rPr sz="2176" dirty="0">
                <a:latin typeface="Tahoma"/>
                <a:cs typeface="Tahoma"/>
              </a:rPr>
              <a:t> </a:t>
            </a:r>
            <a:r>
              <a:rPr sz="2176" spc="145" dirty="0">
                <a:latin typeface="Tahoma"/>
                <a:cs typeface="Tahoma"/>
              </a:rPr>
              <a:t>prize?</a:t>
            </a:r>
            <a:endParaRPr sz="2176">
              <a:latin typeface="Tahoma"/>
              <a:cs typeface="Tahoma"/>
            </a:endParaRPr>
          </a:p>
        </p:txBody>
      </p:sp>
      <p:sp>
        <p:nvSpPr>
          <p:cNvPr id="28" name="object 28"/>
          <p:cNvSpPr/>
          <p:nvPr/>
        </p:nvSpPr>
        <p:spPr>
          <a:xfrm>
            <a:off x="773899" y="2324630"/>
            <a:ext cx="2874487" cy="2320165"/>
          </a:xfrm>
          <a:prstGeom prst="rect">
            <a:avLst/>
          </a:prstGeom>
          <a:blipFill>
            <a:blip r:embed="rId8" cstate="print"/>
            <a:stretch>
              <a:fillRect/>
            </a:stretch>
          </a:blipFill>
        </p:spPr>
        <p:txBody>
          <a:bodyPr wrap="square" lIns="0" tIns="0" rIns="0" bIns="0" rtlCol="0"/>
          <a:lstStyle/>
          <a:p>
            <a:endParaRPr sz="2176"/>
          </a:p>
        </p:txBody>
      </p:sp>
      <p:sp>
        <p:nvSpPr>
          <p:cNvPr id="29" name="object 29"/>
          <p:cNvSpPr/>
          <p:nvPr/>
        </p:nvSpPr>
        <p:spPr>
          <a:xfrm>
            <a:off x="773900" y="2323096"/>
            <a:ext cx="2874487" cy="2323236"/>
          </a:xfrm>
          <a:custGeom>
            <a:avLst/>
            <a:gdLst/>
            <a:ahLst/>
            <a:cxnLst/>
            <a:rect l="l" t="t" r="r" b="b"/>
            <a:pathLst>
              <a:path w="2377440" h="1921510">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51"/>
                </a:lnTo>
                <a:lnTo>
                  <a:pt x="14907" y="1686632"/>
                </a:lnTo>
                <a:lnTo>
                  <a:pt x="32460" y="1728111"/>
                </a:lnTo>
                <a:lnTo>
                  <a:pt x="55784" y="1767454"/>
                </a:lnTo>
                <a:lnTo>
                  <a:pt x="84157" y="1803929"/>
                </a:lnTo>
                <a:lnTo>
                  <a:pt x="116859" y="1836803"/>
                </a:lnTo>
                <a:lnTo>
                  <a:pt x="153167" y="1865343"/>
                </a:lnTo>
                <a:lnTo>
                  <a:pt x="192360" y="1888817"/>
                </a:lnTo>
                <a:lnTo>
                  <a:pt x="233718" y="1906491"/>
                </a:lnTo>
                <a:lnTo>
                  <a:pt x="276518" y="1917633"/>
                </a:lnTo>
                <a:lnTo>
                  <a:pt x="320039" y="1921509"/>
                </a:lnTo>
                <a:lnTo>
                  <a:pt x="2057400" y="1921509"/>
                </a:lnTo>
                <a:lnTo>
                  <a:pt x="2100921" y="1917633"/>
                </a:lnTo>
                <a:lnTo>
                  <a:pt x="2143721" y="1906491"/>
                </a:lnTo>
                <a:lnTo>
                  <a:pt x="2185079" y="1888817"/>
                </a:lnTo>
                <a:lnTo>
                  <a:pt x="2224272" y="1865343"/>
                </a:lnTo>
                <a:lnTo>
                  <a:pt x="2260580" y="1836803"/>
                </a:lnTo>
                <a:lnTo>
                  <a:pt x="2293282" y="1803929"/>
                </a:lnTo>
                <a:lnTo>
                  <a:pt x="2321655" y="1767454"/>
                </a:lnTo>
                <a:lnTo>
                  <a:pt x="2344979" y="1728111"/>
                </a:lnTo>
                <a:lnTo>
                  <a:pt x="2362532" y="1686632"/>
                </a:lnTo>
                <a:lnTo>
                  <a:pt x="2373592" y="164375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77390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3649921" y="464633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1644537" y="3288935"/>
            <a:ext cx="1134747"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DOOR</a:t>
            </a:r>
            <a:r>
              <a:rPr sz="2176" spc="-73" dirty="0">
                <a:latin typeface="Tahoma"/>
                <a:cs typeface="Tahoma"/>
              </a:rPr>
              <a:t> </a:t>
            </a:r>
            <a:r>
              <a:rPr sz="2176" spc="193" dirty="0">
                <a:latin typeface="Tahoma"/>
                <a:cs typeface="Tahoma"/>
              </a:rPr>
              <a:t>1</a:t>
            </a:r>
            <a:endParaRPr sz="2176">
              <a:latin typeface="Tahoma"/>
              <a:cs typeface="Tahoma"/>
            </a:endParaRPr>
          </a:p>
        </p:txBody>
      </p:sp>
      <p:sp>
        <p:nvSpPr>
          <p:cNvPr id="33" name="object 33"/>
          <p:cNvSpPr txBox="1"/>
          <p:nvPr/>
        </p:nvSpPr>
        <p:spPr>
          <a:xfrm>
            <a:off x="417661" y="6272321"/>
            <a:ext cx="254128"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7</a:t>
            </a:fld>
            <a:endParaRPr sz="2176">
              <a:latin typeface="Arial"/>
              <a:cs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11A9E-3D68-4A88-8592-9468EA9A96E7}"/>
              </a:ext>
            </a:extLst>
          </p:cNvPr>
          <p:cNvSpPr>
            <a:spLocks noGrp="1"/>
          </p:cNvSpPr>
          <p:nvPr>
            <p:ph type="title"/>
          </p:nvPr>
        </p:nvSpPr>
        <p:spPr/>
        <p:txBody>
          <a:bodyPr>
            <a:normAutofit/>
          </a:bodyPr>
          <a:lstStyle/>
          <a:p>
            <a:r>
              <a:rPr lang="en-US" dirty="0"/>
              <a:t>Bayes and the Confusion Matrix	</a:t>
            </a:r>
          </a:p>
        </p:txBody>
      </p:sp>
      <p:sp>
        <p:nvSpPr>
          <p:cNvPr id="3" name="Content Placeholder 2">
            <a:extLst>
              <a:ext uri="{FF2B5EF4-FFF2-40B4-BE49-F238E27FC236}">
                <a16:creationId xmlns:a16="http://schemas.microsoft.com/office/drawing/2014/main" id="{4A297675-9A97-4550-AB1B-C2DFA2E5D3EE}"/>
              </a:ext>
            </a:extLst>
          </p:cNvPr>
          <p:cNvSpPr>
            <a:spLocks noGrp="1"/>
          </p:cNvSpPr>
          <p:nvPr>
            <p:ph sz="quarter" idx="10"/>
          </p:nvPr>
        </p:nvSpPr>
        <p:spPr>
          <a:xfrm>
            <a:off x="539494" y="1435608"/>
            <a:ext cx="5898737" cy="4823678"/>
          </a:xfrm>
        </p:spPr>
        <p:txBody>
          <a:bodyPr>
            <a:normAutofit/>
          </a:bodyPr>
          <a:lstStyle/>
          <a:p>
            <a:pPr marL="0" indent="0">
              <a:buNone/>
            </a:pPr>
            <a:r>
              <a:rPr lang="en-US" dirty="0"/>
              <a:t>With this confusion matrix, we indeed see 99% of those who are at risk test positive, and that 79.8% of those tested positive are at risk. We found the conditional probability in both directions.</a:t>
            </a:r>
          </a:p>
          <a:p>
            <a:endParaRPr lang="en-US" dirty="0"/>
          </a:p>
          <a:p>
            <a:pPr marL="0" indent="0">
              <a:buNone/>
            </a:pPr>
            <a:r>
              <a:rPr lang="en-US" dirty="0"/>
              <a:t>Despite these numbers, you start to feel uncomfortable that you are not using outside data beyond the vendor’s test. </a:t>
            </a:r>
          </a:p>
          <a:p>
            <a:endParaRPr lang="en-US" dirty="0"/>
          </a:p>
          <a:p>
            <a:pPr marL="0" indent="0">
              <a:buNone/>
            </a:pPr>
            <a:r>
              <a:rPr lang="en-US" dirty="0"/>
              <a:t>What else can we do to verify the vendor’s claims and testing results? </a:t>
            </a:r>
          </a:p>
        </p:txBody>
      </p:sp>
      <p:graphicFrame>
        <p:nvGraphicFramePr>
          <p:cNvPr id="7" name="Object 6">
            <a:extLst>
              <a:ext uri="{FF2B5EF4-FFF2-40B4-BE49-F238E27FC236}">
                <a16:creationId xmlns:a16="http://schemas.microsoft.com/office/drawing/2014/main" id="{C97EA2DC-5CF6-4ECB-B202-DD1D5CB1CEF6}"/>
              </a:ext>
            </a:extLst>
          </p:cNvPr>
          <p:cNvGraphicFramePr>
            <a:graphicFrameLocks noChangeAspect="1"/>
          </p:cNvGraphicFramePr>
          <p:nvPr/>
        </p:nvGraphicFramePr>
        <p:xfrm>
          <a:off x="7527471" y="4659313"/>
          <a:ext cx="4172404" cy="814387"/>
        </p:xfrm>
        <a:graphic>
          <a:graphicData uri="http://schemas.openxmlformats.org/presentationml/2006/ole">
            <mc:AlternateContent xmlns:mc="http://schemas.openxmlformats.org/markup-compatibility/2006">
              <mc:Choice xmlns:v="urn:schemas-microsoft-com:vml" Requires="v">
                <p:oleObj spid="_x0000_s2050" name="Worksheet" r:id="rId3" imgW="2805001" imgH="547821" progId="Excel.Sheet.12">
                  <p:embed/>
                </p:oleObj>
              </mc:Choice>
              <mc:Fallback>
                <p:oleObj name="Worksheet" r:id="rId3" imgW="2805001" imgH="547821" progId="Excel.Sheet.12">
                  <p:embed/>
                  <p:pic>
                    <p:nvPicPr>
                      <p:cNvPr id="7" name="Object 6">
                        <a:extLst>
                          <a:ext uri="{FF2B5EF4-FFF2-40B4-BE49-F238E27FC236}">
                            <a16:creationId xmlns:a16="http://schemas.microsoft.com/office/drawing/2014/main" id="{C97EA2DC-5CF6-4ECB-B202-DD1D5CB1CEF6}"/>
                          </a:ext>
                        </a:extLst>
                      </p:cNvPr>
                      <p:cNvPicPr/>
                      <p:nvPr/>
                    </p:nvPicPr>
                    <p:blipFill>
                      <a:blip r:embed="rId4"/>
                      <a:stretch>
                        <a:fillRect/>
                      </a:stretch>
                    </p:blipFill>
                    <p:spPr>
                      <a:xfrm>
                        <a:off x="7527471" y="4659313"/>
                        <a:ext cx="4172404" cy="814387"/>
                      </a:xfrm>
                      <a:prstGeom prst="rect">
                        <a:avLst/>
                      </a:prstGeom>
                    </p:spPr>
                  </p:pic>
                </p:oleObj>
              </mc:Fallback>
            </mc:AlternateContent>
          </a:graphicData>
        </a:graphic>
      </p:graphicFrame>
      <p:pic>
        <p:nvPicPr>
          <p:cNvPr id="8" name="Picture 7">
            <a:extLst>
              <a:ext uri="{FF2B5EF4-FFF2-40B4-BE49-F238E27FC236}">
                <a16:creationId xmlns:a16="http://schemas.microsoft.com/office/drawing/2014/main" id="{47A2237E-FED8-4E17-ADC7-2752096771C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182532" y="1611086"/>
            <a:ext cx="3175906" cy="2117271"/>
          </a:xfrm>
          <a:prstGeom prst="rect">
            <a:avLst/>
          </a:prstGeom>
        </p:spPr>
      </p:pic>
    </p:spTree>
    <p:extLst>
      <p:ext uri="{BB962C8B-B14F-4D97-AF65-F5344CB8AC3E}">
        <p14:creationId xmlns:p14="http://schemas.microsoft.com/office/powerpoint/2010/main" val="3081384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11A9E-3D68-4A88-8592-9468EA9A96E7}"/>
              </a:ext>
            </a:extLst>
          </p:cNvPr>
          <p:cNvSpPr>
            <a:spLocks noGrp="1"/>
          </p:cNvSpPr>
          <p:nvPr>
            <p:ph type="title"/>
          </p:nvPr>
        </p:nvSpPr>
        <p:spPr/>
        <p:txBody>
          <a:bodyPr>
            <a:normAutofit/>
          </a:bodyPr>
          <a:lstStyle/>
          <a:p>
            <a:r>
              <a:rPr lang="en-US" dirty="0"/>
              <a:t>Bayes and the Confusion Matrix</a:t>
            </a:r>
          </a:p>
        </p:txBody>
      </p:sp>
      <p:sp>
        <p:nvSpPr>
          <p:cNvPr id="3" name="Content Placeholder 2">
            <a:extLst>
              <a:ext uri="{FF2B5EF4-FFF2-40B4-BE49-F238E27FC236}">
                <a16:creationId xmlns:a16="http://schemas.microsoft.com/office/drawing/2014/main" id="{4A297675-9A97-4550-AB1B-C2DFA2E5D3EE}"/>
              </a:ext>
            </a:extLst>
          </p:cNvPr>
          <p:cNvSpPr>
            <a:spLocks noGrp="1"/>
          </p:cNvSpPr>
          <p:nvPr>
            <p:ph sz="quarter" idx="10"/>
          </p:nvPr>
        </p:nvSpPr>
        <p:spPr>
          <a:xfrm>
            <a:off x="539495" y="1435608"/>
            <a:ext cx="6258870" cy="5024827"/>
          </a:xfrm>
        </p:spPr>
        <p:txBody>
          <a:bodyPr>
            <a:normAutofit/>
          </a:bodyPr>
          <a:lstStyle/>
          <a:p>
            <a:pPr marL="0" indent="0">
              <a:buNone/>
            </a:pPr>
            <a:r>
              <a:rPr lang="en-US" dirty="0"/>
              <a:t>After some Wikipedia research, you discover something pivotal…</a:t>
            </a:r>
          </a:p>
          <a:p>
            <a:pPr marL="0" indent="0">
              <a:buNone/>
            </a:pPr>
            <a:endParaRPr lang="en-US" b="1" dirty="0"/>
          </a:p>
          <a:p>
            <a:pPr marL="0" indent="0">
              <a:buNone/>
            </a:pPr>
            <a:r>
              <a:rPr lang="en-US" b="1" dirty="0"/>
              <a:t>Only 1% of the population is at risk. </a:t>
            </a:r>
          </a:p>
          <a:p>
            <a:pPr marL="0" indent="0">
              <a:buNone/>
            </a:pPr>
            <a:endParaRPr lang="en-US" b="1" dirty="0"/>
          </a:p>
          <a:p>
            <a:pPr marL="0" indent="0">
              <a:buNone/>
            </a:pPr>
            <a:r>
              <a:rPr lang="en-US" dirty="0"/>
              <a:t>This means if you planned on deploying this test to 100K patients, only 1000 are likely at risk. </a:t>
            </a:r>
          </a:p>
          <a:p>
            <a:pPr marL="0" indent="0">
              <a:buNone/>
            </a:pPr>
            <a:endParaRPr lang="en-US" dirty="0"/>
          </a:p>
          <a:p>
            <a:pPr marL="0" indent="0">
              <a:buNone/>
            </a:pPr>
            <a:r>
              <a:rPr lang="en-US" dirty="0"/>
              <a:t>The vendor advertised a 99% true positive rate.  You now wonder: will the vendor’s product single out these 1000 patients? Out of 100K? Without error?</a:t>
            </a:r>
          </a:p>
        </p:txBody>
      </p:sp>
      <p:graphicFrame>
        <p:nvGraphicFramePr>
          <p:cNvPr id="9" name="Object 8">
            <a:extLst>
              <a:ext uri="{FF2B5EF4-FFF2-40B4-BE49-F238E27FC236}">
                <a16:creationId xmlns:a16="http://schemas.microsoft.com/office/drawing/2014/main" id="{148E45B7-0B53-4326-A340-3304944B3584}"/>
              </a:ext>
            </a:extLst>
          </p:cNvPr>
          <p:cNvGraphicFramePr>
            <a:graphicFrameLocks noChangeAspect="1"/>
          </p:cNvGraphicFramePr>
          <p:nvPr/>
        </p:nvGraphicFramePr>
        <p:xfrm>
          <a:off x="7527471" y="4659313"/>
          <a:ext cx="4172404" cy="814387"/>
        </p:xfrm>
        <a:graphic>
          <a:graphicData uri="http://schemas.openxmlformats.org/presentationml/2006/ole">
            <mc:AlternateContent xmlns:mc="http://schemas.openxmlformats.org/markup-compatibility/2006">
              <mc:Choice xmlns:v="urn:schemas-microsoft-com:vml" Requires="v">
                <p:oleObj spid="_x0000_s3074" name="Worksheet" r:id="rId4" imgW="2805001" imgH="547821" progId="Excel.Sheet.12">
                  <p:embed/>
                </p:oleObj>
              </mc:Choice>
              <mc:Fallback>
                <p:oleObj name="Worksheet" r:id="rId4" imgW="2805001" imgH="547821" progId="Excel.Sheet.12">
                  <p:embed/>
                  <p:pic>
                    <p:nvPicPr>
                      <p:cNvPr id="9" name="Object 8">
                        <a:extLst>
                          <a:ext uri="{FF2B5EF4-FFF2-40B4-BE49-F238E27FC236}">
                            <a16:creationId xmlns:a16="http://schemas.microsoft.com/office/drawing/2014/main" id="{148E45B7-0B53-4326-A340-3304944B3584}"/>
                          </a:ext>
                        </a:extLst>
                      </p:cNvPr>
                      <p:cNvPicPr/>
                      <p:nvPr/>
                    </p:nvPicPr>
                    <p:blipFill>
                      <a:blip r:embed="rId5"/>
                      <a:stretch>
                        <a:fillRect/>
                      </a:stretch>
                    </p:blipFill>
                    <p:spPr>
                      <a:xfrm>
                        <a:off x="7527471" y="4659313"/>
                        <a:ext cx="4172404" cy="814387"/>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409A2C4D-5125-4AF9-8D89-DDA1F326297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182532" y="1611086"/>
            <a:ext cx="3175906" cy="2117271"/>
          </a:xfrm>
          <a:prstGeom prst="rect">
            <a:avLst/>
          </a:prstGeom>
        </p:spPr>
      </p:pic>
    </p:spTree>
    <p:extLst>
      <p:ext uri="{BB962C8B-B14F-4D97-AF65-F5344CB8AC3E}">
        <p14:creationId xmlns:p14="http://schemas.microsoft.com/office/powerpoint/2010/main" val="26191467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11A9E-3D68-4A88-8592-9468EA9A96E7}"/>
              </a:ext>
            </a:extLst>
          </p:cNvPr>
          <p:cNvSpPr>
            <a:spLocks noGrp="1"/>
          </p:cNvSpPr>
          <p:nvPr>
            <p:ph type="title"/>
          </p:nvPr>
        </p:nvSpPr>
        <p:spPr/>
        <p:txBody>
          <a:bodyPr>
            <a:normAutofit/>
          </a:bodyPr>
          <a:lstStyle/>
          <a:p>
            <a:r>
              <a:rPr lang="en-US" dirty="0"/>
              <a:t>Bayes and the Confusion Matrix	</a:t>
            </a:r>
          </a:p>
        </p:txBody>
      </p:sp>
      <p:sp>
        <p:nvSpPr>
          <p:cNvPr id="3" name="Content Placeholder 2">
            <a:extLst>
              <a:ext uri="{FF2B5EF4-FFF2-40B4-BE49-F238E27FC236}">
                <a16:creationId xmlns:a16="http://schemas.microsoft.com/office/drawing/2014/main" id="{4A297675-9A97-4550-AB1B-C2DFA2E5D3EE}"/>
              </a:ext>
            </a:extLst>
          </p:cNvPr>
          <p:cNvSpPr>
            <a:spLocks noGrp="1"/>
          </p:cNvSpPr>
          <p:nvPr>
            <p:ph sz="quarter" idx="10"/>
          </p:nvPr>
        </p:nvSpPr>
        <p:spPr>
          <a:xfrm>
            <a:off x="539495" y="1435608"/>
            <a:ext cx="6748968" cy="4823678"/>
          </a:xfrm>
        </p:spPr>
        <p:txBody>
          <a:bodyPr>
            <a:normAutofit/>
          </a:bodyPr>
          <a:lstStyle/>
          <a:p>
            <a:pPr marL="0" indent="0">
              <a:buNone/>
            </a:pPr>
            <a:r>
              <a:rPr lang="en-US" dirty="0"/>
              <a:t>If you feel like something is off because only 1% of the population has the health risk, but 20% of the test patients do, you would be right. </a:t>
            </a:r>
          </a:p>
          <a:p>
            <a:pPr marL="0" indent="0">
              <a:buNone/>
            </a:pPr>
            <a:endParaRPr lang="en-US" dirty="0"/>
          </a:p>
          <a:p>
            <a:pPr marL="0" indent="0">
              <a:buNone/>
            </a:pPr>
            <a:r>
              <a:rPr lang="en-US" dirty="0"/>
              <a:t>Utilizing Bayes Theorem, we can incorporate this 1% statistic to find the true probability of being at risk if tested positive.</a:t>
            </a:r>
          </a:p>
          <a:p>
            <a:endParaRPr lang="en-US" dirty="0"/>
          </a:p>
          <a:p>
            <a:pPr marL="0" indent="0">
              <a:buNone/>
            </a:pPr>
            <a:r>
              <a:rPr lang="en-US" sz="1700" i="1" dirty="0"/>
              <a:t>P(At Risk if Positive) = P(Positive if at risk) * P(At risk) / P(Positive)</a:t>
            </a:r>
          </a:p>
          <a:p>
            <a:pPr marL="0" indent="0">
              <a:buNone/>
            </a:pPr>
            <a:r>
              <a:rPr lang="en-US" sz="1700" i="1" dirty="0"/>
              <a:t>P(At Risk if Positive) = (.99 * .01) /  .248</a:t>
            </a:r>
          </a:p>
          <a:p>
            <a:pPr marL="0" indent="0">
              <a:buNone/>
            </a:pPr>
            <a:r>
              <a:rPr lang="en-US" sz="1700" i="1" dirty="0"/>
              <a:t>P(At Risk if Positive) = .0339</a:t>
            </a:r>
          </a:p>
          <a:p>
            <a:pPr marL="0" indent="0">
              <a:buNone/>
            </a:pPr>
            <a:endParaRPr lang="en-US" sz="1700" i="1" dirty="0"/>
          </a:p>
          <a:p>
            <a:pPr marL="0" indent="0">
              <a:buNone/>
            </a:pPr>
            <a:r>
              <a:rPr lang="en-US" b="1" dirty="0">
                <a:solidFill>
                  <a:srgbClr val="FF0000"/>
                </a:solidFill>
              </a:rPr>
              <a:t>3.39% is now the probability of risk given a positive test.  How did it drop from 99% to 3.39%? </a:t>
            </a:r>
          </a:p>
        </p:txBody>
      </p:sp>
      <p:graphicFrame>
        <p:nvGraphicFramePr>
          <p:cNvPr id="9" name="Object 8">
            <a:extLst>
              <a:ext uri="{FF2B5EF4-FFF2-40B4-BE49-F238E27FC236}">
                <a16:creationId xmlns:a16="http://schemas.microsoft.com/office/drawing/2014/main" id="{148E45B7-0B53-4326-A340-3304944B3584}"/>
              </a:ext>
            </a:extLst>
          </p:cNvPr>
          <p:cNvGraphicFramePr>
            <a:graphicFrameLocks noChangeAspect="1"/>
          </p:cNvGraphicFramePr>
          <p:nvPr/>
        </p:nvGraphicFramePr>
        <p:xfrm>
          <a:off x="7527471" y="4659313"/>
          <a:ext cx="4172404" cy="814387"/>
        </p:xfrm>
        <a:graphic>
          <a:graphicData uri="http://schemas.openxmlformats.org/presentationml/2006/ole">
            <mc:AlternateContent xmlns:mc="http://schemas.openxmlformats.org/markup-compatibility/2006">
              <mc:Choice xmlns:v="urn:schemas-microsoft-com:vml" Requires="v">
                <p:oleObj spid="_x0000_s4098" name="Worksheet" r:id="rId4" imgW="2805001" imgH="547821" progId="Excel.Sheet.12">
                  <p:embed/>
                </p:oleObj>
              </mc:Choice>
              <mc:Fallback>
                <p:oleObj name="Worksheet" r:id="rId4" imgW="2805001" imgH="547821" progId="Excel.Sheet.12">
                  <p:embed/>
                  <p:pic>
                    <p:nvPicPr>
                      <p:cNvPr id="9" name="Object 8">
                        <a:extLst>
                          <a:ext uri="{FF2B5EF4-FFF2-40B4-BE49-F238E27FC236}">
                            <a16:creationId xmlns:a16="http://schemas.microsoft.com/office/drawing/2014/main" id="{148E45B7-0B53-4326-A340-3304944B3584}"/>
                          </a:ext>
                        </a:extLst>
                      </p:cNvPr>
                      <p:cNvPicPr/>
                      <p:nvPr/>
                    </p:nvPicPr>
                    <p:blipFill>
                      <a:blip r:embed="rId5"/>
                      <a:stretch>
                        <a:fillRect/>
                      </a:stretch>
                    </p:blipFill>
                    <p:spPr>
                      <a:xfrm>
                        <a:off x="7527471" y="4659313"/>
                        <a:ext cx="4172404" cy="814387"/>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ECEECD82-03F3-48FB-9BF3-ED86021FB39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182532" y="1611086"/>
            <a:ext cx="3175906" cy="2117271"/>
          </a:xfrm>
          <a:prstGeom prst="rect">
            <a:avLst/>
          </a:prstGeom>
        </p:spPr>
      </p:pic>
    </p:spTree>
    <p:extLst>
      <p:ext uri="{BB962C8B-B14F-4D97-AF65-F5344CB8AC3E}">
        <p14:creationId xmlns:p14="http://schemas.microsoft.com/office/powerpoint/2010/main" val="16997239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11A9E-3D68-4A88-8592-9468EA9A96E7}"/>
              </a:ext>
            </a:extLst>
          </p:cNvPr>
          <p:cNvSpPr>
            <a:spLocks noGrp="1"/>
          </p:cNvSpPr>
          <p:nvPr>
            <p:ph type="title"/>
          </p:nvPr>
        </p:nvSpPr>
        <p:spPr/>
        <p:txBody>
          <a:bodyPr>
            <a:normAutofit/>
          </a:bodyPr>
          <a:lstStyle/>
          <a:p>
            <a:r>
              <a:rPr lang="en-US" dirty="0"/>
              <a:t>Bayes and the Confusion Matrix	</a:t>
            </a:r>
          </a:p>
        </p:txBody>
      </p:sp>
      <p:sp>
        <p:nvSpPr>
          <p:cNvPr id="3" name="Content Placeholder 2">
            <a:extLst>
              <a:ext uri="{FF2B5EF4-FFF2-40B4-BE49-F238E27FC236}">
                <a16:creationId xmlns:a16="http://schemas.microsoft.com/office/drawing/2014/main" id="{4A297675-9A97-4550-AB1B-C2DFA2E5D3EE}"/>
              </a:ext>
            </a:extLst>
          </p:cNvPr>
          <p:cNvSpPr>
            <a:spLocks noGrp="1"/>
          </p:cNvSpPr>
          <p:nvPr>
            <p:ph sz="quarter" idx="10"/>
          </p:nvPr>
        </p:nvSpPr>
        <p:spPr>
          <a:xfrm>
            <a:off x="539495" y="1435608"/>
            <a:ext cx="6171548" cy="4823678"/>
          </a:xfrm>
        </p:spPr>
        <p:txBody>
          <a:bodyPr>
            <a:normAutofit/>
          </a:bodyPr>
          <a:lstStyle/>
          <a:p>
            <a:pPr marL="0" indent="0">
              <a:buNone/>
            </a:pPr>
            <a:r>
              <a:rPr lang="en-US" b="1" dirty="0">
                <a:solidFill>
                  <a:srgbClr val="FF0000"/>
                </a:solidFill>
              </a:rPr>
              <a:t>3.39% is now the probability of risk given a positive test. How did it drop from 99% to 3.39%? </a:t>
            </a:r>
          </a:p>
          <a:p>
            <a:endParaRPr lang="en-US" b="1" dirty="0">
              <a:solidFill>
                <a:srgbClr val="FF0000"/>
              </a:solidFill>
            </a:endParaRPr>
          </a:p>
          <a:p>
            <a:pPr marL="0" indent="0">
              <a:buNone/>
            </a:pPr>
            <a:r>
              <a:rPr lang="en-US" dirty="0">
                <a:solidFill>
                  <a:schemeClr val="tx1"/>
                </a:solidFill>
              </a:rPr>
              <a:t>This just shows how easily we can get duped by probabilities that are only high in a specific population like the vendor’s 1000 test patients (remember the homicides and video games example)? </a:t>
            </a:r>
          </a:p>
          <a:p>
            <a:pPr marL="0" indent="0">
              <a:buNone/>
            </a:pPr>
            <a:endParaRPr lang="en-US" dirty="0">
              <a:solidFill>
                <a:schemeClr val="tx1"/>
              </a:solidFill>
            </a:endParaRPr>
          </a:p>
          <a:p>
            <a:pPr marL="0" indent="0">
              <a:buNone/>
            </a:pPr>
            <a:r>
              <a:rPr lang="en-US" dirty="0">
                <a:solidFill>
                  <a:schemeClr val="tx1"/>
                </a:solidFill>
              </a:rPr>
              <a:t>So if this test only has a 3.39% probability of successfully identifying a true positive, we probably should not use it. </a:t>
            </a:r>
          </a:p>
        </p:txBody>
      </p:sp>
      <p:graphicFrame>
        <p:nvGraphicFramePr>
          <p:cNvPr id="9" name="Object 8">
            <a:extLst>
              <a:ext uri="{FF2B5EF4-FFF2-40B4-BE49-F238E27FC236}">
                <a16:creationId xmlns:a16="http://schemas.microsoft.com/office/drawing/2014/main" id="{148E45B7-0B53-4326-A340-3304944B3584}"/>
              </a:ext>
            </a:extLst>
          </p:cNvPr>
          <p:cNvGraphicFramePr>
            <a:graphicFrameLocks noChangeAspect="1"/>
          </p:cNvGraphicFramePr>
          <p:nvPr/>
        </p:nvGraphicFramePr>
        <p:xfrm>
          <a:off x="7527471" y="4659313"/>
          <a:ext cx="4172404" cy="814387"/>
        </p:xfrm>
        <a:graphic>
          <a:graphicData uri="http://schemas.openxmlformats.org/presentationml/2006/ole">
            <mc:AlternateContent xmlns:mc="http://schemas.openxmlformats.org/markup-compatibility/2006">
              <mc:Choice xmlns:v="urn:schemas-microsoft-com:vml" Requires="v">
                <p:oleObj spid="_x0000_s5122" name="Worksheet" r:id="rId4" imgW="2805001" imgH="547821" progId="Excel.Sheet.12">
                  <p:embed/>
                </p:oleObj>
              </mc:Choice>
              <mc:Fallback>
                <p:oleObj name="Worksheet" r:id="rId4" imgW="2805001" imgH="547821" progId="Excel.Sheet.12">
                  <p:embed/>
                  <p:pic>
                    <p:nvPicPr>
                      <p:cNvPr id="9" name="Object 8">
                        <a:extLst>
                          <a:ext uri="{FF2B5EF4-FFF2-40B4-BE49-F238E27FC236}">
                            <a16:creationId xmlns:a16="http://schemas.microsoft.com/office/drawing/2014/main" id="{148E45B7-0B53-4326-A340-3304944B3584}"/>
                          </a:ext>
                        </a:extLst>
                      </p:cNvPr>
                      <p:cNvPicPr/>
                      <p:nvPr/>
                    </p:nvPicPr>
                    <p:blipFill>
                      <a:blip r:embed="rId5"/>
                      <a:stretch>
                        <a:fillRect/>
                      </a:stretch>
                    </p:blipFill>
                    <p:spPr>
                      <a:xfrm>
                        <a:off x="7527471" y="4659313"/>
                        <a:ext cx="4172404" cy="814387"/>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466B72E0-AB13-4C64-82F9-2F18BBF1A25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182532" y="1611086"/>
            <a:ext cx="3175906" cy="2117271"/>
          </a:xfrm>
          <a:prstGeom prst="rect">
            <a:avLst/>
          </a:prstGeom>
        </p:spPr>
      </p:pic>
    </p:spTree>
    <p:extLst>
      <p:ext uri="{BB962C8B-B14F-4D97-AF65-F5344CB8AC3E}">
        <p14:creationId xmlns:p14="http://schemas.microsoft.com/office/powerpoint/2010/main" val="41840960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2D7FFBAA-927B-4970-89B7-7F6DE5EA1C94}"/>
                  </a:ext>
                </a:extLst>
              </p:cNvPr>
              <p:cNvSpPr>
                <a:spLocks noGrp="1"/>
              </p:cNvSpPr>
              <p:nvPr>
                <p:ph sz="half" idx="2"/>
              </p:nvPr>
            </p:nvSpPr>
            <p:spPr>
              <a:xfrm>
                <a:off x="541612" y="1431014"/>
                <a:ext cx="7847315" cy="5281513"/>
              </a:xfrm>
            </p:spPr>
            <p:txBody>
              <a:bodyPr>
                <a:normAutofit/>
              </a:bodyPr>
              <a:lstStyle/>
              <a:p>
                <a:pPr marL="0" indent="0">
                  <a:buNone/>
                </a:pPr>
                <a:r>
                  <a:rPr lang="en-US" dirty="0"/>
                  <a:t>A helpful tool in conditional probabilities is the </a:t>
                </a:r>
                <a:r>
                  <a:rPr lang="en-US" b="1" dirty="0">
                    <a:solidFill>
                      <a:srgbClr val="FF0000"/>
                    </a:solidFill>
                  </a:rPr>
                  <a:t>normalizing constant</a:t>
                </a:r>
                <a:r>
                  <a:rPr lang="en-US" dirty="0"/>
                  <a:t>, which can give us information we may be missing to use in Bayesian problems.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e>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e>
                          <m:r>
                            <a:rPr lang="en-US" b="0" i="1" smtClean="0">
                              <a:latin typeface="Cambria Math" panose="02040503050406030204" pitchFamily="18" charset="0"/>
                            </a:rPr>
                            <m:t>𝑛𝑜𝑡</m:t>
                          </m:r>
                          <m:r>
                            <a:rPr lang="en-US" b="0" i="1" smtClean="0">
                              <a:latin typeface="Cambria Math" panose="02040503050406030204" pitchFamily="18" charset="0"/>
                            </a:rPr>
                            <m:t> </m:t>
                          </m:r>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𝑛𝑜𝑡</m:t>
                      </m:r>
                      <m:r>
                        <a:rPr lang="en-US" b="0" i="1" smtClean="0">
                          <a:latin typeface="Cambria Math" panose="02040503050406030204" pitchFamily="18" charset="0"/>
                        </a:rPr>
                        <m:t> </m:t>
                      </m:r>
                      <m:r>
                        <a:rPr lang="en-US" b="0" i="1" smtClean="0">
                          <a:latin typeface="Cambria Math" panose="02040503050406030204" pitchFamily="18" charset="0"/>
                        </a:rPr>
                        <m:t>𝐵</m:t>
                      </m:r>
                      <m:r>
                        <a:rPr lang="en-US" b="0" i="1" smtClean="0">
                          <a:latin typeface="Cambria Math" panose="02040503050406030204" pitchFamily="18" charset="0"/>
                        </a:rPr>
                        <m:t>)</m:t>
                      </m:r>
                    </m:oMath>
                  </m:oMathPara>
                </a14:m>
                <a:endParaRPr lang="en-US" dirty="0"/>
              </a:p>
              <a:p>
                <a:pPr marL="0" indent="0">
                  <a:buNone/>
                </a:pPr>
                <a:r>
                  <a:rPr lang="en-US" dirty="0"/>
                  <a:t>This makes sense because if we have an event B that may conditionally affect event A, should not the true and false cases of B occurring add up to the total probability of A? </a:t>
                </a:r>
              </a:p>
              <a:p>
                <a:pPr marL="0" indent="0">
                  <a:buNone/>
                </a:pPr>
                <a:r>
                  <a:rPr lang="en-US" b="1" dirty="0"/>
                  <a:t>Take our umbrella problem from earlier: </a:t>
                </a:r>
              </a:p>
              <a:p>
                <a:pPr marL="0" indent="0">
                  <a:buNone/>
                </a:pPr>
                <a:r>
                  <a:rPr lang="en-US" i="1" dirty="0">
                    <a:solidFill>
                      <a:srgbClr val="0070C0"/>
                    </a:solidFill>
                  </a:rPr>
                  <a:t>There is a 30% chance of rain today, and a 40% chance your umbrella order will arrive on time. </a:t>
                </a:r>
              </a:p>
              <a:p>
                <a:pPr marL="0" indent="0">
                  <a:buNone/>
                </a:pPr>
                <a:r>
                  <a:rPr lang="en-US" i="1" dirty="0">
                    <a:solidFill>
                      <a:srgbClr val="0070C0"/>
                    </a:solidFill>
                  </a:rPr>
                  <a:t>However if it rains there is only 20% chance your order will arrive on time, and to run errands there needs to be </a:t>
                </a:r>
                <a:r>
                  <a:rPr lang="en-US" i="1" u="sng" dirty="0">
                    <a:solidFill>
                      <a:srgbClr val="0070C0"/>
                    </a:solidFill>
                  </a:rPr>
                  <a:t>NO RAIN</a:t>
                </a:r>
                <a:r>
                  <a:rPr lang="en-US" i="1" dirty="0">
                    <a:solidFill>
                      <a:srgbClr val="0070C0"/>
                    </a:solidFill>
                  </a:rPr>
                  <a:t> or your umbrella arrives. </a:t>
                </a:r>
              </a:p>
              <a:p>
                <a:pPr marL="0" indent="0">
                  <a:buNone/>
                </a:pPr>
                <a:r>
                  <a:rPr lang="en-US" dirty="0">
                    <a:solidFill>
                      <a:srgbClr val="0070C0"/>
                    </a:solidFill>
                  </a:rPr>
                  <a:t>What is the probability it will </a:t>
                </a:r>
                <a:r>
                  <a:rPr lang="en-US" b="1" i="1" u="sng" dirty="0">
                    <a:solidFill>
                      <a:srgbClr val="0070C0"/>
                    </a:solidFill>
                  </a:rPr>
                  <a:t>NOT</a:t>
                </a:r>
                <a:r>
                  <a:rPr lang="en-US" dirty="0">
                    <a:solidFill>
                      <a:srgbClr val="0070C0"/>
                    </a:solidFill>
                  </a:rPr>
                  <a:t> rain </a:t>
                </a:r>
                <a:r>
                  <a:rPr lang="en-US" b="1" i="1" u="sng" dirty="0">
                    <a:solidFill>
                      <a:srgbClr val="0070C0"/>
                    </a:solidFill>
                  </a:rPr>
                  <a:t>OR</a:t>
                </a:r>
                <a:r>
                  <a:rPr lang="en-US" dirty="0">
                    <a:solidFill>
                      <a:srgbClr val="0070C0"/>
                    </a:solidFill>
                  </a:rPr>
                  <a:t> your umbrella arrives? </a:t>
                </a:r>
              </a:p>
              <a:p>
                <a:pPr marL="0" indent="0">
                  <a:buNone/>
                </a:pPr>
                <a:r>
                  <a:rPr lang="en-US" dirty="0">
                    <a:solidFill>
                      <a:schemeClr val="tx1"/>
                    </a:solidFill>
                  </a:rPr>
                  <a:t>We do not know the conditional probability when there is no rain, but the formula above can help us algebraically solve for it. </a:t>
                </a:r>
                <a:endParaRPr lang="en-US" i="1" dirty="0"/>
              </a:p>
            </p:txBody>
          </p:sp>
        </mc:Choice>
        <mc:Fallback xmlns="">
          <p:sp>
            <p:nvSpPr>
              <p:cNvPr id="2" name="Content Placeholder 1">
                <a:extLst>
                  <a:ext uri="{FF2B5EF4-FFF2-40B4-BE49-F238E27FC236}">
                    <a16:creationId xmlns:a16="http://schemas.microsoft.com/office/drawing/2014/main" id="{2D7FFBAA-927B-4970-89B7-7F6DE5EA1C94}"/>
                  </a:ext>
                </a:extLst>
              </p:cNvPr>
              <p:cNvSpPr>
                <a:spLocks noGrp="1" noRot="1" noChangeAspect="1" noMove="1" noResize="1" noEditPoints="1" noAdjustHandles="1" noChangeArrowheads="1" noChangeShapeType="1" noTextEdit="1"/>
              </p:cNvSpPr>
              <p:nvPr>
                <p:ph sz="half" idx="2"/>
              </p:nvPr>
            </p:nvSpPr>
            <p:spPr>
              <a:xfrm>
                <a:off x="541612" y="1431014"/>
                <a:ext cx="7847315" cy="5281513"/>
              </a:xfrm>
              <a:blipFill>
                <a:blip r:embed="rId2"/>
                <a:stretch>
                  <a:fillRect l="-699" t="-1501"/>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8295F7BD-2A3F-47A5-9AD7-C1A13A5A09F5}"/>
              </a:ext>
            </a:extLst>
          </p:cNvPr>
          <p:cNvSpPr>
            <a:spLocks noGrp="1"/>
          </p:cNvSpPr>
          <p:nvPr>
            <p:ph type="title"/>
          </p:nvPr>
        </p:nvSpPr>
        <p:spPr/>
        <p:txBody>
          <a:bodyPr/>
          <a:lstStyle/>
          <a:p>
            <a:r>
              <a:rPr lang="en-US" dirty="0"/>
              <a:t>Normalization Constant</a:t>
            </a:r>
          </a:p>
        </p:txBody>
      </p:sp>
      <p:pic>
        <p:nvPicPr>
          <p:cNvPr id="4" name="Picture 3" descr="A red umbrella walking down the street&#10;&#10;Description automatically generated">
            <a:extLst>
              <a:ext uri="{FF2B5EF4-FFF2-40B4-BE49-F238E27FC236}">
                <a16:creationId xmlns:a16="http://schemas.microsoft.com/office/drawing/2014/main" id="{3385C5BE-CC1C-4E2F-BEAE-73A297AEC3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9261" y="1431014"/>
            <a:ext cx="2341126" cy="3511689"/>
          </a:xfrm>
          <a:prstGeom prst="rect">
            <a:avLst/>
          </a:prstGeom>
        </p:spPr>
      </p:pic>
    </p:spTree>
    <p:extLst>
      <p:ext uri="{BB962C8B-B14F-4D97-AF65-F5344CB8AC3E}">
        <p14:creationId xmlns:p14="http://schemas.microsoft.com/office/powerpoint/2010/main" val="4084785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CDCFD4ED-611F-4FFA-95BA-2C9DD8A13251}"/>
                  </a:ext>
                </a:extLst>
              </p:cNvPr>
              <p:cNvSpPr>
                <a:spLocks noGrp="1"/>
              </p:cNvSpPr>
              <p:nvPr>
                <p:ph sz="half" idx="2"/>
              </p:nvPr>
            </p:nvSpPr>
            <p:spPr>
              <a:xfrm>
                <a:off x="541612" y="1431014"/>
                <a:ext cx="8281111" cy="5122186"/>
              </a:xfrm>
            </p:spPr>
            <p:txBody>
              <a:bodyPr>
                <a:normAutofit/>
              </a:bodyPr>
              <a:lstStyle/>
              <a:p>
                <a:pPr marL="0" indent="0">
                  <a:buNone/>
                </a:pPr>
                <a:r>
                  <a:rPr lang="en-US" i="1" dirty="0">
                    <a:solidFill>
                      <a:srgbClr val="0070C0"/>
                    </a:solidFill>
                  </a:rPr>
                  <a:t>There is a 30% chance of rain today, and a 40% chance your umbrella order will arrive on time. </a:t>
                </a:r>
              </a:p>
              <a:p>
                <a:pPr marL="0" indent="0">
                  <a:buNone/>
                </a:pPr>
                <a:r>
                  <a:rPr lang="en-US" i="1" dirty="0">
                    <a:solidFill>
                      <a:srgbClr val="0070C0"/>
                    </a:solidFill>
                  </a:rPr>
                  <a:t>However if it rains there is only 20% chance your order will arrive on time, and to run errands there needs to be </a:t>
                </a:r>
                <a:r>
                  <a:rPr lang="en-US" i="1" u="sng" dirty="0">
                    <a:solidFill>
                      <a:srgbClr val="0070C0"/>
                    </a:solidFill>
                  </a:rPr>
                  <a:t>NO RAIN</a:t>
                </a:r>
                <a:r>
                  <a:rPr lang="en-US" i="1" dirty="0">
                    <a:solidFill>
                      <a:srgbClr val="0070C0"/>
                    </a:solidFill>
                  </a:rPr>
                  <a:t> or your umbrella arrives. </a:t>
                </a:r>
              </a:p>
              <a:p>
                <a:pPr marL="0" indent="0">
                  <a:buNone/>
                </a:pPr>
                <a:r>
                  <a:rPr lang="en-US" dirty="0">
                    <a:solidFill>
                      <a:srgbClr val="0070C0"/>
                    </a:solidFill>
                  </a:rPr>
                  <a:t>What is the probability it will </a:t>
                </a:r>
                <a:r>
                  <a:rPr lang="en-US" b="1" i="1" u="sng" dirty="0">
                    <a:solidFill>
                      <a:srgbClr val="0070C0"/>
                    </a:solidFill>
                  </a:rPr>
                  <a:t>NOT</a:t>
                </a:r>
                <a:r>
                  <a:rPr lang="en-US" dirty="0">
                    <a:solidFill>
                      <a:srgbClr val="0070C0"/>
                    </a:solidFill>
                  </a:rPr>
                  <a:t> rain </a:t>
                </a:r>
                <a:r>
                  <a:rPr lang="en-US" b="1" i="1" u="sng" dirty="0">
                    <a:solidFill>
                      <a:srgbClr val="0070C0"/>
                    </a:solidFill>
                  </a:rPr>
                  <a:t>OR</a:t>
                </a:r>
                <a:r>
                  <a:rPr lang="en-US" dirty="0">
                    <a:solidFill>
                      <a:srgbClr val="0070C0"/>
                    </a:solidFill>
                  </a:rPr>
                  <a:t> your umbrella arrives? </a:t>
                </a:r>
              </a:p>
              <a:p>
                <a:pPr marL="0" indent="0">
                  <a:buNone/>
                </a:pPr>
                <a:r>
                  <a:rPr lang="en-US" b="1" dirty="0">
                    <a:solidFill>
                      <a:schemeClr val="tx1"/>
                    </a:solidFill>
                  </a:rPr>
                  <a:t>We can solve for </a:t>
                </a:r>
                <a14:m>
                  <m:oMath xmlns:m="http://schemas.openxmlformats.org/officeDocument/2006/math">
                    <m:r>
                      <a:rPr lang="en-US" b="1" i="1" dirty="0">
                        <a:latin typeface="Cambria Math" panose="02040503050406030204" pitchFamily="18" charset="0"/>
                      </a:rPr>
                      <m:t>𝑷</m:t>
                    </m:r>
                    <m:r>
                      <a:rPr lang="en-US" b="1" i="1" dirty="0">
                        <a:latin typeface="Cambria Math" panose="02040503050406030204" pitchFamily="18" charset="0"/>
                      </a:rPr>
                      <m:t>(</m:t>
                    </m:r>
                    <m:r>
                      <a:rPr lang="en-US" b="1" i="1" dirty="0">
                        <a:latin typeface="Cambria Math" panose="02040503050406030204" pitchFamily="18" charset="0"/>
                      </a:rPr>
                      <m:t>𝒐𝒏</m:t>
                    </m:r>
                    <m:r>
                      <a:rPr lang="en-US" b="1" i="1" dirty="0">
                        <a:latin typeface="Cambria Math" panose="02040503050406030204" pitchFamily="18" charset="0"/>
                      </a:rPr>
                      <m:t> </m:t>
                    </m:r>
                    <m:r>
                      <a:rPr lang="en-US" b="1" i="1" dirty="0" err="1">
                        <a:latin typeface="Cambria Math" panose="02040503050406030204" pitchFamily="18" charset="0"/>
                      </a:rPr>
                      <m:t>𝒕𝒊𝒎𝒆</m:t>
                    </m:r>
                    <m:r>
                      <a:rPr lang="en-US" b="1" i="1" dirty="0" err="1">
                        <a:latin typeface="Cambria Math" panose="02040503050406030204" pitchFamily="18" charset="0"/>
                      </a:rPr>
                      <m:t>|</m:t>
                    </m:r>
                    <m:r>
                      <a:rPr lang="en-US" b="1" i="1" dirty="0" err="1">
                        <a:latin typeface="Cambria Math" panose="02040503050406030204" pitchFamily="18" charset="0"/>
                      </a:rPr>
                      <m:t>𝒏𝒐</m:t>
                    </m:r>
                    <m:r>
                      <a:rPr lang="en-US" b="1" i="1" dirty="0">
                        <a:latin typeface="Cambria Math" panose="02040503050406030204" pitchFamily="18" charset="0"/>
                      </a:rPr>
                      <m:t> </m:t>
                    </m:r>
                    <m:r>
                      <a:rPr lang="en-US" b="1" i="1" dirty="0">
                        <a:latin typeface="Cambria Math" panose="02040503050406030204" pitchFamily="18" charset="0"/>
                      </a:rPr>
                      <m:t>𝒓𝒂𝒊𝒏</m:t>
                    </m:r>
                    <m:r>
                      <a:rPr lang="en-US" b="1" i="1" dirty="0">
                        <a:latin typeface="Cambria Math" panose="02040503050406030204" pitchFamily="18" charset="0"/>
                      </a:rPr>
                      <m:t>) </m:t>
                    </m:r>
                  </m:oMath>
                </a14:m>
                <a:r>
                  <a:rPr lang="en-US" b="1" dirty="0">
                    <a:solidFill>
                      <a:schemeClr val="tx1"/>
                    </a:solidFill>
                  </a:rPr>
                  <a:t>algebraically: </a:t>
                </a:r>
                <a:endParaRPr lang="en-US" b="1" i="1" dirty="0">
                  <a:latin typeface="Cambria Math" panose="02040503050406030204" pitchFamily="18" charset="0"/>
                </a:endParaRPr>
              </a:p>
              <a:p>
                <a:pPr marL="457177" lvl="1" indent="0">
                  <a:lnSpc>
                    <a:spcPct val="110000"/>
                  </a:lnSpc>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e>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e>
                          <m:r>
                            <a:rPr lang="en-US" i="1">
                              <a:latin typeface="Cambria Math" panose="02040503050406030204" pitchFamily="18" charset="0"/>
                            </a:rPr>
                            <m:t>𝑛𝑜𝑡</m:t>
                          </m:r>
                          <m:r>
                            <a:rPr lang="en-US" i="1">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𝑛𝑜𝑡</m:t>
                      </m:r>
                      <m:r>
                        <a:rPr lang="en-US" i="1">
                          <a:latin typeface="Cambria Math" panose="02040503050406030204" pitchFamily="18" charset="0"/>
                        </a:rPr>
                        <m:t> </m:t>
                      </m:r>
                      <m:r>
                        <a:rPr lang="en-US" i="1">
                          <a:latin typeface="Cambria Math" panose="02040503050406030204" pitchFamily="18" charset="0"/>
                        </a:rPr>
                        <m:t>𝐵</m:t>
                      </m:r>
                      <m:r>
                        <a:rPr lang="en-US" i="1">
                          <a:latin typeface="Cambria Math" panose="02040503050406030204" pitchFamily="18" charset="0"/>
                        </a:rPr>
                        <m:t>)</m:t>
                      </m:r>
                    </m:oMath>
                  </m:oMathPara>
                </a14:m>
                <a:endParaRPr lang="en-US" i="1" dirty="0">
                  <a:latin typeface="Cambria Math" panose="02040503050406030204" pitchFamily="18" charset="0"/>
                </a:endParaRPr>
              </a:p>
              <a:p>
                <a:pPr marL="457177" lvl="1" indent="0">
                  <a:lnSpc>
                    <a:spcPct val="110000"/>
                  </a:lnSpc>
                  <a:buNone/>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a:latin typeface="Cambria Math" panose="02040503050406030204" pitchFamily="18" charset="0"/>
                        </a:rPr>
                        <m:t>𝑜𝑛</m:t>
                      </m:r>
                      <m:r>
                        <a:rPr lang="en-US" i="1" dirty="0">
                          <a:latin typeface="Cambria Math" panose="02040503050406030204" pitchFamily="18" charset="0"/>
                        </a:rPr>
                        <m:t> </m:t>
                      </m:r>
                      <m:r>
                        <a:rPr lang="en-US" i="1" dirty="0">
                          <a:latin typeface="Cambria Math" panose="02040503050406030204" pitchFamily="18" charset="0"/>
                        </a:rPr>
                        <m:t>𝑡𝑖𝑚𝑒</m:t>
                      </m:r>
                      <m:r>
                        <a:rPr lang="en-US" i="1" dirty="0" smtClean="0">
                          <a:latin typeface="Cambria Math" panose="02040503050406030204" pitchFamily="18" charset="0"/>
                        </a:rPr>
                        <m:t>) = </m:t>
                      </m:r>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𝑜𝑛</m:t>
                      </m:r>
                      <m:r>
                        <a:rPr lang="en-US" i="1" dirty="0">
                          <a:latin typeface="Cambria Math" panose="02040503050406030204" pitchFamily="18" charset="0"/>
                        </a:rPr>
                        <m:t> </m:t>
                      </m:r>
                      <m:r>
                        <a:rPr lang="en-US" i="1" dirty="0" err="1" smtClean="0">
                          <a:latin typeface="Cambria Math" panose="02040503050406030204" pitchFamily="18" charset="0"/>
                        </a:rPr>
                        <m:t>𝑡𝑖𝑚𝑒</m:t>
                      </m:r>
                      <m:r>
                        <a:rPr lang="en-US" i="1" dirty="0" err="1" smtClean="0">
                          <a:latin typeface="Cambria Math" panose="02040503050406030204" pitchFamily="18" charset="0"/>
                        </a:rPr>
                        <m:t>|</m:t>
                      </m:r>
                      <m:r>
                        <a:rPr lang="en-US" i="1" dirty="0" err="1" smtClean="0">
                          <a:latin typeface="Cambria Math" panose="02040503050406030204" pitchFamily="18" charset="0"/>
                        </a:rPr>
                        <m:t>𝑟𝑎𝑖𝑛</m:t>
                      </m:r>
                      <m:r>
                        <a:rPr lang="en-US" i="1" dirty="0" smtClean="0">
                          <a:latin typeface="Cambria Math" panose="02040503050406030204" pitchFamily="18" charset="0"/>
                        </a:rPr>
                        <m:t>) ∗ </m:t>
                      </m:r>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𝑟𝑎𝑖𝑛</m:t>
                      </m:r>
                      <m:r>
                        <a:rPr lang="en-US" i="1" dirty="0" smtClean="0">
                          <a:latin typeface="Cambria Math" panose="02040503050406030204" pitchFamily="18" charset="0"/>
                        </a:rPr>
                        <m:t>) + </m:t>
                      </m:r>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𝑜𝑛</m:t>
                      </m:r>
                      <m:r>
                        <a:rPr lang="en-US" i="1" dirty="0">
                          <a:latin typeface="Cambria Math" panose="02040503050406030204" pitchFamily="18" charset="0"/>
                        </a:rPr>
                        <m:t> </m:t>
                      </m:r>
                      <m:r>
                        <a:rPr lang="en-US" i="1" dirty="0" err="1" smtClean="0">
                          <a:latin typeface="Cambria Math" panose="02040503050406030204" pitchFamily="18" charset="0"/>
                        </a:rPr>
                        <m:t>𝑡𝑖𝑚</m:t>
                      </m:r>
                      <m:r>
                        <a:rPr lang="en-US" i="1" dirty="0" err="1">
                          <a:latin typeface="Cambria Math" panose="02040503050406030204" pitchFamily="18" charset="0"/>
                        </a:rPr>
                        <m:t>𝑒</m:t>
                      </m:r>
                      <m:r>
                        <a:rPr lang="en-US" i="1" dirty="0" err="1" smtClean="0">
                          <a:latin typeface="Cambria Math" panose="02040503050406030204" pitchFamily="18" charset="0"/>
                        </a:rPr>
                        <m:t>|</m:t>
                      </m:r>
                      <m:r>
                        <a:rPr lang="en-US" i="1" dirty="0" err="1" smtClean="0">
                          <a:latin typeface="Cambria Math" panose="02040503050406030204" pitchFamily="18" charset="0"/>
                        </a:rPr>
                        <m:t>𝑛𝑜</m:t>
                      </m:r>
                      <m:r>
                        <a:rPr lang="en-US" i="1" dirty="0" smtClean="0">
                          <a:latin typeface="Cambria Math" panose="02040503050406030204" pitchFamily="18" charset="0"/>
                        </a:rPr>
                        <m:t> </m:t>
                      </m:r>
                      <m:r>
                        <a:rPr lang="en-US" i="1" dirty="0" smtClean="0">
                          <a:latin typeface="Cambria Math" panose="02040503050406030204" pitchFamily="18" charset="0"/>
                        </a:rPr>
                        <m:t>𝑟𝑎𝑖𝑛</m:t>
                      </m:r>
                      <m:r>
                        <a:rPr lang="en-US" i="1" dirty="0" smtClean="0">
                          <a:latin typeface="Cambria Math" panose="02040503050406030204" pitchFamily="18" charset="0"/>
                        </a:rPr>
                        <m:t>) ∗ </m:t>
                      </m:r>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𝑛𝑜</m:t>
                      </m:r>
                      <m:r>
                        <a:rPr lang="en-US" i="1" dirty="0" smtClean="0">
                          <a:latin typeface="Cambria Math" panose="02040503050406030204" pitchFamily="18" charset="0"/>
                        </a:rPr>
                        <m:t> </m:t>
                      </m:r>
                      <m:r>
                        <a:rPr lang="en-US" i="1" dirty="0" smtClean="0">
                          <a:latin typeface="Cambria Math" panose="02040503050406030204" pitchFamily="18" charset="0"/>
                        </a:rPr>
                        <m:t>𝑟𝑎𝑖𝑛</m:t>
                      </m:r>
                      <m:r>
                        <a:rPr lang="en-US" i="1" dirty="0" smtClean="0">
                          <a:latin typeface="Cambria Math" panose="02040503050406030204" pitchFamily="18" charset="0"/>
                        </a:rPr>
                        <m:t>)</m:t>
                      </m:r>
                    </m:oMath>
                  </m:oMathPara>
                </a14:m>
                <a:endParaRPr lang="en-US" dirty="0"/>
              </a:p>
              <a:p>
                <a:pPr marL="457177" lvl="1" indent="0">
                  <a:lnSpc>
                    <a:spcPct val="110000"/>
                  </a:lnSpc>
                  <a:buNone/>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.40 = .20 ∗ .3 + </m:t>
                      </m:r>
                      <m:r>
                        <a:rPr lang="en-US" i="1" dirty="0">
                          <a:latin typeface="Cambria Math" panose="02040503050406030204" pitchFamily="18" charset="0"/>
                        </a:rPr>
                        <m:t>𝑃</m:t>
                      </m:r>
                      <m:r>
                        <a:rPr lang="en-US" i="1" dirty="0">
                          <a:latin typeface="Cambria Math" panose="02040503050406030204" pitchFamily="18" charset="0"/>
                        </a:rPr>
                        <m:t>(</m:t>
                      </m:r>
                      <m:r>
                        <a:rPr lang="en-US" i="1" dirty="0">
                          <a:latin typeface="Cambria Math" panose="02040503050406030204" pitchFamily="18" charset="0"/>
                        </a:rPr>
                        <m:t>𝑜𝑛</m:t>
                      </m:r>
                      <m:r>
                        <a:rPr lang="en-US" i="1" dirty="0">
                          <a:latin typeface="Cambria Math" panose="02040503050406030204" pitchFamily="18" charset="0"/>
                        </a:rPr>
                        <m:t> </m:t>
                      </m:r>
                      <m:r>
                        <a:rPr lang="en-US" i="1" dirty="0" err="1">
                          <a:latin typeface="Cambria Math" panose="02040503050406030204" pitchFamily="18" charset="0"/>
                        </a:rPr>
                        <m:t>𝑡𝑖𝑚𝑒</m:t>
                      </m:r>
                      <m:r>
                        <a:rPr lang="en-US" i="1" dirty="0" err="1">
                          <a:latin typeface="Cambria Math" panose="02040503050406030204" pitchFamily="18" charset="0"/>
                        </a:rPr>
                        <m:t>|</m:t>
                      </m:r>
                      <m:r>
                        <a:rPr lang="en-US" i="1" dirty="0" err="1">
                          <a:latin typeface="Cambria Math" panose="02040503050406030204" pitchFamily="18" charset="0"/>
                        </a:rPr>
                        <m:t>𝑛𝑜</m:t>
                      </m:r>
                      <m:r>
                        <a:rPr lang="en-US" i="1" dirty="0">
                          <a:latin typeface="Cambria Math" panose="02040503050406030204" pitchFamily="18" charset="0"/>
                        </a:rPr>
                        <m:t> </m:t>
                      </m:r>
                      <m:r>
                        <a:rPr lang="en-US" i="1" dirty="0">
                          <a:latin typeface="Cambria Math" panose="02040503050406030204" pitchFamily="18" charset="0"/>
                        </a:rPr>
                        <m:t>𝑟𝑎𝑖𝑛</m:t>
                      </m:r>
                      <m:r>
                        <a:rPr lang="en-US" i="1" dirty="0">
                          <a:latin typeface="Cambria Math" panose="02040503050406030204" pitchFamily="18" charset="0"/>
                        </a:rPr>
                        <m:t>) ∗(1.0 − .3)</m:t>
                      </m:r>
                    </m:oMath>
                  </m:oMathPara>
                </a14:m>
                <a:endParaRPr lang="en-US" dirty="0"/>
              </a:p>
              <a:p>
                <a:pPr marL="457177" lvl="1" indent="0">
                  <a:lnSpc>
                    <a:spcPct val="110000"/>
                  </a:lnSpc>
                  <a:buNone/>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𝑜𝑛</m:t>
                          </m:r>
                          <m:r>
                            <a:rPr lang="en-US" i="1" dirty="0" smtClean="0">
                              <a:latin typeface="Cambria Math" panose="02040503050406030204" pitchFamily="18" charset="0"/>
                            </a:rPr>
                            <m:t> </m:t>
                          </m:r>
                          <m:r>
                            <a:rPr lang="en-US" i="1" dirty="0" err="1">
                              <a:latin typeface="Cambria Math" panose="02040503050406030204" pitchFamily="18" charset="0"/>
                            </a:rPr>
                            <m:t>𝑡𝑖𝑚𝑒</m:t>
                          </m:r>
                        </m:e>
                        <m:e>
                          <m:r>
                            <a:rPr lang="en-US" i="1" dirty="0" err="1">
                              <a:latin typeface="Cambria Math" panose="02040503050406030204" pitchFamily="18" charset="0"/>
                            </a:rPr>
                            <m:t>𝑛𝑜</m:t>
                          </m:r>
                          <m:r>
                            <a:rPr lang="en-US" i="1" dirty="0">
                              <a:latin typeface="Cambria Math" panose="02040503050406030204" pitchFamily="18" charset="0"/>
                            </a:rPr>
                            <m:t> </m:t>
                          </m:r>
                          <m:r>
                            <a:rPr lang="en-US" i="1" dirty="0">
                              <a:latin typeface="Cambria Math" panose="02040503050406030204" pitchFamily="18" charset="0"/>
                            </a:rPr>
                            <m:t>𝑟𝑎𝑖𝑛</m:t>
                          </m:r>
                        </m:e>
                      </m:d>
                      <m:r>
                        <a:rPr lang="en-US" i="1" dirty="0" smtClean="0">
                          <a:latin typeface="Cambria Math" panose="02040503050406030204" pitchFamily="18" charset="0"/>
                        </a:rPr>
                        <m:t>= .486</m:t>
                      </m:r>
                    </m:oMath>
                  </m:oMathPara>
                </a14:m>
                <a:endParaRPr lang="en-US" dirty="0"/>
              </a:p>
              <a:p>
                <a:pPr marL="457177" lvl="1" indent="0">
                  <a:lnSpc>
                    <a:spcPct val="110000"/>
                  </a:lnSpc>
                  <a:buNone/>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𝑛𝑜</m:t>
                      </m:r>
                      <m:r>
                        <a:rPr lang="en-US" i="1" dirty="0" smtClean="0">
                          <a:latin typeface="Cambria Math" panose="02040503050406030204" pitchFamily="18" charset="0"/>
                        </a:rPr>
                        <m:t> </m:t>
                      </m:r>
                      <m:r>
                        <a:rPr lang="en-US" i="1" dirty="0" smtClean="0">
                          <a:latin typeface="Cambria Math" panose="02040503050406030204" pitchFamily="18" charset="0"/>
                        </a:rPr>
                        <m:t>𝑟𝑎𝑖𝑛</m:t>
                      </m:r>
                      <m:r>
                        <a:rPr lang="en-US" i="1" dirty="0" smtClean="0">
                          <a:latin typeface="Cambria Math" panose="02040503050406030204" pitchFamily="18" charset="0"/>
                        </a:rPr>
                        <m:t> </m:t>
                      </m:r>
                      <m:r>
                        <a:rPr lang="en-US" i="1" dirty="0" smtClean="0">
                          <a:latin typeface="Cambria Math" panose="02040503050406030204" pitchFamily="18" charset="0"/>
                        </a:rPr>
                        <m:t>𝑜𝑟</m:t>
                      </m:r>
                      <m:r>
                        <a:rPr lang="en-US" i="1" dirty="0" smtClean="0">
                          <a:latin typeface="Cambria Math" panose="02040503050406030204" pitchFamily="18" charset="0"/>
                        </a:rPr>
                        <m:t> </m:t>
                      </m:r>
                      <m:r>
                        <a:rPr lang="en-US" i="1" dirty="0" smtClean="0">
                          <a:latin typeface="Cambria Math" panose="02040503050406030204" pitchFamily="18" charset="0"/>
                        </a:rPr>
                        <m:t>𝑜𝑛</m:t>
                      </m:r>
                      <m:r>
                        <a:rPr lang="en-US" i="1" dirty="0" smtClean="0">
                          <a:latin typeface="Cambria Math" panose="02040503050406030204" pitchFamily="18" charset="0"/>
                        </a:rPr>
                        <m:t> </m:t>
                      </m:r>
                      <m:r>
                        <a:rPr lang="en-US" i="1" dirty="0" smtClean="0">
                          <a:latin typeface="Cambria Math" panose="02040503050406030204" pitchFamily="18" charset="0"/>
                        </a:rPr>
                        <m:t>𝑡𝑖𝑚𝑒</m:t>
                      </m:r>
                      <m:r>
                        <a:rPr lang="en-US" i="1" dirty="0" smtClean="0">
                          <a:latin typeface="Cambria Math" panose="02040503050406030204" pitchFamily="18" charset="0"/>
                        </a:rPr>
                        <m:t>) = </m:t>
                      </m:r>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𝑛𝑜</m:t>
                      </m:r>
                      <m:r>
                        <a:rPr lang="en-US" i="1" dirty="0" smtClean="0">
                          <a:latin typeface="Cambria Math" panose="02040503050406030204" pitchFamily="18" charset="0"/>
                        </a:rPr>
                        <m:t> </m:t>
                      </m:r>
                      <m:r>
                        <a:rPr lang="en-US" i="1" dirty="0" smtClean="0">
                          <a:latin typeface="Cambria Math" panose="02040503050406030204" pitchFamily="18" charset="0"/>
                        </a:rPr>
                        <m:t>𝑟𝑎𝑖𝑛</m:t>
                      </m:r>
                      <m:r>
                        <a:rPr lang="en-US" i="1" dirty="0" smtClean="0">
                          <a:latin typeface="Cambria Math" panose="02040503050406030204" pitchFamily="18" charset="0"/>
                        </a:rPr>
                        <m:t>) + </m:t>
                      </m:r>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𝑜𝑛</m:t>
                      </m:r>
                      <m:r>
                        <a:rPr lang="en-US" i="1" dirty="0" smtClean="0">
                          <a:latin typeface="Cambria Math" panose="02040503050406030204" pitchFamily="18" charset="0"/>
                        </a:rPr>
                        <m:t> </m:t>
                      </m:r>
                      <m:r>
                        <a:rPr lang="en-US" i="1" dirty="0" smtClean="0">
                          <a:latin typeface="Cambria Math" panose="02040503050406030204" pitchFamily="18" charset="0"/>
                        </a:rPr>
                        <m:t>𝑡𝑖𝑚𝑒</m:t>
                      </m:r>
                      <m:r>
                        <a:rPr lang="en-US" i="1" dirty="0" smtClean="0">
                          <a:latin typeface="Cambria Math" panose="02040503050406030204" pitchFamily="18" charset="0"/>
                        </a:rPr>
                        <m:t>) – </m:t>
                      </m:r>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𝑛𝑜</m:t>
                      </m:r>
                      <m:r>
                        <a:rPr lang="en-US" i="1" dirty="0" smtClean="0">
                          <a:latin typeface="Cambria Math" panose="02040503050406030204" pitchFamily="18" charset="0"/>
                        </a:rPr>
                        <m:t> </m:t>
                      </m:r>
                      <m:r>
                        <a:rPr lang="en-US" i="1" dirty="0" smtClean="0">
                          <a:latin typeface="Cambria Math" panose="02040503050406030204" pitchFamily="18" charset="0"/>
                        </a:rPr>
                        <m:t>𝑟𝑎𝑖𝑛</m:t>
                      </m:r>
                      <m:r>
                        <a:rPr lang="en-US" i="1" dirty="0" smtClean="0">
                          <a:latin typeface="Cambria Math" panose="02040503050406030204" pitchFamily="18" charset="0"/>
                        </a:rPr>
                        <m:t>) ∗ </m:t>
                      </m:r>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𝑜𝑛</m:t>
                      </m:r>
                      <m:r>
                        <a:rPr lang="en-US" i="1" dirty="0" smtClean="0">
                          <a:latin typeface="Cambria Math" panose="02040503050406030204" pitchFamily="18" charset="0"/>
                        </a:rPr>
                        <m:t> </m:t>
                      </m:r>
                      <m:r>
                        <a:rPr lang="en-US" i="1" dirty="0" err="1" smtClean="0">
                          <a:latin typeface="Cambria Math" panose="02040503050406030204" pitchFamily="18" charset="0"/>
                        </a:rPr>
                        <m:t>𝑡𝑖𝑚𝑒</m:t>
                      </m:r>
                      <m:r>
                        <a:rPr lang="en-US" i="1" dirty="0" err="1" smtClean="0">
                          <a:latin typeface="Cambria Math" panose="02040503050406030204" pitchFamily="18" charset="0"/>
                        </a:rPr>
                        <m:t>|</m:t>
                      </m:r>
                      <m:r>
                        <a:rPr lang="en-US" i="1" dirty="0" err="1" smtClean="0">
                          <a:latin typeface="Cambria Math" panose="02040503050406030204" pitchFamily="18" charset="0"/>
                        </a:rPr>
                        <m:t>𝑛𝑜</m:t>
                      </m:r>
                      <m:r>
                        <a:rPr lang="en-US" i="1" dirty="0" smtClean="0">
                          <a:latin typeface="Cambria Math" panose="02040503050406030204" pitchFamily="18" charset="0"/>
                        </a:rPr>
                        <m:t> </m:t>
                      </m:r>
                      <m:r>
                        <a:rPr lang="en-US" i="1" dirty="0" smtClean="0">
                          <a:latin typeface="Cambria Math" panose="02040503050406030204" pitchFamily="18" charset="0"/>
                        </a:rPr>
                        <m:t>𝑟𝑎𝑖𝑛</m:t>
                      </m:r>
                      <m:r>
                        <a:rPr lang="en-US" i="1" dirty="0" smtClean="0">
                          <a:latin typeface="Cambria Math" panose="02040503050406030204" pitchFamily="18" charset="0"/>
                        </a:rPr>
                        <m:t>)</m:t>
                      </m:r>
                    </m:oMath>
                  </m:oMathPara>
                </a14:m>
                <a:endParaRPr lang="en-US" dirty="0"/>
              </a:p>
              <a:p>
                <a:pPr marL="457177" lvl="1" indent="0">
                  <a:lnSpc>
                    <a:spcPct val="110000"/>
                  </a:lnSpc>
                  <a:buNone/>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𝑛𝑜</m:t>
                      </m:r>
                      <m:r>
                        <a:rPr lang="en-US" i="1" dirty="0" smtClean="0">
                          <a:latin typeface="Cambria Math" panose="02040503050406030204" pitchFamily="18" charset="0"/>
                        </a:rPr>
                        <m:t> </m:t>
                      </m:r>
                      <m:r>
                        <a:rPr lang="en-US" i="1" dirty="0" smtClean="0">
                          <a:latin typeface="Cambria Math" panose="02040503050406030204" pitchFamily="18" charset="0"/>
                        </a:rPr>
                        <m:t>𝑟𝑎𝑖𝑛</m:t>
                      </m:r>
                      <m:r>
                        <a:rPr lang="en-US" i="1" dirty="0" smtClean="0">
                          <a:latin typeface="Cambria Math" panose="02040503050406030204" pitchFamily="18" charset="0"/>
                        </a:rPr>
                        <m:t> </m:t>
                      </m:r>
                      <m:r>
                        <a:rPr lang="en-US" i="1" dirty="0" smtClean="0">
                          <a:latin typeface="Cambria Math" panose="02040503050406030204" pitchFamily="18" charset="0"/>
                        </a:rPr>
                        <m:t>𝑜𝑟</m:t>
                      </m:r>
                      <m:r>
                        <a:rPr lang="en-US" i="1" dirty="0" smtClean="0">
                          <a:latin typeface="Cambria Math" panose="02040503050406030204" pitchFamily="18" charset="0"/>
                        </a:rPr>
                        <m:t> </m:t>
                      </m:r>
                      <m:r>
                        <a:rPr lang="en-US" i="1" dirty="0" smtClean="0">
                          <a:latin typeface="Cambria Math" panose="02040503050406030204" pitchFamily="18" charset="0"/>
                        </a:rPr>
                        <m:t>𝑜𝑛</m:t>
                      </m:r>
                      <m:r>
                        <a:rPr lang="en-US" i="1" dirty="0" smtClean="0">
                          <a:latin typeface="Cambria Math" panose="02040503050406030204" pitchFamily="18" charset="0"/>
                        </a:rPr>
                        <m:t> </m:t>
                      </m:r>
                      <m:r>
                        <a:rPr lang="en-US" i="1" dirty="0" smtClean="0">
                          <a:latin typeface="Cambria Math" panose="02040503050406030204" pitchFamily="18" charset="0"/>
                        </a:rPr>
                        <m:t>𝑡𝑖𝑚𝑒</m:t>
                      </m:r>
                      <m:r>
                        <a:rPr lang="en-US" i="1" dirty="0" smtClean="0">
                          <a:latin typeface="Cambria Math" panose="02040503050406030204" pitchFamily="18" charset="0"/>
                        </a:rPr>
                        <m:t>) = .7 + .40 – (.7 ∗ .486) = </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𝟕𝟓𝟗𝟖</m:t>
                      </m:r>
                    </m:oMath>
                  </m:oMathPara>
                </a14:m>
                <a:endParaRPr lang="en-US" b="1" dirty="0"/>
              </a:p>
              <a:p>
                <a:pPr marL="457177" lvl="1" indent="0">
                  <a:lnSpc>
                    <a:spcPct val="110000"/>
                  </a:lnSpc>
                  <a:buNone/>
                </a:pPr>
                <a:r>
                  <a:rPr lang="en-US" b="1" dirty="0">
                    <a:solidFill>
                      <a:srgbClr val="FF0000"/>
                    </a:solidFill>
                  </a:rPr>
                  <a:t>So there is a 75.98% chance it will not rain or your umbrella arrives on time. </a:t>
                </a:r>
              </a:p>
            </p:txBody>
          </p:sp>
        </mc:Choice>
        <mc:Fallback xmlns="">
          <p:sp>
            <p:nvSpPr>
              <p:cNvPr id="2" name="Content Placeholder 1">
                <a:extLst>
                  <a:ext uri="{FF2B5EF4-FFF2-40B4-BE49-F238E27FC236}">
                    <a16:creationId xmlns:a16="http://schemas.microsoft.com/office/drawing/2014/main" id="{CDCFD4ED-611F-4FFA-95BA-2C9DD8A13251}"/>
                  </a:ext>
                </a:extLst>
              </p:cNvPr>
              <p:cNvSpPr>
                <a:spLocks noGrp="1" noRot="1" noChangeAspect="1" noMove="1" noResize="1" noEditPoints="1" noAdjustHandles="1" noChangeArrowheads="1" noChangeShapeType="1" noTextEdit="1"/>
              </p:cNvSpPr>
              <p:nvPr>
                <p:ph sz="half" idx="2"/>
              </p:nvPr>
            </p:nvSpPr>
            <p:spPr>
              <a:xfrm>
                <a:off x="541612" y="1431014"/>
                <a:ext cx="8281111" cy="5122186"/>
              </a:xfrm>
              <a:blipFill>
                <a:blip r:embed="rId2"/>
                <a:stretch>
                  <a:fillRect l="-663" t="-1548" r="-147"/>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6E3CB605-5288-44EF-8621-E5EC729DA890}"/>
              </a:ext>
            </a:extLst>
          </p:cNvPr>
          <p:cNvSpPr>
            <a:spLocks noGrp="1"/>
          </p:cNvSpPr>
          <p:nvPr>
            <p:ph type="title"/>
          </p:nvPr>
        </p:nvSpPr>
        <p:spPr/>
        <p:txBody>
          <a:bodyPr/>
          <a:lstStyle/>
          <a:p>
            <a:r>
              <a:rPr lang="en-US" dirty="0"/>
              <a:t>Normalization Constant</a:t>
            </a:r>
          </a:p>
        </p:txBody>
      </p:sp>
      <p:pic>
        <p:nvPicPr>
          <p:cNvPr id="5" name="Picture 4" descr="A red umbrella walking down the street&#10;&#10;Description automatically generated">
            <a:extLst>
              <a:ext uri="{FF2B5EF4-FFF2-40B4-BE49-F238E27FC236}">
                <a16:creationId xmlns:a16="http://schemas.microsoft.com/office/drawing/2014/main" id="{554F7088-702D-495D-B50F-377B5FBD49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9261" y="1431014"/>
            <a:ext cx="2341126" cy="3511689"/>
          </a:xfrm>
          <a:prstGeom prst="rect">
            <a:avLst/>
          </a:prstGeom>
        </p:spPr>
      </p:pic>
    </p:spTree>
    <p:extLst>
      <p:ext uri="{BB962C8B-B14F-4D97-AF65-F5344CB8AC3E}">
        <p14:creationId xmlns:p14="http://schemas.microsoft.com/office/powerpoint/2010/main" val="12879316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1A1AA5-67F7-4B67-A013-2229AA8E73D9}"/>
              </a:ext>
            </a:extLst>
          </p:cNvPr>
          <p:cNvSpPr>
            <a:spLocks noGrp="1"/>
          </p:cNvSpPr>
          <p:nvPr>
            <p:ph sz="half" idx="2"/>
          </p:nvPr>
        </p:nvSpPr>
        <p:spPr>
          <a:xfrm>
            <a:off x="541613" y="1431014"/>
            <a:ext cx="7916588" cy="4836073"/>
          </a:xfrm>
        </p:spPr>
        <p:txBody>
          <a:bodyPr>
            <a:normAutofit fontScale="92500"/>
          </a:bodyPr>
          <a:lstStyle/>
          <a:p>
            <a:pPr marL="0" indent="0">
              <a:buNone/>
            </a:pPr>
            <a:r>
              <a:rPr lang="en-US" dirty="0"/>
              <a:t>One of the cool things about Bayes is you can keep chaining several conditional probabilities together that affect an event of interest, assuming each condition is independent of the other conditions. </a:t>
            </a:r>
          </a:p>
          <a:p>
            <a:pPr marL="0" indent="0">
              <a:buNone/>
            </a:pPr>
            <a:r>
              <a:rPr lang="en-US" dirty="0"/>
              <a:t>If I have an event A, and I want to calculate the probability it will occur given event B and event C have occurred, and I have the necessary conditional probabilities:</a:t>
            </a:r>
          </a:p>
          <a:p>
            <a:pPr marL="0" indent="0">
              <a:buNone/>
            </a:pPr>
            <a:endParaRPr lang="en-US" dirty="0"/>
          </a:p>
          <a:p>
            <a:pPr marL="0" indent="0">
              <a:buNone/>
            </a:pPr>
            <a:endParaRPr lang="en-US" dirty="0"/>
          </a:p>
          <a:p>
            <a:pPr marL="0" indent="0">
              <a:buNone/>
            </a:pPr>
            <a:endParaRPr lang="en-US" dirty="0"/>
          </a:p>
          <a:p>
            <a:pPr marL="0" indent="0">
              <a:buNone/>
            </a:pPr>
            <a:r>
              <a:rPr lang="en-US" dirty="0"/>
              <a:t>In the interest of time, I won’t show the derivation of this formula and all the joint probability work but know this allows us to keep updating our beliefs with new evidence.</a:t>
            </a:r>
          </a:p>
          <a:p>
            <a:pPr marL="0" indent="0">
              <a:buNone/>
            </a:pPr>
            <a:r>
              <a:rPr lang="en-US" dirty="0"/>
              <a:t>This is the foundational idea behind the Naïve Bayes machine learning algorithm.</a:t>
            </a:r>
          </a:p>
          <a:p>
            <a:pPr marL="0" indent="0">
              <a:buNone/>
            </a:pPr>
            <a:endParaRPr lang="en-US" dirty="0"/>
          </a:p>
        </p:txBody>
      </p:sp>
      <p:sp>
        <p:nvSpPr>
          <p:cNvPr id="3" name="Title 2">
            <a:extLst>
              <a:ext uri="{FF2B5EF4-FFF2-40B4-BE49-F238E27FC236}">
                <a16:creationId xmlns:a16="http://schemas.microsoft.com/office/drawing/2014/main" id="{A1D283D5-07C6-42B4-A124-06EA1443FB22}"/>
              </a:ext>
            </a:extLst>
          </p:cNvPr>
          <p:cNvSpPr>
            <a:spLocks noGrp="1"/>
          </p:cNvSpPr>
          <p:nvPr>
            <p:ph type="title"/>
          </p:nvPr>
        </p:nvSpPr>
        <p:spPr/>
        <p:txBody>
          <a:bodyPr/>
          <a:lstStyle/>
          <a:p>
            <a:r>
              <a:rPr lang="en-US" dirty="0"/>
              <a:t>Chaining Conditional Probabilities</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8648A00E-5FAC-4AEE-97C4-08BBB75939A4}"/>
                  </a:ext>
                </a:extLst>
              </p:cNvPr>
              <p:cNvSpPr/>
              <p:nvPr/>
            </p:nvSpPr>
            <p:spPr>
              <a:xfrm>
                <a:off x="415904" y="3429000"/>
                <a:ext cx="8168005"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e>
                          <m:r>
                            <a:rPr lang="en-US" i="1">
                              <a:latin typeface="Cambria Math" panose="02040503050406030204" pitchFamily="18" charset="0"/>
                            </a:rPr>
                            <m:t>𝐵</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i="1">
                              <a:latin typeface="Cambria Math" panose="02040503050406030204" pitchFamily="18" charset="0"/>
                            </a:rPr>
                            <m:t>𝐶</m:t>
                          </m:r>
                        </m:e>
                      </m:d>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𝐶</m:t>
                              </m:r>
                            </m:e>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num>
                        <m:den>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𝐶</m:t>
                              </m:r>
                            </m:e>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e>
                              <m:r>
                                <a:rPr lang="en-US" b="0" i="1" smtClean="0">
                                  <a:latin typeface="Cambria Math" panose="02040503050406030204" pitchFamily="18" charset="0"/>
                                </a:rPr>
                                <m:t>𝑛𝑜𝑡</m:t>
                              </m:r>
                              <m:r>
                                <a:rPr lang="en-US" b="0" i="1" smtClean="0">
                                  <a:latin typeface="Cambria Math" panose="02040503050406030204" pitchFamily="18" charset="0"/>
                                </a:rPr>
                                <m:t> </m:t>
                              </m:r>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𝐶</m:t>
                              </m:r>
                            </m:e>
                            <m:e>
                              <m:r>
                                <a:rPr lang="en-US" b="0" i="1" smtClean="0">
                                  <a:latin typeface="Cambria Math" panose="02040503050406030204" pitchFamily="18" charset="0"/>
                                </a:rPr>
                                <m:t>𝑛𝑜𝑡</m:t>
                              </m:r>
                              <m:r>
                                <a:rPr lang="en-US" b="0" i="1" smtClean="0">
                                  <a:latin typeface="Cambria Math" panose="02040503050406030204" pitchFamily="18" charset="0"/>
                                </a:rPr>
                                <m:t> </m:t>
                              </m:r>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𝑛𝑜𝑡</m:t>
                          </m:r>
                          <m:r>
                            <a:rPr lang="en-US" b="0" i="1" smtClean="0">
                              <a:latin typeface="Cambria Math" panose="02040503050406030204" pitchFamily="18" charset="0"/>
                            </a:rPr>
                            <m:t> </m:t>
                          </m:r>
                          <m:r>
                            <a:rPr lang="en-US" b="0" i="1" smtClean="0">
                              <a:latin typeface="Cambria Math" panose="02040503050406030204" pitchFamily="18" charset="0"/>
                            </a:rPr>
                            <m:t>𝐴</m:t>
                          </m:r>
                          <m:r>
                            <a:rPr lang="en-US" b="0" i="1" smtClean="0">
                              <a:latin typeface="Cambria Math" panose="02040503050406030204" pitchFamily="18" charset="0"/>
                            </a:rPr>
                            <m:t>)</m:t>
                          </m:r>
                        </m:den>
                      </m:f>
                    </m:oMath>
                  </m:oMathPara>
                </a14:m>
                <a:endParaRPr lang="en-US" dirty="0"/>
              </a:p>
            </p:txBody>
          </p:sp>
        </mc:Choice>
        <mc:Fallback xmlns="">
          <p:sp>
            <p:nvSpPr>
              <p:cNvPr id="4" name="Rectangle 3">
                <a:extLst>
                  <a:ext uri="{FF2B5EF4-FFF2-40B4-BE49-F238E27FC236}">
                    <a16:creationId xmlns:a16="http://schemas.microsoft.com/office/drawing/2014/main" id="{8648A00E-5FAC-4AEE-97C4-08BBB75939A4}"/>
                  </a:ext>
                </a:extLst>
              </p:cNvPr>
              <p:cNvSpPr>
                <a:spLocks noRot="1" noChangeAspect="1" noMove="1" noResize="1" noEditPoints="1" noAdjustHandles="1" noChangeArrowheads="1" noChangeShapeType="1" noTextEdit="1"/>
              </p:cNvSpPr>
              <p:nvPr/>
            </p:nvSpPr>
            <p:spPr>
              <a:xfrm>
                <a:off x="415904" y="3429000"/>
                <a:ext cx="8168005" cy="679032"/>
              </a:xfrm>
              <a:prstGeom prst="rect">
                <a:avLst/>
              </a:prstGeom>
              <a:blipFill>
                <a:blip r:embed="rId2"/>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2FA672F7-E65C-4D02-A062-86BB2485EEA9}"/>
              </a:ext>
            </a:extLst>
          </p:cNvPr>
          <p:cNvSpPr/>
          <p:nvPr/>
        </p:nvSpPr>
        <p:spPr>
          <a:xfrm>
            <a:off x="521208" y="6267087"/>
            <a:ext cx="8740556" cy="461665"/>
          </a:xfrm>
          <a:prstGeom prst="rect">
            <a:avLst/>
          </a:prstGeom>
        </p:spPr>
        <p:txBody>
          <a:bodyPr wrap="square">
            <a:spAutoFit/>
          </a:bodyPr>
          <a:lstStyle/>
          <a:p>
            <a:r>
              <a:rPr lang="en-US" sz="1200" dirty="0"/>
              <a:t>Great Article: </a:t>
            </a:r>
            <a:r>
              <a:rPr lang="en-US" sz="1200" dirty="0">
                <a:hlinkClick r:id="rId3"/>
              </a:rPr>
              <a:t>https://towardsdatascience.com/bayes-rule-applied-75965e4482ff</a:t>
            </a:r>
            <a:endParaRPr lang="en-US" sz="1200" dirty="0"/>
          </a:p>
          <a:p>
            <a:endParaRPr lang="en-US" sz="1200" dirty="0"/>
          </a:p>
        </p:txBody>
      </p:sp>
      <p:pic>
        <p:nvPicPr>
          <p:cNvPr id="7" name="Picture 6" descr="A sign above a store&#10;&#10;Description automatically generated">
            <a:extLst>
              <a:ext uri="{FF2B5EF4-FFF2-40B4-BE49-F238E27FC236}">
                <a16:creationId xmlns:a16="http://schemas.microsoft.com/office/drawing/2014/main" id="{127D22BA-CF84-4D3B-801D-33A224891BD7}"/>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583909" y="1310078"/>
            <a:ext cx="2997206" cy="1920709"/>
          </a:xfrm>
          <a:prstGeom prst="rect">
            <a:avLst/>
          </a:prstGeom>
        </p:spPr>
      </p:pic>
    </p:spTree>
    <p:extLst>
      <p:ext uri="{BB962C8B-B14F-4D97-AF65-F5344CB8AC3E}">
        <p14:creationId xmlns:p14="http://schemas.microsoft.com/office/powerpoint/2010/main" val="201684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BE43-5855-4626-A557-BABE88A4FCE9}"/>
              </a:ext>
            </a:extLst>
          </p:cNvPr>
          <p:cNvSpPr>
            <a:spLocks noGrp="1"/>
          </p:cNvSpPr>
          <p:nvPr>
            <p:ph type="title"/>
          </p:nvPr>
        </p:nvSpPr>
        <p:spPr/>
        <p:txBody>
          <a:bodyPr/>
          <a:lstStyle/>
          <a:p>
            <a:r>
              <a:rPr lang="en-US" dirty="0"/>
              <a:t>Exercise 2A</a:t>
            </a:r>
          </a:p>
        </p:txBody>
      </p:sp>
      <p:sp>
        <p:nvSpPr>
          <p:cNvPr id="3" name="Content Placeholder 2">
            <a:extLst>
              <a:ext uri="{FF2B5EF4-FFF2-40B4-BE49-F238E27FC236}">
                <a16:creationId xmlns:a16="http://schemas.microsoft.com/office/drawing/2014/main" id="{57E647D8-5923-4C74-911F-26ABD4244499}"/>
              </a:ext>
            </a:extLst>
          </p:cNvPr>
          <p:cNvSpPr>
            <a:spLocks noGrp="1"/>
          </p:cNvSpPr>
          <p:nvPr>
            <p:ph sz="quarter" idx="10"/>
          </p:nvPr>
        </p:nvSpPr>
        <p:spPr>
          <a:xfrm>
            <a:off x="539497" y="1435608"/>
            <a:ext cx="6877119" cy="3977640"/>
          </a:xfrm>
        </p:spPr>
        <p:txBody>
          <a:bodyPr/>
          <a:lstStyle/>
          <a:p>
            <a:pPr marL="0" indent="0">
              <a:buNone/>
            </a:pPr>
            <a:r>
              <a:rPr lang="en-US" dirty="0"/>
              <a:t>An auto manufacturing company Edison develops slick, cutting edge electric cars. </a:t>
            </a:r>
          </a:p>
          <a:p>
            <a:pPr marL="0" indent="0">
              <a:buNone/>
            </a:pPr>
            <a:endParaRPr lang="en-US" dirty="0"/>
          </a:p>
          <a:p>
            <a:pPr marL="0" indent="0">
              <a:buNone/>
            </a:pPr>
            <a:r>
              <a:rPr lang="en-US" dirty="0"/>
              <a:t>The founder </a:t>
            </a:r>
            <a:r>
              <a:rPr lang="en-US" dirty="0" err="1"/>
              <a:t>Elom</a:t>
            </a:r>
            <a:r>
              <a:rPr lang="en-US" dirty="0"/>
              <a:t> </a:t>
            </a:r>
            <a:r>
              <a:rPr lang="en-US" dirty="0" err="1"/>
              <a:t>Nusk</a:t>
            </a:r>
            <a:r>
              <a:rPr lang="en-US" dirty="0"/>
              <a:t> revealed an ”AI” diagnostics system that pre-emptively detects worn tires with 95% accuracy, so the driver is notified to replace them.</a:t>
            </a:r>
          </a:p>
          <a:p>
            <a:pPr marL="0" indent="0">
              <a:buNone/>
            </a:pPr>
            <a:r>
              <a:rPr lang="en-US" dirty="0"/>
              <a:t> </a:t>
            </a:r>
          </a:p>
          <a:p>
            <a:pPr marL="0" indent="0">
              <a:buNone/>
            </a:pPr>
            <a:r>
              <a:rPr lang="en-US" dirty="0"/>
              <a:t>However at a given time only 5% of tires on the road need to be replaced, and the system is flagging positives 7% of the time. </a:t>
            </a:r>
          </a:p>
          <a:p>
            <a:pPr marL="0" indent="0">
              <a:buNone/>
            </a:pPr>
            <a:endParaRPr lang="en-US" dirty="0"/>
          </a:p>
          <a:p>
            <a:pPr marL="0" indent="0">
              <a:buNone/>
            </a:pPr>
            <a:r>
              <a:rPr lang="en-US" dirty="0"/>
              <a:t>What is the probability of the system correctly identifying a tire as worn? </a:t>
            </a:r>
          </a:p>
        </p:txBody>
      </p:sp>
      <p:pic>
        <p:nvPicPr>
          <p:cNvPr id="5" name="Picture 4" descr="A close up of a brick wall&#10;&#10;Description automatically generated">
            <a:extLst>
              <a:ext uri="{FF2B5EF4-FFF2-40B4-BE49-F238E27FC236}">
                <a16:creationId xmlns:a16="http://schemas.microsoft.com/office/drawing/2014/main" id="{1C9E5677-BEEC-4A0D-80CA-B67EE7D67B2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29094" y="1383144"/>
            <a:ext cx="3723409" cy="2482273"/>
          </a:xfrm>
          <a:prstGeom prst="rect">
            <a:avLst/>
          </a:prstGeom>
        </p:spPr>
      </p:pic>
    </p:spTree>
    <p:extLst>
      <p:ext uri="{BB962C8B-B14F-4D97-AF65-F5344CB8AC3E}">
        <p14:creationId xmlns:p14="http://schemas.microsoft.com/office/powerpoint/2010/main" val="6096760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BE43-5855-4626-A557-BABE88A4FCE9}"/>
              </a:ext>
            </a:extLst>
          </p:cNvPr>
          <p:cNvSpPr>
            <a:spLocks noGrp="1"/>
          </p:cNvSpPr>
          <p:nvPr>
            <p:ph type="title"/>
          </p:nvPr>
        </p:nvSpPr>
        <p:spPr/>
        <p:txBody>
          <a:bodyPr/>
          <a:lstStyle/>
          <a:p>
            <a:r>
              <a:rPr lang="en-US" dirty="0"/>
              <a:t>Exercise 2A</a:t>
            </a:r>
          </a:p>
        </p:txBody>
      </p:sp>
      <p:sp>
        <p:nvSpPr>
          <p:cNvPr id="3" name="Content Placeholder 2">
            <a:extLst>
              <a:ext uri="{FF2B5EF4-FFF2-40B4-BE49-F238E27FC236}">
                <a16:creationId xmlns:a16="http://schemas.microsoft.com/office/drawing/2014/main" id="{57E647D8-5923-4C74-911F-26ABD4244499}"/>
              </a:ext>
            </a:extLst>
          </p:cNvPr>
          <p:cNvSpPr>
            <a:spLocks noGrp="1"/>
          </p:cNvSpPr>
          <p:nvPr>
            <p:ph sz="quarter" idx="10"/>
          </p:nvPr>
        </p:nvSpPr>
        <p:spPr>
          <a:xfrm>
            <a:off x="539497" y="1342337"/>
            <a:ext cx="5231689" cy="3977640"/>
          </a:xfrm>
        </p:spPr>
        <p:txBody>
          <a:bodyPr>
            <a:normAutofit lnSpcReduction="10000"/>
          </a:bodyPr>
          <a:lstStyle/>
          <a:p>
            <a:pPr marL="0" indent="0">
              <a:buNone/>
            </a:pPr>
            <a:r>
              <a:rPr lang="en-US" dirty="0"/>
              <a:t>An auto manufacturing company Edison develops slick, cutting edge electric cars. </a:t>
            </a:r>
          </a:p>
          <a:p>
            <a:pPr marL="0" indent="0">
              <a:buNone/>
            </a:pPr>
            <a:endParaRPr lang="en-US" dirty="0"/>
          </a:p>
          <a:p>
            <a:pPr marL="0" indent="0">
              <a:buNone/>
            </a:pPr>
            <a:r>
              <a:rPr lang="en-US" dirty="0"/>
              <a:t>The founder </a:t>
            </a:r>
            <a:r>
              <a:rPr lang="en-US" dirty="0" err="1"/>
              <a:t>Elom</a:t>
            </a:r>
            <a:r>
              <a:rPr lang="en-US" dirty="0"/>
              <a:t> </a:t>
            </a:r>
            <a:r>
              <a:rPr lang="en-US" dirty="0" err="1"/>
              <a:t>Nusk</a:t>
            </a:r>
            <a:r>
              <a:rPr lang="en-US" dirty="0"/>
              <a:t> revealed an “AI” diagnostics system that pre-emptively detects worn tires with 95% accuracy, so the driver is notified to replace them.</a:t>
            </a:r>
          </a:p>
          <a:p>
            <a:pPr marL="0" indent="0">
              <a:buNone/>
            </a:pPr>
            <a:r>
              <a:rPr lang="en-US" dirty="0"/>
              <a:t> </a:t>
            </a:r>
          </a:p>
          <a:p>
            <a:pPr marL="0" indent="0">
              <a:buNone/>
            </a:pPr>
            <a:r>
              <a:rPr lang="en-US" dirty="0"/>
              <a:t>However at a given time only 5% of tires on the road are worn out and need to be replaced, and the system is flagging positives 7% of the time. </a:t>
            </a:r>
          </a:p>
          <a:p>
            <a:pPr marL="0" indent="0">
              <a:buNone/>
            </a:pPr>
            <a:endParaRPr lang="en-US" dirty="0"/>
          </a:p>
          <a:p>
            <a:pPr marL="0" indent="0">
              <a:buNone/>
            </a:pPr>
            <a:r>
              <a:rPr lang="en-US" dirty="0">
                <a:solidFill>
                  <a:srgbClr val="FF0000"/>
                </a:solidFill>
              </a:rPr>
              <a:t>What is the probability of the system correctly identifying a tire as “worn”? </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3D3E7AB3-2441-4DCE-9DBB-E5EFED245D98}"/>
                  </a:ext>
                </a:extLst>
              </p:cNvPr>
              <p:cNvSpPr/>
              <p:nvPr/>
            </p:nvSpPr>
            <p:spPr>
              <a:xfrm>
                <a:off x="6096000" y="1342337"/>
                <a:ext cx="2691250"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e>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num>
                        <m:den>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den>
                      </m:f>
                    </m:oMath>
                  </m:oMathPara>
                </a14:m>
                <a:endParaRPr lang="en-US" dirty="0"/>
              </a:p>
            </p:txBody>
          </p:sp>
        </mc:Choice>
        <mc:Fallback xmlns="">
          <p:sp>
            <p:nvSpPr>
              <p:cNvPr id="6" name="Rectangle 5">
                <a:extLst>
                  <a:ext uri="{FF2B5EF4-FFF2-40B4-BE49-F238E27FC236}">
                    <a16:creationId xmlns:a16="http://schemas.microsoft.com/office/drawing/2014/main" id="{3D3E7AB3-2441-4DCE-9DBB-E5EFED245D98}"/>
                  </a:ext>
                </a:extLst>
              </p:cNvPr>
              <p:cNvSpPr>
                <a:spLocks noRot="1" noChangeAspect="1" noMove="1" noResize="1" noEditPoints="1" noAdjustHandles="1" noChangeArrowheads="1" noChangeShapeType="1" noTextEdit="1"/>
              </p:cNvSpPr>
              <p:nvPr/>
            </p:nvSpPr>
            <p:spPr>
              <a:xfrm>
                <a:off x="6096000" y="1342337"/>
                <a:ext cx="2691250" cy="6790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00038DE9-FD8D-481C-926E-EE4F400FA3A4}"/>
                  </a:ext>
                </a:extLst>
              </p:cNvPr>
              <p:cNvSpPr/>
              <p:nvPr/>
            </p:nvSpPr>
            <p:spPr>
              <a:xfrm>
                <a:off x="6171405" y="2221733"/>
                <a:ext cx="5231689"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𝑤𝑜𝑟𝑛</m:t>
                          </m:r>
                        </m:e>
                        <m:e>
                          <m:r>
                            <a:rPr lang="en-US" b="0" i="1" smtClean="0">
                              <a:latin typeface="Cambria Math" panose="02040503050406030204" pitchFamily="18" charset="0"/>
                            </a:rPr>
                            <m:t>𝑝𝑜𝑠𝑖𝑡𝑖𝑣𝑒</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𝑝𝑜𝑠𝑖𝑡𝑖𝑣𝑒</m:t>
                              </m:r>
                            </m:e>
                            <m:e>
                              <m:r>
                                <a:rPr lang="en-US" b="0" i="1" smtClean="0">
                                  <a:latin typeface="Cambria Math" panose="02040503050406030204" pitchFamily="18" charset="0"/>
                                </a:rPr>
                                <m:t>𝑤𝑜𝑟𝑛</m:t>
                              </m:r>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𝑤𝑜𝑟𝑛</m:t>
                          </m:r>
                          <m:r>
                            <a:rPr lang="en-US" b="0" i="1" smtClean="0">
                              <a:latin typeface="Cambria Math" panose="02040503050406030204" pitchFamily="18" charset="0"/>
                            </a:rPr>
                            <m:t>)</m:t>
                          </m:r>
                        </m:num>
                        <m:den>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𝑝𝑜𝑠𝑖𝑡𝑖𝑣𝑒</m:t>
                          </m:r>
                          <m:r>
                            <a:rPr lang="en-US" b="0" i="1" smtClean="0">
                              <a:latin typeface="Cambria Math" panose="02040503050406030204" pitchFamily="18" charset="0"/>
                            </a:rPr>
                            <m:t>)</m:t>
                          </m:r>
                        </m:den>
                      </m:f>
                    </m:oMath>
                  </m:oMathPara>
                </a14:m>
                <a:endParaRPr lang="en-US" dirty="0"/>
              </a:p>
            </p:txBody>
          </p:sp>
        </mc:Choice>
        <mc:Fallback xmlns="">
          <p:sp>
            <p:nvSpPr>
              <p:cNvPr id="7" name="Rectangle 6">
                <a:extLst>
                  <a:ext uri="{FF2B5EF4-FFF2-40B4-BE49-F238E27FC236}">
                    <a16:creationId xmlns:a16="http://schemas.microsoft.com/office/drawing/2014/main" id="{00038DE9-FD8D-481C-926E-EE4F400FA3A4}"/>
                  </a:ext>
                </a:extLst>
              </p:cNvPr>
              <p:cNvSpPr>
                <a:spLocks noRot="1" noChangeAspect="1" noMove="1" noResize="1" noEditPoints="1" noAdjustHandles="1" noChangeArrowheads="1" noChangeShapeType="1" noTextEdit="1"/>
              </p:cNvSpPr>
              <p:nvPr/>
            </p:nvSpPr>
            <p:spPr>
              <a:xfrm>
                <a:off x="6171405" y="2221733"/>
                <a:ext cx="5231689" cy="6790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3CA2739D-313A-493C-BD1A-8B41604E3107}"/>
                  </a:ext>
                </a:extLst>
              </p:cNvPr>
              <p:cNvSpPr/>
              <p:nvPr/>
            </p:nvSpPr>
            <p:spPr>
              <a:xfrm>
                <a:off x="6171405" y="3000619"/>
                <a:ext cx="2113078" cy="6183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𝟔𝟕𝟖𝟔</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95</m:t>
                          </m:r>
                          <m:r>
                            <a:rPr lang="en-US" b="0" i="1" smtClean="0">
                              <a:latin typeface="Cambria Math" panose="02040503050406030204" pitchFamily="18" charset="0"/>
                            </a:rPr>
                            <m:t> ∗ .</m:t>
                          </m:r>
                          <m:r>
                            <a:rPr lang="en-US" b="0" i="1" smtClean="0">
                              <a:latin typeface="Cambria Math" panose="02040503050406030204" pitchFamily="18" charset="0"/>
                            </a:rPr>
                            <m:t>05</m:t>
                          </m:r>
                        </m:num>
                        <m:den>
                          <m:r>
                            <a:rPr lang="en-US" b="0" i="1" smtClean="0">
                              <a:latin typeface="Cambria Math" panose="02040503050406030204" pitchFamily="18" charset="0"/>
                            </a:rPr>
                            <m:t>.</m:t>
                          </m:r>
                          <m:r>
                            <a:rPr lang="en-US" b="0" i="1" smtClean="0">
                              <a:latin typeface="Cambria Math" panose="02040503050406030204" pitchFamily="18" charset="0"/>
                            </a:rPr>
                            <m:t>07</m:t>
                          </m:r>
                        </m:den>
                      </m:f>
                    </m:oMath>
                  </m:oMathPara>
                </a14:m>
                <a:endParaRPr lang="en-US" dirty="0"/>
              </a:p>
            </p:txBody>
          </p:sp>
        </mc:Choice>
        <mc:Fallback xmlns="">
          <p:sp>
            <p:nvSpPr>
              <p:cNvPr id="8" name="Rectangle 7">
                <a:extLst>
                  <a:ext uri="{FF2B5EF4-FFF2-40B4-BE49-F238E27FC236}">
                    <a16:creationId xmlns:a16="http://schemas.microsoft.com/office/drawing/2014/main" id="{3CA2739D-313A-493C-BD1A-8B41604E3107}"/>
                  </a:ext>
                </a:extLst>
              </p:cNvPr>
              <p:cNvSpPr>
                <a:spLocks noRot="1" noChangeAspect="1" noMove="1" noResize="1" noEditPoints="1" noAdjustHandles="1" noChangeArrowheads="1" noChangeShapeType="1" noTextEdit="1"/>
              </p:cNvSpPr>
              <p:nvPr/>
            </p:nvSpPr>
            <p:spPr>
              <a:xfrm>
                <a:off x="6171405" y="3000619"/>
                <a:ext cx="2113078" cy="618311"/>
              </a:xfrm>
              <a:prstGeom prst="rect">
                <a:avLst/>
              </a:prstGeom>
              <a:blipFill>
                <a:blip r:embed="rId4"/>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220B1E15-006C-4D16-94B7-738962D6F45C}"/>
              </a:ext>
            </a:extLst>
          </p:cNvPr>
          <p:cNvSpPr txBox="1"/>
          <p:nvPr/>
        </p:nvSpPr>
        <p:spPr>
          <a:xfrm>
            <a:off x="6248574" y="3921261"/>
            <a:ext cx="5655972" cy="338554"/>
          </a:xfrm>
          <a:prstGeom prst="rect">
            <a:avLst/>
          </a:prstGeom>
          <a:noFill/>
        </p:spPr>
        <p:txBody>
          <a:bodyPr wrap="none" rtlCol="0">
            <a:spAutoFit/>
          </a:bodyPr>
          <a:lstStyle/>
          <a:p>
            <a:r>
              <a:rPr lang="en-US" sz="1600" b="1" dirty="0">
                <a:solidFill>
                  <a:srgbClr val="FF0000"/>
                </a:solidFill>
              </a:rPr>
              <a:t>67.86% chance the system correctly identifies a worn tire</a:t>
            </a:r>
          </a:p>
        </p:txBody>
      </p:sp>
    </p:spTree>
    <p:extLst>
      <p:ext uri="{BB962C8B-B14F-4D97-AF65-F5344CB8AC3E}">
        <p14:creationId xmlns:p14="http://schemas.microsoft.com/office/powerpoint/2010/main" val="12352419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BE43-5855-4626-A557-BABE88A4FCE9}"/>
              </a:ext>
            </a:extLst>
          </p:cNvPr>
          <p:cNvSpPr>
            <a:spLocks noGrp="1"/>
          </p:cNvSpPr>
          <p:nvPr>
            <p:ph type="title"/>
          </p:nvPr>
        </p:nvSpPr>
        <p:spPr/>
        <p:txBody>
          <a:bodyPr/>
          <a:lstStyle/>
          <a:p>
            <a:r>
              <a:rPr lang="en-US" dirty="0"/>
              <a:t>Exercise 2B</a:t>
            </a:r>
          </a:p>
        </p:txBody>
      </p:sp>
      <p:sp>
        <p:nvSpPr>
          <p:cNvPr id="3" name="Content Placeholder 2">
            <a:extLst>
              <a:ext uri="{FF2B5EF4-FFF2-40B4-BE49-F238E27FC236}">
                <a16:creationId xmlns:a16="http://schemas.microsoft.com/office/drawing/2014/main" id="{57E647D8-5923-4C74-911F-26ABD4244499}"/>
              </a:ext>
            </a:extLst>
          </p:cNvPr>
          <p:cNvSpPr>
            <a:spLocks noGrp="1"/>
          </p:cNvSpPr>
          <p:nvPr>
            <p:ph sz="quarter" idx="10"/>
          </p:nvPr>
        </p:nvSpPr>
        <p:spPr>
          <a:xfrm>
            <a:off x="539497" y="1435608"/>
            <a:ext cx="6877119" cy="3977640"/>
          </a:xfrm>
        </p:spPr>
        <p:txBody>
          <a:bodyPr/>
          <a:lstStyle/>
          <a:p>
            <a:pPr marL="0" indent="0">
              <a:buNone/>
            </a:pPr>
            <a:r>
              <a:rPr lang="en-US" dirty="0"/>
              <a:t>An auto manufacturing company Edison develops slick, cutting edge electric cars. </a:t>
            </a:r>
          </a:p>
          <a:p>
            <a:pPr marL="0" indent="0">
              <a:buNone/>
            </a:pPr>
            <a:endParaRPr lang="en-US" dirty="0"/>
          </a:p>
          <a:p>
            <a:pPr marL="0" indent="0">
              <a:buNone/>
            </a:pPr>
            <a:r>
              <a:rPr lang="en-US" dirty="0"/>
              <a:t>The founder </a:t>
            </a:r>
            <a:r>
              <a:rPr lang="en-US" dirty="0" err="1"/>
              <a:t>Elom</a:t>
            </a:r>
            <a:r>
              <a:rPr lang="en-US" dirty="0"/>
              <a:t> </a:t>
            </a:r>
            <a:r>
              <a:rPr lang="en-US" dirty="0" err="1"/>
              <a:t>Nusk</a:t>
            </a:r>
            <a:r>
              <a:rPr lang="en-US" dirty="0"/>
              <a:t> revealed an “AI” diagnostics system that pre-emptively detects worn tires with 95% accuracy, so the driver is notified to replace them.</a:t>
            </a:r>
          </a:p>
          <a:p>
            <a:pPr marL="0" indent="0">
              <a:buNone/>
            </a:pPr>
            <a:r>
              <a:rPr lang="en-US" dirty="0"/>
              <a:t> </a:t>
            </a:r>
          </a:p>
          <a:p>
            <a:pPr marL="0" indent="0">
              <a:buNone/>
            </a:pPr>
            <a:r>
              <a:rPr lang="en-US" dirty="0"/>
              <a:t>However at a given time only 5% of tires on the road need to be replaced, and the system is flagging positives 7% of the time. </a:t>
            </a:r>
          </a:p>
          <a:p>
            <a:pPr marL="0" indent="0">
              <a:buNone/>
            </a:pPr>
            <a:endParaRPr lang="en-US" dirty="0"/>
          </a:p>
          <a:p>
            <a:pPr marL="0" indent="0">
              <a:buNone/>
            </a:pPr>
            <a:r>
              <a:rPr lang="en-US" dirty="0">
                <a:solidFill>
                  <a:srgbClr val="FF0000"/>
                </a:solidFill>
              </a:rPr>
              <a:t>What is the probability of the system falsely identifying a not worn tire as “worn”? </a:t>
            </a:r>
          </a:p>
        </p:txBody>
      </p:sp>
      <p:pic>
        <p:nvPicPr>
          <p:cNvPr id="5" name="Picture 4" descr="A close up of a brick wall&#10;&#10;Description automatically generated">
            <a:extLst>
              <a:ext uri="{FF2B5EF4-FFF2-40B4-BE49-F238E27FC236}">
                <a16:creationId xmlns:a16="http://schemas.microsoft.com/office/drawing/2014/main" id="{1C9E5677-BEEC-4A0D-80CA-B67EE7D67B2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29094" y="1383144"/>
            <a:ext cx="3723409" cy="2482273"/>
          </a:xfrm>
          <a:prstGeom prst="rect">
            <a:avLst/>
          </a:prstGeom>
        </p:spPr>
      </p:pic>
    </p:spTree>
    <p:extLst>
      <p:ext uri="{BB962C8B-B14F-4D97-AF65-F5344CB8AC3E}">
        <p14:creationId xmlns:p14="http://schemas.microsoft.com/office/powerpoint/2010/main" val="3024656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79370"/>
            <a:ext cx="5015763" cy="462102"/>
          </a:xfrm>
          <a:prstGeom prst="rect">
            <a:avLst/>
          </a:prstGeom>
        </p:spPr>
        <p:txBody>
          <a:bodyPr vert="horz" wrap="square" lIns="0" tIns="15355" rIns="0" bIns="0" rtlCol="0" anchor="ctr">
            <a:spAutoFit/>
          </a:bodyPr>
          <a:lstStyle/>
          <a:p>
            <a:pPr marL="15356">
              <a:spcBef>
                <a:spcPts val="121"/>
              </a:spcBef>
            </a:pPr>
            <a:r>
              <a:rPr spc="277" dirty="0"/>
              <a:t>The </a:t>
            </a:r>
            <a:r>
              <a:rPr spc="326" dirty="0"/>
              <a:t>Monty </a:t>
            </a:r>
            <a:r>
              <a:rPr spc="260" dirty="0"/>
              <a:t>Hall</a:t>
            </a:r>
            <a:r>
              <a:rPr spc="-36" dirty="0"/>
              <a:t> </a:t>
            </a:r>
            <a:r>
              <a:rPr spc="277" dirty="0"/>
              <a:t>Problem</a:t>
            </a:r>
          </a:p>
        </p:txBody>
      </p:sp>
      <p:sp>
        <p:nvSpPr>
          <p:cNvPr id="3" name="object 3"/>
          <p:cNvSpPr/>
          <p:nvPr/>
        </p:nvSpPr>
        <p:spPr>
          <a:xfrm>
            <a:off x="8955131" y="2654766"/>
            <a:ext cx="1861046" cy="1861046"/>
          </a:xfrm>
          <a:prstGeom prst="rect">
            <a:avLst/>
          </a:prstGeom>
          <a:blipFill>
            <a:blip r:embed="rId2" cstate="print"/>
            <a:stretch>
              <a:fillRect/>
            </a:stretch>
          </a:blipFill>
        </p:spPr>
        <p:txBody>
          <a:bodyPr wrap="square" lIns="0" tIns="0" rIns="0" bIns="0" rtlCol="0"/>
          <a:lstStyle/>
          <a:p>
            <a:endParaRPr sz="2176"/>
          </a:p>
        </p:txBody>
      </p:sp>
      <p:sp>
        <p:nvSpPr>
          <p:cNvPr id="4" name="object 4"/>
          <p:cNvSpPr/>
          <p:nvPr/>
        </p:nvSpPr>
        <p:spPr>
          <a:xfrm>
            <a:off x="9378933" y="3207552"/>
            <a:ext cx="773900" cy="552786"/>
          </a:xfrm>
          <a:custGeom>
            <a:avLst/>
            <a:gdLst/>
            <a:ahLst/>
            <a:cxnLst/>
            <a:rect l="l" t="t" r="r" b="b"/>
            <a:pathLst>
              <a:path w="640079" h="457200">
                <a:moveTo>
                  <a:pt x="563880" y="0"/>
                </a:moveTo>
                <a:lnTo>
                  <a:pt x="76200" y="0"/>
                </a:ln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80" y="457200"/>
                </a:lnTo>
                <a:lnTo>
                  <a:pt x="591859" y="450651"/>
                </a:lnTo>
                <a:lnTo>
                  <a:pt x="616267" y="433387"/>
                </a:lnTo>
                <a:lnTo>
                  <a:pt x="633531" y="408979"/>
                </a:lnTo>
                <a:lnTo>
                  <a:pt x="640080" y="381000"/>
                </a:lnTo>
                <a:lnTo>
                  <a:pt x="640080" y="76200"/>
                </a:lnTo>
                <a:lnTo>
                  <a:pt x="633531" y="48220"/>
                </a:lnTo>
                <a:lnTo>
                  <a:pt x="616267" y="23812"/>
                </a:lnTo>
                <a:lnTo>
                  <a:pt x="591859" y="6548"/>
                </a:lnTo>
                <a:lnTo>
                  <a:pt x="563880" y="0"/>
                </a:lnTo>
                <a:close/>
              </a:path>
            </a:pathLst>
          </a:custGeom>
          <a:solidFill>
            <a:srgbClr val="0083D0"/>
          </a:solidFill>
        </p:spPr>
        <p:txBody>
          <a:bodyPr wrap="square" lIns="0" tIns="0" rIns="0" bIns="0" rtlCol="0"/>
          <a:lstStyle/>
          <a:p>
            <a:endParaRPr sz="2176"/>
          </a:p>
        </p:txBody>
      </p:sp>
      <p:sp>
        <p:nvSpPr>
          <p:cNvPr id="5" name="object 5"/>
          <p:cNvSpPr/>
          <p:nvPr/>
        </p:nvSpPr>
        <p:spPr>
          <a:xfrm>
            <a:off x="9378933" y="3207552"/>
            <a:ext cx="773900" cy="552786"/>
          </a:xfrm>
          <a:custGeom>
            <a:avLst/>
            <a:gdLst/>
            <a:ahLst/>
            <a:cxnLst/>
            <a:rect l="l" t="t" r="r" b="b"/>
            <a:pathLst>
              <a:path w="640079" h="457200">
                <a:moveTo>
                  <a:pt x="76200" y="0"/>
                </a:move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80" y="457200"/>
                </a:lnTo>
                <a:lnTo>
                  <a:pt x="591859" y="450651"/>
                </a:lnTo>
                <a:lnTo>
                  <a:pt x="616267" y="433387"/>
                </a:lnTo>
                <a:lnTo>
                  <a:pt x="633531" y="408979"/>
                </a:lnTo>
                <a:lnTo>
                  <a:pt x="640080" y="381000"/>
                </a:lnTo>
                <a:lnTo>
                  <a:pt x="640080" y="76200"/>
                </a:lnTo>
                <a:lnTo>
                  <a:pt x="633531" y="48220"/>
                </a:lnTo>
                <a:lnTo>
                  <a:pt x="616267" y="23812"/>
                </a:lnTo>
                <a:lnTo>
                  <a:pt x="591859" y="6548"/>
                </a:lnTo>
                <a:lnTo>
                  <a:pt x="563880" y="0"/>
                </a:lnTo>
                <a:lnTo>
                  <a:pt x="762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9378933" y="32075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10152834" y="37603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p:nvPr/>
        </p:nvSpPr>
        <p:spPr>
          <a:xfrm>
            <a:off x="9626152" y="3325788"/>
            <a:ext cx="323994" cy="323993"/>
          </a:xfrm>
          <a:prstGeom prst="rect">
            <a:avLst/>
          </a:prstGeom>
          <a:blipFill>
            <a:blip r:embed="rId3" cstate="print"/>
            <a:stretch>
              <a:fillRect/>
            </a:stretch>
          </a:blipFill>
        </p:spPr>
        <p:txBody>
          <a:bodyPr wrap="square" lIns="0" tIns="0" rIns="0" bIns="0" rtlCol="0"/>
          <a:lstStyle/>
          <a:p>
            <a:endParaRPr sz="2176"/>
          </a:p>
        </p:txBody>
      </p:sp>
      <p:sp>
        <p:nvSpPr>
          <p:cNvPr id="9" name="object 9"/>
          <p:cNvSpPr/>
          <p:nvPr/>
        </p:nvSpPr>
        <p:spPr>
          <a:xfrm>
            <a:off x="8181230" y="2323094"/>
            <a:ext cx="2874487" cy="2321701"/>
          </a:xfrm>
          <a:prstGeom prst="rect">
            <a:avLst/>
          </a:prstGeom>
          <a:blipFill>
            <a:blip r:embed="rId4" cstate="print"/>
            <a:stretch>
              <a:fillRect/>
            </a:stretch>
          </a:blipFill>
        </p:spPr>
        <p:txBody>
          <a:bodyPr wrap="square" lIns="0" tIns="0" rIns="0" bIns="0" rtlCol="0"/>
          <a:lstStyle/>
          <a:p>
            <a:endParaRPr sz="2176"/>
          </a:p>
        </p:txBody>
      </p:sp>
      <p:sp>
        <p:nvSpPr>
          <p:cNvPr id="10" name="object 10"/>
          <p:cNvSpPr/>
          <p:nvPr/>
        </p:nvSpPr>
        <p:spPr>
          <a:xfrm>
            <a:off x="8181230" y="2323096"/>
            <a:ext cx="2874487" cy="2321700"/>
          </a:xfrm>
          <a:custGeom>
            <a:avLst/>
            <a:gdLst/>
            <a:ahLst/>
            <a:cxnLst/>
            <a:rect l="l" t="t" r="r" b="b"/>
            <a:pathLst>
              <a:path w="2377440" h="1920239">
                <a:moveTo>
                  <a:pt x="320040"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40"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4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818123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11055718"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9028836" y="3127705"/>
            <a:ext cx="1180043" cy="682354"/>
          </a:xfrm>
          <a:prstGeom prst="rect">
            <a:avLst/>
          </a:prstGeom>
        </p:spPr>
        <p:txBody>
          <a:bodyPr vert="horz" wrap="square" lIns="0" tIns="15355" rIns="0" bIns="0" rtlCol="0">
            <a:spAutoFit/>
          </a:bodyPr>
          <a:lstStyle/>
          <a:p>
            <a:pPr marL="38389">
              <a:lnSpc>
                <a:spcPts val="2569"/>
              </a:lnSpc>
              <a:spcBef>
                <a:spcPts val="121"/>
              </a:spcBef>
            </a:pPr>
            <a:r>
              <a:rPr sz="2176" spc="169" dirty="0">
                <a:latin typeface="Tahoma"/>
                <a:cs typeface="Tahoma"/>
              </a:rPr>
              <a:t>DOOR</a:t>
            </a:r>
            <a:r>
              <a:rPr sz="2176" spc="-97" dirty="0">
                <a:latin typeface="Tahoma"/>
                <a:cs typeface="Tahoma"/>
              </a:rPr>
              <a:t> </a:t>
            </a:r>
            <a:r>
              <a:rPr sz="2176" spc="193" dirty="0">
                <a:latin typeface="Tahoma"/>
                <a:cs typeface="Tahoma"/>
              </a:rPr>
              <a:t>3</a:t>
            </a:r>
            <a:endParaRPr sz="2176">
              <a:latin typeface="Tahoma"/>
              <a:cs typeface="Tahoma"/>
            </a:endParaRPr>
          </a:p>
          <a:p>
            <a:pPr marL="15356">
              <a:lnSpc>
                <a:spcPts val="2569"/>
              </a:lnSpc>
            </a:pPr>
            <a:r>
              <a:rPr sz="2176" b="1" spc="296" dirty="0">
                <a:latin typeface="Arial"/>
                <a:cs typeface="Arial"/>
              </a:rPr>
              <a:t>33</a:t>
            </a:r>
            <a:r>
              <a:rPr sz="2176" b="1" spc="212" dirty="0">
                <a:latin typeface="Arial"/>
                <a:cs typeface="Arial"/>
              </a:rPr>
              <a:t>.</a:t>
            </a:r>
            <a:r>
              <a:rPr sz="2176" b="1" spc="296" dirty="0">
                <a:latin typeface="Arial"/>
                <a:cs typeface="Arial"/>
              </a:rPr>
              <a:t>33</a:t>
            </a:r>
            <a:r>
              <a:rPr sz="2176" b="1" spc="242" dirty="0">
                <a:latin typeface="Arial"/>
                <a:cs typeface="Arial"/>
              </a:rPr>
              <a:t>%</a:t>
            </a:r>
            <a:endParaRPr sz="2176">
              <a:latin typeface="Arial"/>
              <a:cs typeface="Arial"/>
            </a:endParaRPr>
          </a:p>
        </p:txBody>
      </p:sp>
      <p:sp>
        <p:nvSpPr>
          <p:cNvPr id="14" name="object 14"/>
          <p:cNvSpPr/>
          <p:nvPr/>
        </p:nvSpPr>
        <p:spPr>
          <a:xfrm>
            <a:off x="1345111" y="2765325"/>
            <a:ext cx="1861046" cy="1861045"/>
          </a:xfrm>
          <a:prstGeom prst="rect">
            <a:avLst/>
          </a:prstGeom>
          <a:blipFill>
            <a:blip r:embed="rId2" cstate="print"/>
            <a:stretch>
              <a:fillRect/>
            </a:stretch>
          </a:blipFill>
        </p:spPr>
        <p:txBody>
          <a:bodyPr wrap="square" lIns="0" tIns="0" rIns="0" bIns="0" rtlCol="0"/>
          <a:lstStyle/>
          <a:p>
            <a:endParaRPr sz="2176"/>
          </a:p>
        </p:txBody>
      </p:sp>
      <p:sp>
        <p:nvSpPr>
          <p:cNvPr id="15" name="object 15"/>
          <p:cNvSpPr/>
          <p:nvPr/>
        </p:nvSpPr>
        <p:spPr>
          <a:xfrm>
            <a:off x="1768914" y="3318110"/>
            <a:ext cx="773900" cy="552786"/>
          </a:xfrm>
          <a:custGeom>
            <a:avLst/>
            <a:gdLst/>
            <a:ahLst/>
            <a:cxnLst/>
            <a:rect l="l" t="t" r="r" b="b"/>
            <a:pathLst>
              <a:path w="640080" h="457200">
                <a:moveTo>
                  <a:pt x="563879" y="0"/>
                </a:moveTo>
                <a:lnTo>
                  <a:pt x="76200" y="0"/>
                </a:ln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close/>
              </a:path>
            </a:pathLst>
          </a:custGeom>
          <a:solidFill>
            <a:srgbClr val="0083D0"/>
          </a:solidFill>
        </p:spPr>
        <p:txBody>
          <a:bodyPr wrap="square" lIns="0" tIns="0" rIns="0" bIns="0" rtlCol="0"/>
          <a:lstStyle/>
          <a:p>
            <a:endParaRPr sz="2176"/>
          </a:p>
        </p:txBody>
      </p:sp>
      <p:sp>
        <p:nvSpPr>
          <p:cNvPr id="16" name="object 16"/>
          <p:cNvSpPr/>
          <p:nvPr/>
        </p:nvSpPr>
        <p:spPr>
          <a:xfrm>
            <a:off x="1768914" y="3318110"/>
            <a:ext cx="773900" cy="552786"/>
          </a:xfrm>
          <a:custGeom>
            <a:avLst/>
            <a:gdLst/>
            <a:ahLst/>
            <a:cxnLst/>
            <a:rect l="l" t="t" r="r" b="b"/>
            <a:pathLst>
              <a:path w="640080" h="457200">
                <a:moveTo>
                  <a:pt x="76200" y="0"/>
                </a:move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lnTo>
                  <a:pt x="76200" y="0"/>
                </a:lnTo>
                <a:close/>
              </a:path>
            </a:pathLst>
          </a:custGeom>
          <a:ln w="3175">
            <a:solidFill>
              <a:srgbClr val="3364A3"/>
            </a:solidFill>
          </a:ln>
        </p:spPr>
        <p:txBody>
          <a:bodyPr wrap="square" lIns="0" tIns="0" rIns="0" bIns="0" rtlCol="0"/>
          <a:lstStyle/>
          <a:p>
            <a:endParaRPr sz="2176"/>
          </a:p>
        </p:txBody>
      </p:sp>
      <p:sp>
        <p:nvSpPr>
          <p:cNvPr id="17" name="object 17"/>
          <p:cNvSpPr/>
          <p:nvPr/>
        </p:nvSpPr>
        <p:spPr>
          <a:xfrm>
            <a:off x="1768914" y="3318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p:nvPr/>
        </p:nvSpPr>
        <p:spPr>
          <a:xfrm>
            <a:off x="2542815" y="38708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9" name="object 19"/>
          <p:cNvSpPr/>
          <p:nvPr/>
        </p:nvSpPr>
        <p:spPr>
          <a:xfrm>
            <a:off x="2017668" y="3436346"/>
            <a:ext cx="323993" cy="323993"/>
          </a:xfrm>
          <a:prstGeom prst="rect">
            <a:avLst/>
          </a:prstGeom>
          <a:blipFill>
            <a:blip r:embed="rId3" cstate="print"/>
            <a:stretch>
              <a:fillRect/>
            </a:stretch>
          </a:blipFill>
        </p:spPr>
        <p:txBody>
          <a:bodyPr wrap="square" lIns="0" tIns="0" rIns="0" bIns="0" rtlCol="0"/>
          <a:lstStyle/>
          <a:p>
            <a:endParaRPr sz="2176"/>
          </a:p>
        </p:txBody>
      </p:sp>
      <p:sp>
        <p:nvSpPr>
          <p:cNvPr id="20" name="object 20"/>
          <p:cNvSpPr/>
          <p:nvPr/>
        </p:nvSpPr>
        <p:spPr>
          <a:xfrm>
            <a:off x="4905975" y="2544210"/>
            <a:ext cx="2059127" cy="2059126"/>
          </a:xfrm>
          <a:prstGeom prst="rect">
            <a:avLst/>
          </a:prstGeom>
          <a:blipFill>
            <a:blip r:embed="rId5" cstate="print"/>
            <a:stretch>
              <a:fillRect/>
            </a:stretch>
          </a:blipFill>
        </p:spPr>
        <p:txBody>
          <a:bodyPr wrap="square" lIns="0" tIns="0" rIns="0" bIns="0" rtlCol="0"/>
          <a:lstStyle/>
          <a:p>
            <a:endParaRPr sz="2176"/>
          </a:p>
        </p:txBody>
      </p:sp>
      <p:sp>
        <p:nvSpPr>
          <p:cNvPr id="21" name="object 21"/>
          <p:cNvSpPr/>
          <p:nvPr/>
        </p:nvSpPr>
        <p:spPr>
          <a:xfrm>
            <a:off x="5724404" y="3052466"/>
            <a:ext cx="437622" cy="437622"/>
          </a:xfrm>
          <a:prstGeom prst="rect">
            <a:avLst/>
          </a:prstGeom>
          <a:blipFill>
            <a:blip r:embed="rId6" cstate="print"/>
            <a:stretch>
              <a:fillRect/>
            </a:stretch>
          </a:blipFill>
        </p:spPr>
        <p:txBody>
          <a:bodyPr wrap="square" lIns="0" tIns="0" rIns="0" bIns="0" rtlCol="0"/>
          <a:lstStyle/>
          <a:p>
            <a:endParaRPr sz="2176"/>
          </a:p>
        </p:txBody>
      </p:sp>
      <p:sp>
        <p:nvSpPr>
          <p:cNvPr id="22" name="object 22"/>
          <p:cNvSpPr/>
          <p:nvPr/>
        </p:nvSpPr>
        <p:spPr>
          <a:xfrm>
            <a:off x="773899" y="2323094"/>
            <a:ext cx="2872951" cy="2321701"/>
          </a:xfrm>
          <a:prstGeom prst="rect">
            <a:avLst/>
          </a:prstGeom>
          <a:blipFill>
            <a:blip r:embed="rId7" cstate="print"/>
            <a:stretch>
              <a:fillRect/>
            </a:stretch>
          </a:blipFill>
        </p:spPr>
        <p:txBody>
          <a:bodyPr wrap="square" lIns="0" tIns="0" rIns="0" bIns="0" rtlCol="0"/>
          <a:lstStyle/>
          <a:p>
            <a:endParaRPr sz="2176"/>
          </a:p>
        </p:txBody>
      </p:sp>
      <p:sp>
        <p:nvSpPr>
          <p:cNvPr id="23" name="object 23"/>
          <p:cNvSpPr/>
          <p:nvPr/>
        </p:nvSpPr>
        <p:spPr>
          <a:xfrm>
            <a:off x="773900"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77390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3648387"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txBox="1"/>
          <p:nvPr/>
        </p:nvSpPr>
        <p:spPr>
          <a:xfrm>
            <a:off x="1621504" y="3127705"/>
            <a:ext cx="1180043" cy="682354"/>
          </a:xfrm>
          <a:prstGeom prst="rect">
            <a:avLst/>
          </a:prstGeom>
        </p:spPr>
        <p:txBody>
          <a:bodyPr vert="horz" wrap="square" lIns="0" tIns="15355" rIns="0" bIns="0" rtlCol="0">
            <a:spAutoFit/>
          </a:bodyPr>
          <a:lstStyle/>
          <a:p>
            <a:pPr marL="38389">
              <a:lnSpc>
                <a:spcPts val="2569"/>
              </a:lnSpc>
              <a:spcBef>
                <a:spcPts val="121"/>
              </a:spcBef>
            </a:pPr>
            <a:r>
              <a:rPr sz="2176" spc="169" dirty="0">
                <a:latin typeface="Tahoma"/>
                <a:cs typeface="Tahoma"/>
              </a:rPr>
              <a:t>DOOR</a:t>
            </a:r>
            <a:r>
              <a:rPr sz="2176" spc="-97" dirty="0">
                <a:latin typeface="Tahoma"/>
                <a:cs typeface="Tahoma"/>
              </a:rPr>
              <a:t> </a:t>
            </a:r>
            <a:r>
              <a:rPr sz="2176" spc="193" dirty="0">
                <a:latin typeface="Tahoma"/>
                <a:cs typeface="Tahoma"/>
              </a:rPr>
              <a:t>1</a:t>
            </a:r>
            <a:endParaRPr sz="2176">
              <a:latin typeface="Tahoma"/>
              <a:cs typeface="Tahoma"/>
            </a:endParaRPr>
          </a:p>
          <a:p>
            <a:pPr marL="15356">
              <a:lnSpc>
                <a:spcPts val="2569"/>
              </a:lnSpc>
            </a:pPr>
            <a:r>
              <a:rPr sz="2176" b="1" spc="296" dirty="0">
                <a:latin typeface="Arial"/>
                <a:cs typeface="Arial"/>
              </a:rPr>
              <a:t>33</a:t>
            </a:r>
            <a:r>
              <a:rPr sz="2176" b="1" spc="212" dirty="0">
                <a:latin typeface="Arial"/>
                <a:cs typeface="Arial"/>
              </a:rPr>
              <a:t>.</a:t>
            </a:r>
            <a:r>
              <a:rPr sz="2176" b="1" spc="296" dirty="0">
                <a:latin typeface="Arial"/>
                <a:cs typeface="Arial"/>
              </a:rPr>
              <a:t>33</a:t>
            </a:r>
            <a:r>
              <a:rPr sz="2176" b="1" spc="242" dirty="0">
                <a:latin typeface="Arial"/>
                <a:cs typeface="Arial"/>
              </a:rPr>
              <a:t>%</a:t>
            </a:r>
            <a:endParaRPr sz="2176">
              <a:latin typeface="Arial"/>
              <a:cs typeface="Arial"/>
            </a:endParaRPr>
          </a:p>
        </p:txBody>
      </p:sp>
      <p:sp>
        <p:nvSpPr>
          <p:cNvPr id="27" name="object 27"/>
          <p:cNvSpPr/>
          <p:nvPr/>
        </p:nvSpPr>
        <p:spPr>
          <a:xfrm>
            <a:off x="4422287" y="2323094"/>
            <a:ext cx="2872951" cy="2321701"/>
          </a:xfrm>
          <a:prstGeom prst="rect">
            <a:avLst/>
          </a:prstGeom>
          <a:blipFill>
            <a:blip r:embed="rId8" cstate="print"/>
            <a:stretch>
              <a:fillRect/>
            </a:stretch>
          </a:blipFill>
        </p:spPr>
        <p:txBody>
          <a:bodyPr wrap="square" lIns="0" tIns="0" rIns="0" bIns="0" rtlCol="0"/>
          <a:lstStyle/>
          <a:p>
            <a:endParaRPr sz="2176"/>
          </a:p>
        </p:txBody>
      </p:sp>
      <p:sp>
        <p:nvSpPr>
          <p:cNvPr id="28" name="object 28"/>
          <p:cNvSpPr/>
          <p:nvPr/>
        </p:nvSpPr>
        <p:spPr>
          <a:xfrm>
            <a:off x="4422287"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29" name="object 29"/>
          <p:cNvSpPr/>
          <p:nvPr/>
        </p:nvSpPr>
        <p:spPr>
          <a:xfrm>
            <a:off x="4422287"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0" name="object 30"/>
          <p:cNvSpPr/>
          <p:nvPr/>
        </p:nvSpPr>
        <p:spPr>
          <a:xfrm>
            <a:off x="7296774"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txBox="1"/>
          <p:nvPr/>
        </p:nvSpPr>
        <p:spPr>
          <a:xfrm>
            <a:off x="5269892" y="3127705"/>
            <a:ext cx="1180043" cy="682354"/>
          </a:xfrm>
          <a:prstGeom prst="rect">
            <a:avLst/>
          </a:prstGeom>
        </p:spPr>
        <p:txBody>
          <a:bodyPr vert="horz" wrap="square" lIns="0" tIns="15355" rIns="0" bIns="0" rtlCol="0">
            <a:spAutoFit/>
          </a:bodyPr>
          <a:lstStyle/>
          <a:p>
            <a:pPr marL="38389">
              <a:lnSpc>
                <a:spcPts val="2569"/>
              </a:lnSpc>
              <a:spcBef>
                <a:spcPts val="121"/>
              </a:spcBef>
            </a:pPr>
            <a:r>
              <a:rPr sz="2176" spc="169" dirty="0">
                <a:latin typeface="Tahoma"/>
                <a:cs typeface="Tahoma"/>
              </a:rPr>
              <a:t>DOOR</a:t>
            </a:r>
            <a:r>
              <a:rPr sz="2176" spc="-97" dirty="0">
                <a:latin typeface="Tahoma"/>
                <a:cs typeface="Tahoma"/>
              </a:rPr>
              <a:t> </a:t>
            </a:r>
            <a:r>
              <a:rPr sz="2176" spc="193" dirty="0">
                <a:latin typeface="Tahoma"/>
                <a:cs typeface="Tahoma"/>
              </a:rPr>
              <a:t>2</a:t>
            </a:r>
            <a:endParaRPr sz="2176">
              <a:latin typeface="Tahoma"/>
              <a:cs typeface="Tahoma"/>
            </a:endParaRPr>
          </a:p>
          <a:p>
            <a:pPr marL="15356">
              <a:lnSpc>
                <a:spcPts val="2569"/>
              </a:lnSpc>
            </a:pPr>
            <a:r>
              <a:rPr sz="2176" b="1" spc="296" dirty="0">
                <a:latin typeface="Arial"/>
                <a:cs typeface="Arial"/>
              </a:rPr>
              <a:t>33</a:t>
            </a:r>
            <a:r>
              <a:rPr sz="2176" b="1" spc="212" dirty="0">
                <a:latin typeface="Arial"/>
                <a:cs typeface="Arial"/>
              </a:rPr>
              <a:t>.</a:t>
            </a:r>
            <a:r>
              <a:rPr sz="2176" b="1" spc="296" dirty="0">
                <a:latin typeface="Arial"/>
                <a:cs typeface="Arial"/>
              </a:rPr>
              <a:t>33</a:t>
            </a:r>
            <a:r>
              <a:rPr sz="2176" b="1" spc="242" dirty="0">
                <a:latin typeface="Arial"/>
                <a:cs typeface="Arial"/>
              </a:rPr>
              <a:t>%</a:t>
            </a:r>
            <a:endParaRPr sz="2176">
              <a:latin typeface="Arial"/>
              <a:cs typeface="Arial"/>
            </a:endParaRPr>
          </a:p>
        </p:txBody>
      </p:sp>
      <p:sp>
        <p:nvSpPr>
          <p:cNvPr id="33" name="object 33"/>
          <p:cNvSpPr txBox="1"/>
          <p:nvPr/>
        </p:nvSpPr>
        <p:spPr>
          <a:xfrm>
            <a:off x="417661" y="6272321"/>
            <a:ext cx="254128"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8</a:t>
            </a:fld>
            <a:endParaRPr sz="2176">
              <a:latin typeface="Arial"/>
              <a:cs typeface="Arial"/>
            </a:endParaRPr>
          </a:p>
        </p:txBody>
      </p:sp>
      <p:sp>
        <p:nvSpPr>
          <p:cNvPr id="32" name="object 32"/>
          <p:cNvSpPr txBox="1"/>
          <p:nvPr/>
        </p:nvSpPr>
        <p:spPr>
          <a:xfrm>
            <a:off x="757009" y="5216009"/>
            <a:ext cx="6231893" cy="682354"/>
          </a:xfrm>
          <a:prstGeom prst="rect">
            <a:avLst/>
          </a:prstGeom>
        </p:spPr>
        <p:txBody>
          <a:bodyPr vert="horz" wrap="square" lIns="0" tIns="15355" rIns="0" bIns="0" rtlCol="0">
            <a:spAutoFit/>
          </a:bodyPr>
          <a:lstStyle/>
          <a:p>
            <a:pPr marL="15356">
              <a:lnSpc>
                <a:spcPts val="2569"/>
              </a:lnSpc>
              <a:spcBef>
                <a:spcPts val="121"/>
              </a:spcBef>
            </a:pPr>
            <a:r>
              <a:rPr sz="2176" spc="30" dirty="0">
                <a:latin typeface="Tahoma"/>
                <a:cs typeface="Tahoma"/>
              </a:rPr>
              <a:t>You </a:t>
            </a:r>
            <a:r>
              <a:rPr sz="2176" spc="163" dirty="0">
                <a:latin typeface="Tahoma"/>
                <a:cs typeface="Tahoma"/>
              </a:rPr>
              <a:t>choose </a:t>
            </a:r>
            <a:r>
              <a:rPr sz="2176" b="1" spc="193" dirty="0">
                <a:latin typeface="Arial"/>
                <a:cs typeface="Arial"/>
              </a:rPr>
              <a:t>Door</a:t>
            </a:r>
            <a:r>
              <a:rPr sz="2176" b="1" spc="-24" dirty="0">
                <a:latin typeface="Arial"/>
                <a:cs typeface="Arial"/>
              </a:rPr>
              <a:t> </a:t>
            </a:r>
            <a:r>
              <a:rPr sz="2176" b="1" spc="163" dirty="0">
                <a:latin typeface="Arial"/>
                <a:cs typeface="Arial"/>
              </a:rPr>
              <a:t>1</a:t>
            </a:r>
            <a:r>
              <a:rPr sz="2176" spc="163" dirty="0">
                <a:latin typeface="Tahoma"/>
                <a:cs typeface="Tahoma"/>
              </a:rPr>
              <a:t>.</a:t>
            </a:r>
            <a:endParaRPr sz="2176">
              <a:latin typeface="Tahoma"/>
              <a:cs typeface="Tahoma"/>
            </a:endParaRPr>
          </a:p>
          <a:p>
            <a:pPr marL="15356">
              <a:lnSpc>
                <a:spcPts val="2569"/>
              </a:lnSpc>
            </a:pPr>
            <a:r>
              <a:rPr sz="2176" spc="163" dirty="0">
                <a:latin typeface="Tahoma"/>
                <a:cs typeface="Tahoma"/>
              </a:rPr>
              <a:t>What</a:t>
            </a:r>
            <a:r>
              <a:rPr sz="2176" dirty="0">
                <a:latin typeface="Tahoma"/>
                <a:cs typeface="Tahoma"/>
              </a:rPr>
              <a:t> </a:t>
            </a:r>
            <a:r>
              <a:rPr sz="2176" spc="133" dirty="0">
                <a:latin typeface="Tahoma"/>
                <a:cs typeface="Tahoma"/>
              </a:rPr>
              <a:t>is</a:t>
            </a:r>
            <a:r>
              <a:rPr sz="2176" dirty="0">
                <a:latin typeface="Tahoma"/>
                <a:cs typeface="Tahoma"/>
              </a:rPr>
              <a:t> </a:t>
            </a:r>
            <a:r>
              <a:rPr sz="2176" spc="157" dirty="0">
                <a:latin typeface="Tahoma"/>
                <a:cs typeface="Tahoma"/>
              </a:rPr>
              <a:t>the</a:t>
            </a:r>
            <a:r>
              <a:rPr sz="2176" dirty="0">
                <a:latin typeface="Tahoma"/>
                <a:cs typeface="Tahoma"/>
              </a:rPr>
              <a:t> </a:t>
            </a:r>
            <a:r>
              <a:rPr sz="2176" spc="138" dirty="0">
                <a:latin typeface="Tahoma"/>
                <a:cs typeface="Tahoma"/>
              </a:rPr>
              <a:t>probability</a:t>
            </a:r>
            <a:r>
              <a:rPr sz="2176" spc="6" dirty="0">
                <a:latin typeface="Tahoma"/>
                <a:cs typeface="Tahoma"/>
              </a:rPr>
              <a:t> </a:t>
            </a:r>
            <a:r>
              <a:rPr sz="2176" spc="115" dirty="0">
                <a:latin typeface="Tahoma"/>
                <a:cs typeface="Tahoma"/>
              </a:rPr>
              <a:t>it</a:t>
            </a:r>
            <a:r>
              <a:rPr sz="2176" dirty="0">
                <a:latin typeface="Tahoma"/>
                <a:cs typeface="Tahoma"/>
              </a:rPr>
              <a:t> </a:t>
            </a:r>
            <a:r>
              <a:rPr sz="2176" spc="169" dirty="0">
                <a:latin typeface="Tahoma"/>
                <a:cs typeface="Tahoma"/>
              </a:rPr>
              <a:t>has</a:t>
            </a:r>
            <a:r>
              <a:rPr sz="2176" dirty="0">
                <a:latin typeface="Tahoma"/>
                <a:cs typeface="Tahoma"/>
              </a:rPr>
              <a:t> </a:t>
            </a:r>
            <a:r>
              <a:rPr sz="2176" spc="157" dirty="0">
                <a:latin typeface="Tahoma"/>
                <a:cs typeface="Tahoma"/>
              </a:rPr>
              <a:t>the</a:t>
            </a:r>
            <a:r>
              <a:rPr sz="2176" dirty="0">
                <a:latin typeface="Tahoma"/>
                <a:cs typeface="Tahoma"/>
              </a:rPr>
              <a:t> </a:t>
            </a:r>
            <a:r>
              <a:rPr sz="2176" spc="145" dirty="0">
                <a:latin typeface="Tahoma"/>
                <a:cs typeface="Tahoma"/>
              </a:rPr>
              <a:t>prize?</a:t>
            </a:r>
            <a:r>
              <a:rPr sz="2176" spc="60" dirty="0">
                <a:latin typeface="Tahoma"/>
                <a:cs typeface="Tahoma"/>
              </a:rPr>
              <a:t> </a:t>
            </a:r>
            <a:r>
              <a:rPr sz="2176" b="1" spc="277" dirty="0">
                <a:latin typeface="Arial"/>
                <a:cs typeface="Arial"/>
              </a:rPr>
              <a:t>33%</a:t>
            </a:r>
            <a:endParaRPr sz="2176">
              <a:latin typeface="Arial"/>
              <a:cs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BE43-5855-4626-A557-BABE88A4FCE9}"/>
              </a:ext>
            </a:extLst>
          </p:cNvPr>
          <p:cNvSpPr>
            <a:spLocks noGrp="1"/>
          </p:cNvSpPr>
          <p:nvPr>
            <p:ph type="title"/>
          </p:nvPr>
        </p:nvSpPr>
        <p:spPr/>
        <p:txBody>
          <a:bodyPr/>
          <a:lstStyle/>
          <a:p>
            <a:r>
              <a:rPr lang="en-US" dirty="0"/>
              <a:t>Exercise 2B</a:t>
            </a:r>
          </a:p>
        </p:txBody>
      </p:sp>
      <p:sp>
        <p:nvSpPr>
          <p:cNvPr id="3" name="Content Placeholder 2">
            <a:extLst>
              <a:ext uri="{FF2B5EF4-FFF2-40B4-BE49-F238E27FC236}">
                <a16:creationId xmlns:a16="http://schemas.microsoft.com/office/drawing/2014/main" id="{57E647D8-5923-4C74-911F-26ABD4244499}"/>
              </a:ext>
            </a:extLst>
          </p:cNvPr>
          <p:cNvSpPr>
            <a:spLocks noGrp="1"/>
          </p:cNvSpPr>
          <p:nvPr>
            <p:ph sz="quarter" idx="10"/>
          </p:nvPr>
        </p:nvSpPr>
        <p:spPr>
          <a:xfrm>
            <a:off x="539497" y="1342336"/>
            <a:ext cx="4006563" cy="5162225"/>
          </a:xfrm>
        </p:spPr>
        <p:txBody>
          <a:bodyPr>
            <a:normAutofit/>
          </a:bodyPr>
          <a:lstStyle/>
          <a:p>
            <a:pPr marL="0" indent="0">
              <a:buNone/>
            </a:pPr>
            <a:r>
              <a:rPr lang="en-US" dirty="0"/>
              <a:t>An auto manufacturing company Edison develops slick, cutting edge electric cars. </a:t>
            </a:r>
          </a:p>
          <a:p>
            <a:pPr marL="0" indent="0">
              <a:buNone/>
            </a:pPr>
            <a:endParaRPr lang="en-US" dirty="0"/>
          </a:p>
          <a:p>
            <a:pPr marL="0" indent="0">
              <a:buNone/>
            </a:pPr>
            <a:r>
              <a:rPr lang="en-US" dirty="0"/>
              <a:t>The founder </a:t>
            </a:r>
            <a:r>
              <a:rPr lang="en-US" dirty="0" err="1"/>
              <a:t>Elom</a:t>
            </a:r>
            <a:r>
              <a:rPr lang="en-US" dirty="0"/>
              <a:t> </a:t>
            </a:r>
            <a:r>
              <a:rPr lang="en-US" dirty="0" err="1"/>
              <a:t>Nusk</a:t>
            </a:r>
            <a:r>
              <a:rPr lang="en-US" dirty="0"/>
              <a:t> revealed an “AI” diagnostics system that pre-emptively detects worn tires with 95% accuracy, so the driver is notified to replace them.</a:t>
            </a:r>
          </a:p>
          <a:p>
            <a:pPr marL="0" indent="0">
              <a:buNone/>
            </a:pPr>
            <a:r>
              <a:rPr lang="en-US" dirty="0"/>
              <a:t> </a:t>
            </a:r>
          </a:p>
          <a:p>
            <a:pPr marL="0" indent="0">
              <a:buNone/>
            </a:pPr>
            <a:r>
              <a:rPr lang="en-US" dirty="0"/>
              <a:t>However at a given time only 5% of tires on the road are worn out and need to be replaced, and the system is flagging positives 7% of the time. </a:t>
            </a:r>
          </a:p>
          <a:p>
            <a:pPr marL="0" indent="0">
              <a:buNone/>
            </a:pPr>
            <a:endParaRPr lang="en-US" dirty="0"/>
          </a:p>
          <a:p>
            <a:pPr marL="0" indent="0">
              <a:buNone/>
            </a:pPr>
            <a:r>
              <a:rPr lang="en-US" dirty="0">
                <a:solidFill>
                  <a:srgbClr val="FF0000"/>
                </a:solidFill>
              </a:rPr>
              <a:t>What is the probability of the system falsely identifying a not worn tire as “worn”? </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A0BBF9B-7A08-4BC7-BB78-6DDCF9FA5778}"/>
                  </a:ext>
                </a:extLst>
              </p:cNvPr>
              <p:cNvSpPr/>
              <p:nvPr/>
            </p:nvSpPr>
            <p:spPr>
              <a:xfrm>
                <a:off x="4427984" y="1342336"/>
                <a:ext cx="7509753" cy="2917786"/>
              </a:xfrm>
              <a:prstGeom prst="rect">
                <a:avLst/>
              </a:prstGeom>
            </p:spPr>
            <p:txBody>
              <a:bodyPr wrap="square">
                <a:spAutoFit/>
              </a:bodyPr>
              <a:lstStyle/>
              <a:p>
                <a:pPr marL="457177" lvl="1">
                  <a:lnSpc>
                    <a:spcPct val="110000"/>
                  </a:lnSpc>
                </a:pPr>
                <a:r>
                  <a:rPr lang="en-US" sz="1400" b="1" dirty="0"/>
                  <a:t>Find missing variable </a:t>
                </a:r>
                <a14:m>
                  <m:oMath xmlns:m="http://schemas.openxmlformats.org/officeDocument/2006/math">
                    <m:r>
                      <a:rPr lang="en-US" sz="1400" b="1" i="1" dirty="0">
                        <a:latin typeface="Cambria Math" panose="02040503050406030204" pitchFamily="18" charset="0"/>
                      </a:rPr>
                      <m:t>𝑷</m:t>
                    </m:r>
                    <m:d>
                      <m:dPr>
                        <m:ctrlPr>
                          <a:rPr lang="en-US" sz="1400" b="1" i="1" dirty="0">
                            <a:latin typeface="Cambria Math" panose="02040503050406030204" pitchFamily="18" charset="0"/>
                          </a:rPr>
                        </m:ctrlPr>
                      </m:dPr>
                      <m:e>
                        <m:r>
                          <a:rPr lang="en-US" sz="1400" b="1" i="1" dirty="0">
                            <a:latin typeface="Cambria Math" panose="02040503050406030204" pitchFamily="18" charset="0"/>
                          </a:rPr>
                          <m:t>𝒑𝒐𝒔𝒊𝒕𝒊𝒗𝒆</m:t>
                        </m:r>
                      </m:e>
                      <m:e>
                        <m:r>
                          <a:rPr lang="en-US" sz="1400" b="1" i="1" dirty="0" err="1">
                            <a:latin typeface="Cambria Math" panose="02040503050406030204" pitchFamily="18" charset="0"/>
                          </a:rPr>
                          <m:t>𝒏𝒐</m:t>
                        </m:r>
                        <m:r>
                          <a:rPr lang="en-US" sz="1400" b="1" i="1" dirty="0">
                            <a:latin typeface="Cambria Math" panose="02040503050406030204" pitchFamily="18" charset="0"/>
                          </a:rPr>
                          <m:t>𝒕</m:t>
                        </m:r>
                        <m:r>
                          <a:rPr lang="en-US" sz="1400" b="1" i="1" dirty="0">
                            <a:latin typeface="Cambria Math" panose="02040503050406030204" pitchFamily="18" charset="0"/>
                          </a:rPr>
                          <m:t> </m:t>
                        </m:r>
                        <m:r>
                          <a:rPr lang="en-US" sz="1400" b="1" i="1" dirty="0">
                            <a:latin typeface="Cambria Math" panose="02040503050406030204" pitchFamily="18" charset="0"/>
                          </a:rPr>
                          <m:t>𝒘𝒐𝒓𝒏</m:t>
                        </m:r>
                      </m:e>
                    </m:d>
                  </m:oMath>
                </a14:m>
                <a:r>
                  <a:rPr lang="en-US" sz="1400" b="1" dirty="0"/>
                  <a:t> with Normalization Constant Formula</a:t>
                </a:r>
              </a:p>
              <a:p>
                <a:pPr marL="457177" lvl="1" indent="0">
                  <a:lnSpc>
                    <a:spcPct val="110000"/>
                  </a:lnSpc>
                  <a:buNone/>
                </a:pPr>
                <a14:m>
                  <m:oMathPara xmlns:m="http://schemas.openxmlformats.org/officeDocument/2006/math">
                    <m:oMathParaPr>
                      <m:jc m:val="left"/>
                    </m:oMathParaPr>
                    <m:oMath xmlns:m="http://schemas.openxmlformats.org/officeDocument/2006/math">
                      <m:r>
                        <a:rPr lang="en-US" sz="1400" i="1" smtClean="0">
                          <a:latin typeface="Cambria Math" panose="02040503050406030204" pitchFamily="18" charset="0"/>
                        </a:rPr>
                        <m:t>𝑃</m:t>
                      </m:r>
                      <m:d>
                        <m:dPr>
                          <m:ctrlPr>
                            <a:rPr lang="en-US" sz="1400" i="1">
                              <a:latin typeface="Cambria Math" panose="02040503050406030204" pitchFamily="18" charset="0"/>
                            </a:rPr>
                          </m:ctrlPr>
                        </m:dPr>
                        <m:e>
                          <m:r>
                            <a:rPr lang="en-US" sz="1400" i="1">
                              <a:latin typeface="Cambria Math" panose="02040503050406030204" pitchFamily="18" charset="0"/>
                            </a:rPr>
                            <m:t>𝐴</m:t>
                          </m:r>
                        </m:e>
                      </m:d>
                      <m:r>
                        <a:rPr lang="en-US" sz="1400" i="1">
                          <a:latin typeface="Cambria Math" panose="02040503050406030204" pitchFamily="18" charset="0"/>
                        </a:rPr>
                        <m:t>=</m:t>
                      </m:r>
                      <m:r>
                        <a:rPr lang="en-US" sz="1400" i="1">
                          <a:latin typeface="Cambria Math" panose="02040503050406030204" pitchFamily="18" charset="0"/>
                        </a:rPr>
                        <m:t>𝑃</m:t>
                      </m:r>
                      <m:d>
                        <m:dPr>
                          <m:ctrlPr>
                            <a:rPr lang="en-US" sz="1400" i="1">
                              <a:latin typeface="Cambria Math" panose="02040503050406030204" pitchFamily="18" charset="0"/>
                            </a:rPr>
                          </m:ctrlPr>
                        </m:dPr>
                        <m:e>
                          <m:r>
                            <a:rPr lang="en-US" sz="1400" i="1">
                              <a:latin typeface="Cambria Math" panose="02040503050406030204" pitchFamily="18" charset="0"/>
                            </a:rPr>
                            <m:t>𝐴</m:t>
                          </m:r>
                        </m:e>
                        <m:e>
                          <m:r>
                            <a:rPr lang="en-US" sz="1400" i="1">
                              <a:latin typeface="Cambria Math" panose="02040503050406030204" pitchFamily="18" charset="0"/>
                            </a:rPr>
                            <m:t>𝐵</m:t>
                          </m:r>
                        </m:e>
                      </m:d>
                      <m:r>
                        <a:rPr lang="en-US" sz="1400" i="1">
                          <a:latin typeface="Cambria Math" panose="02040503050406030204" pitchFamily="18" charset="0"/>
                        </a:rPr>
                        <m:t>∗</m:t>
                      </m:r>
                      <m:r>
                        <a:rPr lang="en-US" sz="1400" i="1">
                          <a:latin typeface="Cambria Math" panose="02040503050406030204" pitchFamily="18" charset="0"/>
                        </a:rPr>
                        <m:t>𝑃</m:t>
                      </m:r>
                      <m:d>
                        <m:dPr>
                          <m:ctrlPr>
                            <a:rPr lang="en-US" sz="1400" i="1">
                              <a:latin typeface="Cambria Math" panose="02040503050406030204" pitchFamily="18" charset="0"/>
                            </a:rPr>
                          </m:ctrlPr>
                        </m:dPr>
                        <m:e>
                          <m:r>
                            <a:rPr lang="en-US" sz="1400" i="1">
                              <a:latin typeface="Cambria Math" panose="02040503050406030204" pitchFamily="18" charset="0"/>
                            </a:rPr>
                            <m:t>𝐵</m:t>
                          </m:r>
                        </m:e>
                      </m:d>
                      <m:r>
                        <a:rPr lang="en-US" sz="1400" i="1">
                          <a:latin typeface="Cambria Math" panose="02040503050406030204" pitchFamily="18" charset="0"/>
                        </a:rPr>
                        <m:t>+</m:t>
                      </m:r>
                      <m:r>
                        <a:rPr lang="en-US" sz="1400" i="1">
                          <a:latin typeface="Cambria Math" panose="02040503050406030204" pitchFamily="18" charset="0"/>
                        </a:rPr>
                        <m:t>𝑃</m:t>
                      </m:r>
                      <m:d>
                        <m:dPr>
                          <m:ctrlPr>
                            <a:rPr lang="en-US" sz="1400" i="1">
                              <a:latin typeface="Cambria Math" panose="02040503050406030204" pitchFamily="18" charset="0"/>
                            </a:rPr>
                          </m:ctrlPr>
                        </m:dPr>
                        <m:e>
                          <m:r>
                            <a:rPr lang="en-US" sz="1400" i="1">
                              <a:latin typeface="Cambria Math" panose="02040503050406030204" pitchFamily="18" charset="0"/>
                            </a:rPr>
                            <m:t>𝐴</m:t>
                          </m:r>
                        </m:e>
                        <m:e>
                          <m:r>
                            <a:rPr lang="en-US" sz="1400" i="1">
                              <a:latin typeface="Cambria Math" panose="02040503050406030204" pitchFamily="18" charset="0"/>
                            </a:rPr>
                            <m:t>𝑛𝑜𝑡</m:t>
                          </m:r>
                          <m:r>
                            <a:rPr lang="en-US" sz="1400" i="1">
                              <a:latin typeface="Cambria Math" panose="02040503050406030204" pitchFamily="18" charset="0"/>
                            </a:rPr>
                            <m:t> </m:t>
                          </m:r>
                          <m:r>
                            <a:rPr lang="en-US" sz="1400" i="1">
                              <a:latin typeface="Cambria Math" panose="02040503050406030204" pitchFamily="18" charset="0"/>
                            </a:rPr>
                            <m:t>𝐵</m:t>
                          </m:r>
                        </m:e>
                      </m:d>
                      <m:r>
                        <a:rPr lang="en-US" sz="1400" i="1">
                          <a:latin typeface="Cambria Math" panose="02040503050406030204" pitchFamily="18" charset="0"/>
                        </a:rPr>
                        <m:t>∗</m:t>
                      </m:r>
                      <m:r>
                        <a:rPr lang="en-US" sz="1400" i="1">
                          <a:latin typeface="Cambria Math" panose="02040503050406030204" pitchFamily="18" charset="0"/>
                        </a:rPr>
                        <m:t>𝑃</m:t>
                      </m:r>
                      <m:r>
                        <a:rPr lang="en-US" sz="1400" i="1">
                          <a:latin typeface="Cambria Math" panose="02040503050406030204" pitchFamily="18" charset="0"/>
                        </a:rPr>
                        <m:t>(</m:t>
                      </m:r>
                      <m:r>
                        <a:rPr lang="en-US" sz="1400" i="1">
                          <a:latin typeface="Cambria Math" panose="02040503050406030204" pitchFamily="18" charset="0"/>
                        </a:rPr>
                        <m:t>𝑛𝑜𝑡</m:t>
                      </m:r>
                      <m:r>
                        <a:rPr lang="en-US" sz="1400" i="1">
                          <a:latin typeface="Cambria Math" panose="02040503050406030204" pitchFamily="18" charset="0"/>
                        </a:rPr>
                        <m:t> </m:t>
                      </m:r>
                      <m:r>
                        <a:rPr lang="en-US" sz="1400" i="1">
                          <a:latin typeface="Cambria Math" panose="02040503050406030204" pitchFamily="18" charset="0"/>
                        </a:rPr>
                        <m:t>𝐵</m:t>
                      </m:r>
                      <m:r>
                        <a:rPr lang="en-US" sz="1400" i="1">
                          <a:latin typeface="Cambria Math" panose="02040503050406030204" pitchFamily="18" charset="0"/>
                        </a:rPr>
                        <m:t>)</m:t>
                      </m:r>
                    </m:oMath>
                  </m:oMathPara>
                </a14:m>
                <a:endParaRPr lang="en-US" sz="1400" i="1" dirty="0">
                  <a:latin typeface="Cambria Math" panose="02040503050406030204" pitchFamily="18" charset="0"/>
                </a:endParaRPr>
              </a:p>
              <a:p>
                <a:pPr marL="457177" lvl="1" indent="0">
                  <a:lnSpc>
                    <a:spcPct val="110000"/>
                  </a:lnSpc>
                  <a:buNone/>
                </a:pPr>
                <a14:m>
                  <m:oMathPara xmlns:m="http://schemas.openxmlformats.org/officeDocument/2006/math">
                    <m:oMathParaPr>
                      <m:jc m:val="left"/>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𝑝𝑜𝑠𝑖𝑡𝑖𝑣𝑒</m:t>
                      </m:r>
                      <m:r>
                        <a:rPr lang="en-US" sz="1400" i="1" dirty="0">
                          <a:latin typeface="Cambria Math" panose="02040503050406030204" pitchFamily="18" charset="0"/>
                        </a:rPr>
                        <m:t>) = </m:t>
                      </m:r>
                      <m:r>
                        <a:rPr lang="en-US" sz="1400" i="1" dirty="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𝑝𝑜𝑠𝑖𝑡𝑖𝑣𝑒</m:t>
                      </m:r>
                      <m:r>
                        <a:rPr lang="en-US" sz="1400" i="1" dirty="0" err="1">
                          <a:latin typeface="Cambria Math" panose="02040503050406030204" pitchFamily="18" charset="0"/>
                        </a:rPr>
                        <m:t>|</m:t>
                      </m:r>
                      <m:r>
                        <a:rPr lang="en-US" sz="1400" b="0" i="1" dirty="0" smtClean="0">
                          <a:latin typeface="Cambria Math" panose="02040503050406030204" pitchFamily="18" charset="0"/>
                        </a:rPr>
                        <m:t>𝑤𝑜𝑟𝑛</m:t>
                      </m:r>
                      <m:r>
                        <a:rPr lang="en-US" sz="1400" i="1" dirty="0">
                          <a:latin typeface="Cambria Math" panose="02040503050406030204" pitchFamily="18" charset="0"/>
                        </a:rPr>
                        <m:t>) ∗ </m:t>
                      </m:r>
                      <m:r>
                        <a:rPr lang="en-US" sz="1400" i="1" dirty="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𝑤𝑜𝑟𝑛</m:t>
                      </m:r>
                      <m:r>
                        <a:rPr lang="en-US" sz="1400" i="1" dirty="0">
                          <a:latin typeface="Cambria Math" panose="02040503050406030204" pitchFamily="18" charset="0"/>
                        </a:rPr>
                        <m:t>) + </m:t>
                      </m:r>
                      <m:r>
                        <a:rPr lang="en-US" sz="1400" i="1" dirty="0">
                          <a:latin typeface="Cambria Math" panose="02040503050406030204" pitchFamily="18" charset="0"/>
                        </a:rPr>
                        <m:t>𝑃</m:t>
                      </m:r>
                      <m:d>
                        <m:dPr>
                          <m:ctrlPr>
                            <a:rPr lang="en-US" sz="1400" i="1" dirty="0" smtClean="0">
                              <a:latin typeface="Cambria Math" panose="02040503050406030204" pitchFamily="18" charset="0"/>
                            </a:rPr>
                          </m:ctrlPr>
                        </m:dPr>
                        <m:e>
                          <m:r>
                            <a:rPr lang="en-US" sz="1400" b="0" i="1" dirty="0" smtClean="0">
                              <a:latin typeface="Cambria Math" panose="02040503050406030204" pitchFamily="18" charset="0"/>
                            </a:rPr>
                            <m:t>𝑝𝑜𝑠𝑖𝑡𝑖𝑣𝑒</m:t>
                          </m:r>
                        </m:e>
                        <m:e>
                          <m:r>
                            <a:rPr lang="en-US" sz="1400" b="0" i="1" dirty="0" smtClean="0">
                              <a:latin typeface="Cambria Math" panose="02040503050406030204" pitchFamily="18" charset="0"/>
                            </a:rPr>
                            <m:t>𝑛𝑜𝑡</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𝑤𝑜𝑟𝑛</m:t>
                          </m:r>
                        </m:e>
                      </m:d>
                      <m:r>
                        <a:rPr lang="en-US" sz="1400" i="1" dirty="0">
                          <a:latin typeface="Cambria Math" panose="02040503050406030204" pitchFamily="18" charset="0"/>
                        </a:rPr>
                        <m:t>∗ </m:t>
                      </m:r>
                      <m:r>
                        <a:rPr lang="en-US" sz="1400" i="1" dirty="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𝑛𝑜𝑡</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𝑤𝑜𝑟𝑛</m:t>
                      </m:r>
                      <m:r>
                        <a:rPr lang="en-US" sz="1400" i="1" dirty="0">
                          <a:latin typeface="Cambria Math" panose="02040503050406030204" pitchFamily="18" charset="0"/>
                        </a:rPr>
                        <m:t>)</m:t>
                      </m:r>
                    </m:oMath>
                  </m:oMathPara>
                </a14:m>
                <a:endParaRPr lang="en-US" sz="1400" dirty="0"/>
              </a:p>
              <a:p>
                <a:pPr marL="457177" lvl="1" indent="0">
                  <a:lnSpc>
                    <a:spcPct val="110000"/>
                  </a:lnSpc>
                  <a:buNone/>
                </a:pPr>
                <a14:m>
                  <m:oMathPara xmlns:m="http://schemas.openxmlformats.org/officeDocument/2006/math">
                    <m:oMathParaPr>
                      <m:jc m:val="left"/>
                    </m:oMathParaPr>
                    <m:oMath xmlns:m="http://schemas.openxmlformats.org/officeDocument/2006/math">
                      <m:r>
                        <a:rPr lang="en-US" sz="1400" i="1" dirty="0">
                          <a:latin typeface="Cambria Math" panose="02040503050406030204" pitchFamily="18" charset="0"/>
                        </a:rPr>
                        <m:t>.</m:t>
                      </m:r>
                      <m:r>
                        <a:rPr lang="en-US" sz="1400" b="0" i="1" dirty="0" smtClean="0">
                          <a:latin typeface="Cambria Math" panose="02040503050406030204" pitchFamily="18" charset="0"/>
                        </a:rPr>
                        <m:t>07 = .95</m:t>
                      </m:r>
                      <m:r>
                        <a:rPr lang="en-US" sz="1400" i="1" dirty="0">
                          <a:latin typeface="Cambria Math" panose="02040503050406030204" pitchFamily="18" charset="0"/>
                        </a:rPr>
                        <m:t>∗ .</m:t>
                      </m:r>
                      <m:r>
                        <a:rPr lang="en-US" sz="1400" b="0" i="1" dirty="0" smtClean="0">
                          <a:latin typeface="Cambria Math" panose="02040503050406030204" pitchFamily="18" charset="0"/>
                        </a:rPr>
                        <m:t>05</m:t>
                      </m:r>
                      <m:r>
                        <a:rPr lang="en-US" sz="1400" i="1" dirty="0">
                          <a:latin typeface="Cambria Math" panose="02040503050406030204" pitchFamily="18" charset="0"/>
                        </a:rPr>
                        <m:t> + </m:t>
                      </m:r>
                      <m:r>
                        <a:rPr lang="en-US" sz="1400" i="1" dirty="0">
                          <a:latin typeface="Cambria Math" panose="02040503050406030204" pitchFamily="18" charset="0"/>
                        </a:rPr>
                        <m:t>𝑃</m:t>
                      </m:r>
                      <m:d>
                        <m:dPr>
                          <m:ctrlPr>
                            <a:rPr lang="en-US" sz="1400" i="1" dirty="0">
                              <a:latin typeface="Cambria Math" panose="02040503050406030204" pitchFamily="18" charset="0"/>
                            </a:rPr>
                          </m:ctrlPr>
                        </m:dPr>
                        <m:e>
                          <m:r>
                            <a:rPr lang="en-US" sz="1400" b="0" i="1" dirty="0" smtClean="0">
                              <a:latin typeface="Cambria Math" panose="02040503050406030204" pitchFamily="18" charset="0"/>
                            </a:rPr>
                            <m:t>𝑝𝑜𝑠𝑖𝑡𝑖𝑣𝑒</m:t>
                          </m:r>
                        </m:e>
                        <m:e>
                          <m:r>
                            <a:rPr lang="en-US" sz="1400" i="1" dirty="0" err="1">
                              <a:latin typeface="Cambria Math" panose="02040503050406030204" pitchFamily="18" charset="0"/>
                            </a:rPr>
                            <m:t>𝑛𝑜</m:t>
                          </m:r>
                          <m:r>
                            <a:rPr lang="en-US" sz="1400" b="0" i="1" dirty="0" smtClean="0">
                              <a:latin typeface="Cambria Math" panose="02040503050406030204" pitchFamily="18" charset="0"/>
                            </a:rPr>
                            <m:t>𝑡</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𝑤𝑜𝑟𝑛</m:t>
                          </m:r>
                        </m:e>
                      </m:d>
                      <m:r>
                        <a:rPr lang="en-US" sz="1400" i="1" dirty="0">
                          <a:latin typeface="Cambria Math" panose="02040503050406030204" pitchFamily="18" charset="0"/>
                        </a:rPr>
                        <m:t>∗ </m:t>
                      </m:r>
                      <m:r>
                        <a:rPr lang="en-US" sz="1400" b="0" i="1" dirty="0" smtClean="0">
                          <a:latin typeface="Cambria Math" panose="02040503050406030204" pitchFamily="18" charset="0"/>
                        </a:rPr>
                        <m:t>(1.0 − .05)</m:t>
                      </m:r>
                    </m:oMath>
                  </m:oMathPara>
                </a14:m>
                <a:endParaRPr lang="en-US" sz="1400" dirty="0"/>
              </a:p>
              <a:p>
                <a:pPr marL="457177" lvl="1" indent="0">
                  <a:lnSpc>
                    <a:spcPct val="110000"/>
                  </a:lnSpc>
                  <a:buNone/>
                </a:pPr>
                <a14:m>
                  <m:oMathPara xmlns:m="http://schemas.openxmlformats.org/officeDocument/2006/math">
                    <m:oMathParaPr>
                      <m:jc m:val="left"/>
                    </m:oMathParaPr>
                    <m:oMath xmlns:m="http://schemas.openxmlformats.org/officeDocument/2006/math">
                      <m:r>
                        <a:rPr lang="en-US" sz="1400" i="1" dirty="0">
                          <a:latin typeface="Cambria Math" panose="02040503050406030204" pitchFamily="18" charset="0"/>
                        </a:rPr>
                        <m:t>𝑃</m:t>
                      </m:r>
                      <m:d>
                        <m:dPr>
                          <m:ctrlPr>
                            <a:rPr lang="en-US" sz="1400" i="1" dirty="0">
                              <a:latin typeface="Cambria Math" panose="02040503050406030204" pitchFamily="18" charset="0"/>
                            </a:rPr>
                          </m:ctrlPr>
                        </m:dPr>
                        <m:e>
                          <m:r>
                            <a:rPr lang="en-US" sz="1400" i="1" dirty="0">
                              <a:latin typeface="Cambria Math" panose="02040503050406030204" pitchFamily="18" charset="0"/>
                            </a:rPr>
                            <m:t>𝑝𝑜𝑠𝑖𝑡𝑖𝑣𝑒</m:t>
                          </m:r>
                        </m:e>
                        <m:e>
                          <m:r>
                            <a:rPr lang="en-US" sz="1400" i="1" dirty="0" err="1">
                              <a:latin typeface="Cambria Math" panose="02040503050406030204" pitchFamily="18" charset="0"/>
                            </a:rPr>
                            <m:t>𝑛𝑜</m:t>
                          </m:r>
                          <m:r>
                            <a:rPr lang="en-US" sz="1400" i="1" dirty="0">
                              <a:latin typeface="Cambria Math" panose="02040503050406030204" pitchFamily="18" charset="0"/>
                            </a:rPr>
                            <m:t>𝑡</m:t>
                          </m:r>
                          <m:r>
                            <a:rPr lang="en-US" sz="1400" i="1" dirty="0">
                              <a:latin typeface="Cambria Math" panose="02040503050406030204" pitchFamily="18" charset="0"/>
                            </a:rPr>
                            <m:t> </m:t>
                          </m:r>
                          <m:r>
                            <a:rPr lang="en-US" sz="1400" i="1" dirty="0">
                              <a:latin typeface="Cambria Math" panose="02040503050406030204" pitchFamily="18" charset="0"/>
                            </a:rPr>
                            <m:t>𝑤𝑜𝑟𝑛</m:t>
                          </m:r>
                        </m:e>
                      </m:d>
                      <m:r>
                        <a:rPr lang="en-US" sz="1400" b="0" i="1" dirty="0" smtClean="0">
                          <a:latin typeface="Cambria Math" panose="02040503050406030204" pitchFamily="18" charset="0"/>
                        </a:rPr>
                        <m:t>= .0237</m:t>
                      </m:r>
                    </m:oMath>
                  </m:oMathPara>
                </a14:m>
                <a:endParaRPr lang="en-US" sz="1400" dirty="0"/>
              </a:p>
              <a:p>
                <a:pPr marL="457177" lvl="1" indent="0">
                  <a:lnSpc>
                    <a:spcPct val="110000"/>
                  </a:lnSpc>
                  <a:buNone/>
                </a:pPr>
                <a:endParaRPr lang="en-US" sz="1400" dirty="0"/>
              </a:p>
              <a:p>
                <a:pPr marL="457177" lvl="1" indent="0">
                  <a:lnSpc>
                    <a:spcPct val="110000"/>
                  </a:lnSpc>
                  <a:buNone/>
                </a:pPr>
                <a:r>
                  <a:rPr lang="en-US" sz="1400" b="1" dirty="0"/>
                  <a:t>Apply Bayes Theorem</a:t>
                </a:r>
              </a:p>
              <a:p>
                <a:pPr marL="457177" lvl="1">
                  <a:lnSpc>
                    <a:spcPct val="110000"/>
                  </a:lnSpc>
                </a:pPr>
                <a14:m>
                  <m:oMathPara xmlns:m="http://schemas.openxmlformats.org/officeDocument/2006/math">
                    <m:oMathParaPr>
                      <m:jc m:val="left"/>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𝐴</m:t>
                      </m:r>
                      <m:r>
                        <a:rPr lang="en-US" sz="1400" i="1" dirty="0">
                          <a:latin typeface="Cambria Math" panose="02040503050406030204" pitchFamily="18" charset="0"/>
                        </a:rPr>
                        <m:t>|</m:t>
                      </m:r>
                      <m:r>
                        <a:rPr lang="en-US" sz="1400" b="0" i="1" dirty="0" smtClean="0">
                          <a:latin typeface="Cambria Math" panose="02040503050406030204" pitchFamily="18" charset="0"/>
                        </a:rPr>
                        <m:t>𝐵</m:t>
                      </m:r>
                      <m:r>
                        <a:rPr lang="en-US" sz="1400" i="1" dirty="0">
                          <a:latin typeface="Cambria Math" panose="02040503050406030204" pitchFamily="18" charset="0"/>
                        </a:rPr>
                        <m:t>) = </m:t>
                      </m:r>
                      <m:r>
                        <a:rPr lang="en-US" sz="1400" i="1" dirty="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𝐵</m:t>
                      </m:r>
                      <m:r>
                        <a:rPr lang="en-US" sz="1400" i="1" dirty="0">
                          <a:latin typeface="Cambria Math" panose="02040503050406030204" pitchFamily="18" charset="0"/>
                        </a:rPr>
                        <m:t>|</m:t>
                      </m:r>
                      <m:r>
                        <a:rPr lang="en-US" sz="1400" b="0" i="1" dirty="0" smtClean="0">
                          <a:latin typeface="Cambria Math" panose="02040503050406030204" pitchFamily="18" charset="0"/>
                        </a:rPr>
                        <m:t>𝐴</m:t>
                      </m:r>
                      <m:r>
                        <a:rPr lang="en-US" sz="1400" i="1" dirty="0">
                          <a:latin typeface="Cambria Math" panose="02040503050406030204" pitchFamily="18" charset="0"/>
                        </a:rPr>
                        <m:t>) ∗ </m:t>
                      </m:r>
                      <m:r>
                        <a:rPr lang="en-US" sz="1400" i="1" dirty="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𝐴</m:t>
                      </m:r>
                      <m:r>
                        <a:rPr lang="en-US" sz="1400" i="1" dirty="0">
                          <a:latin typeface="Cambria Math" panose="02040503050406030204" pitchFamily="18" charset="0"/>
                        </a:rPr>
                        <m:t>) / </m:t>
                      </m:r>
                      <m:r>
                        <a:rPr lang="en-US" sz="1400" i="1" dirty="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𝐵</m:t>
                      </m:r>
                      <m:r>
                        <a:rPr lang="en-US" sz="1400" i="1" dirty="0">
                          <a:latin typeface="Cambria Math" panose="02040503050406030204" pitchFamily="18" charset="0"/>
                        </a:rPr>
                        <m:t>)</m:t>
                      </m:r>
                    </m:oMath>
                  </m:oMathPara>
                </a14:m>
                <a:endParaRPr lang="en-US" sz="1400" i="1" dirty="0">
                  <a:latin typeface="Cambria Math" panose="02040503050406030204" pitchFamily="18" charset="0"/>
                </a:endParaRPr>
              </a:p>
              <a:p>
                <a:pPr marL="457177" lvl="1" indent="0">
                  <a:lnSpc>
                    <a:spcPct val="110000"/>
                  </a:lnSpc>
                  <a:buNone/>
                </a:pPr>
                <a14:m>
                  <m:oMathPara xmlns:m="http://schemas.openxmlformats.org/officeDocument/2006/math">
                    <m:oMathParaPr>
                      <m:jc m:val="left"/>
                    </m:oMathParaPr>
                    <m:oMath xmlns:m="http://schemas.openxmlformats.org/officeDocument/2006/math">
                      <m:r>
                        <a:rPr lang="en-US" sz="1400" i="1" dirty="0">
                          <a:latin typeface="Cambria Math" panose="02040503050406030204" pitchFamily="18" charset="0"/>
                        </a:rPr>
                        <m:t>𝑃</m:t>
                      </m:r>
                      <m:d>
                        <m:dPr>
                          <m:ctrlPr>
                            <a:rPr lang="en-US" sz="1400" i="1" dirty="0">
                              <a:latin typeface="Cambria Math" panose="02040503050406030204" pitchFamily="18" charset="0"/>
                            </a:rPr>
                          </m:ctrlPr>
                        </m:dPr>
                        <m:e>
                          <m:r>
                            <a:rPr lang="en-US" sz="1400" b="0" i="1" dirty="0" smtClean="0">
                              <a:latin typeface="Cambria Math" panose="02040503050406030204" pitchFamily="18" charset="0"/>
                            </a:rPr>
                            <m:t>𝑛𝑜𝑡</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𝑤𝑜𝑟𝑛</m:t>
                          </m:r>
                          <m:r>
                            <a:rPr lang="en-US" sz="1400" b="0" i="1" dirty="0" smtClean="0">
                              <a:latin typeface="Cambria Math" panose="02040503050406030204" pitchFamily="18" charset="0"/>
                            </a:rPr>
                            <m:t>|</m:t>
                          </m:r>
                          <m:r>
                            <a:rPr lang="en-US" sz="1400" b="0" i="1" dirty="0" smtClean="0">
                              <a:latin typeface="Cambria Math" panose="02040503050406030204" pitchFamily="18" charset="0"/>
                            </a:rPr>
                            <m:t>𝑝𝑜𝑠𝑖𝑡𝑖𝑣𝑒</m:t>
                          </m:r>
                        </m:e>
                      </m:d>
                      <m:r>
                        <a:rPr lang="en-US" sz="1400" i="1" dirty="0">
                          <a:latin typeface="Cambria Math" panose="02040503050406030204" pitchFamily="18" charset="0"/>
                        </a:rPr>
                        <m:t>= .</m:t>
                      </m:r>
                      <m:r>
                        <a:rPr lang="en-US" sz="1400" b="0" i="1" dirty="0" smtClean="0">
                          <a:latin typeface="Cambria Math" panose="02040503050406030204" pitchFamily="18" charset="0"/>
                        </a:rPr>
                        <m:t>3216</m:t>
                      </m:r>
                      <m:r>
                        <a:rPr lang="en-US" sz="1400" i="1" dirty="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𝑛𝑜𝑡</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𝑤𝑜𝑟𝑛</m:t>
                      </m:r>
                      <m:r>
                        <a:rPr lang="en-US" sz="1400" b="0" i="1" dirty="0" smtClean="0">
                          <a:latin typeface="Cambria Math" panose="02040503050406030204" pitchFamily="18" charset="0"/>
                        </a:rPr>
                        <m:t>|</m:t>
                      </m:r>
                      <m:r>
                        <a:rPr lang="en-US" sz="1400" b="0" i="1" dirty="0" smtClean="0">
                          <a:latin typeface="Cambria Math" panose="02040503050406030204" pitchFamily="18" charset="0"/>
                        </a:rPr>
                        <m:t>𝑝𝑜𝑠𝑖𝑡𝑖𝑣𝑒</m:t>
                      </m:r>
                      <m:r>
                        <a:rPr lang="en-US" sz="1400" i="1" dirty="0">
                          <a:latin typeface="Cambria Math" panose="02040503050406030204" pitchFamily="18" charset="0"/>
                        </a:rPr>
                        <m:t>) = (.0237</m:t>
                      </m:r>
                      <m:r>
                        <a:rPr lang="en-US" sz="1400" b="0" i="0" dirty="0" smtClean="0">
                          <a:latin typeface="Cambria Math" panose="02040503050406030204" pitchFamily="18" charset="0"/>
                        </a:rPr>
                        <m:t> </m:t>
                      </m:r>
                      <m:r>
                        <a:rPr lang="en-US" sz="1400" i="1" dirty="0">
                          <a:latin typeface="Cambria Math" panose="02040503050406030204" pitchFamily="18" charset="0"/>
                        </a:rPr>
                        <m:t>∗ </m:t>
                      </m:r>
                      <m:r>
                        <a:rPr lang="en-US" sz="1400" b="0" i="1" dirty="0" smtClean="0">
                          <a:latin typeface="Cambria Math" panose="02040503050406030204" pitchFamily="18" charset="0"/>
                        </a:rPr>
                        <m:t>.95</m:t>
                      </m:r>
                      <m:r>
                        <a:rPr lang="en-US" sz="1400" i="1" dirty="0">
                          <a:latin typeface="Cambria Math" panose="02040503050406030204" pitchFamily="18" charset="0"/>
                        </a:rPr>
                        <m:t>) /  .</m:t>
                      </m:r>
                      <m:r>
                        <a:rPr lang="en-US" sz="1400" b="0" i="1" dirty="0" smtClean="0">
                          <a:latin typeface="Cambria Math" panose="02040503050406030204" pitchFamily="18" charset="0"/>
                        </a:rPr>
                        <m:t>07</m:t>
                      </m:r>
                      <m:r>
                        <a:rPr lang="en-US" sz="1400" i="1" dirty="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𝑛𝑜𝑡</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𝑤𝑜𝑟𝑛</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𝑝𝑜𝑠𝑖𝑡𝑖𝑣𝑒</m:t>
                      </m:r>
                      <m:r>
                        <a:rPr lang="en-US" sz="1400" i="1" dirty="0">
                          <a:latin typeface="Cambria Math" panose="02040503050406030204" pitchFamily="18" charset="0"/>
                        </a:rPr>
                        <m:t>) = </m:t>
                      </m:r>
                      <m:r>
                        <a:rPr lang="en-US" sz="1400" i="1" dirty="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𝑝</m:t>
                      </m:r>
                      <m:r>
                        <a:rPr lang="en-US" sz="1400" i="1" dirty="0">
                          <a:latin typeface="Cambria Math" panose="02040503050406030204" pitchFamily="18" charset="0"/>
                        </a:rPr>
                        <m:t>𝑜𝑠𝑖𝑡𝑖𝑣𝑒</m:t>
                      </m:r>
                      <m:r>
                        <a:rPr lang="en-US" sz="1400" b="0" i="1" dirty="0" smtClean="0">
                          <a:latin typeface="Cambria Math" panose="02040503050406030204" pitchFamily="18" charset="0"/>
                        </a:rPr>
                        <m:t>|</m:t>
                      </m:r>
                      <m:r>
                        <a:rPr lang="en-US" sz="1400" b="0" i="1" dirty="0" smtClean="0">
                          <a:latin typeface="Cambria Math" panose="02040503050406030204" pitchFamily="18" charset="0"/>
                        </a:rPr>
                        <m:t>𝑛𝑜𝑡</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𝑤𝑜𝑟𝑛</m:t>
                      </m:r>
                      <m:r>
                        <a:rPr lang="en-US" sz="1400" i="1" dirty="0">
                          <a:latin typeface="Cambria Math" panose="02040503050406030204" pitchFamily="18" charset="0"/>
                        </a:rPr>
                        <m:t>) ∗ </m:t>
                      </m:r>
                      <m:r>
                        <a:rPr lang="en-US" sz="1400" i="1" dirty="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𝑛𝑜𝑡</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𝑤𝑜𝑟𝑛</m:t>
                      </m:r>
                      <m:r>
                        <a:rPr lang="en-US" sz="1400" i="1" dirty="0">
                          <a:latin typeface="Cambria Math" panose="02040503050406030204" pitchFamily="18" charset="0"/>
                        </a:rPr>
                        <m:t>) / </m:t>
                      </m:r>
                      <m:r>
                        <a:rPr lang="en-US" sz="1400" i="1" dirty="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𝑝</m:t>
                      </m:r>
                      <m:r>
                        <a:rPr lang="en-US" sz="1400" i="1" dirty="0">
                          <a:latin typeface="Cambria Math" panose="02040503050406030204" pitchFamily="18" charset="0"/>
                        </a:rPr>
                        <m:t>𝑜𝑠𝑖𝑡𝑖𝑣𝑒</m:t>
                      </m:r>
                      <m:r>
                        <a:rPr lang="en-US" sz="1400" i="1" dirty="0">
                          <a:latin typeface="Cambria Math" panose="02040503050406030204" pitchFamily="18" charset="0"/>
                        </a:rPr>
                        <m:t>)</m:t>
                      </m:r>
                    </m:oMath>
                  </m:oMathPara>
                </a14:m>
                <a:endParaRPr lang="en-US" sz="1400" i="1" dirty="0">
                  <a:latin typeface="Cambria Math" panose="02040503050406030204" pitchFamily="18" charset="0"/>
                </a:endParaRPr>
              </a:p>
              <a:p>
                <a:pPr marL="457177" lvl="1">
                  <a:lnSpc>
                    <a:spcPct val="110000"/>
                  </a:lnSpc>
                </a:pPr>
                <a:endParaRPr lang="en-US" sz="1400" i="1" dirty="0">
                  <a:latin typeface="Cambria Math" panose="02040503050406030204" pitchFamily="18" charset="0"/>
                </a:endParaRPr>
              </a:p>
              <a:p>
                <a:pPr marL="457177" lvl="1" indent="0">
                  <a:lnSpc>
                    <a:spcPct val="110000"/>
                  </a:lnSpc>
                  <a:buNone/>
                </a:pPr>
                <a:endParaRPr lang="en-US" sz="1400" b="0" i="1" dirty="0">
                  <a:latin typeface="Cambria Math" panose="02040503050406030204" pitchFamily="18" charset="0"/>
                </a:endParaRPr>
              </a:p>
              <a:p>
                <a:pPr marL="457177" lvl="1" indent="0">
                  <a:lnSpc>
                    <a:spcPct val="110000"/>
                  </a:lnSpc>
                  <a:buNone/>
                </a:pPr>
                <a:endParaRPr lang="en-US" sz="1400" i="1" dirty="0">
                  <a:latin typeface="Cambria Math" panose="02040503050406030204" pitchFamily="18" charset="0"/>
                </a:endParaRPr>
              </a:p>
            </p:txBody>
          </p:sp>
        </mc:Choice>
        <mc:Fallback xmlns="">
          <p:sp>
            <p:nvSpPr>
              <p:cNvPr id="4" name="Rectangle 3">
                <a:extLst>
                  <a:ext uri="{FF2B5EF4-FFF2-40B4-BE49-F238E27FC236}">
                    <a16:creationId xmlns:a16="http://schemas.microsoft.com/office/drawing/2014/main" id="{FA0BBF9B-7A08-4BC7-BB78-6DDCF9FA5778}"/>
                  </a:ext>
                </a:extLst>
              </p:cNvPr>
              <p:cNvSpPr>
                <a:spLocks noRot="1" noChangeAspect="1" noMove="1" noResize="1" noEditPoints="1" noAdjustHandles="1" noChangeArrowheads="1" noChangeShapeType="1" noTextEdit="1"/>
              </p:cNvSpPr>
              <p:nvPr/>
            </p:nvSpPr>
            <p:spPr>
              <a:xfrm>
                <a:off x="4427984" y="1342336"/>
                <a:ext cx="7509753" cy="2917786"/>
              </a:xfrm>
              <a:prstGeom prst="rect">
                <a:avLst/>
              </a:prstGeom>
              <a:blipFill>
                <a:blip r:embed="rId2"/>
                <a:stretch>
                  <a:fillRect t="-418"/>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3C3C92B3-1F48-45FF-B321-F767217AB3E4}"/>
              </a:ext>
            </a:extLst>
          </p:cNvPr>
          <p:cNvSpPr txBox="1"/>
          <p:nvPr/>
        </p:nvSpPr>
        <p:spPr>
          <a:xfrm>
            <a:off x="4881943" y="4144990"/>
            <a:ext cx="5242654" cy="369332"/>
          </a:xfrm>
          <a:prstGeom prst="rect">
            <a:avLst/>
          </a:prstGeom>
          <a:noFill/>
        </p:spPr>
        <p:txBody>
          <a:bodyPr wrap="none" rtlCol="0">
            <a:spAutoFit/>
          </a:bodyPr>
          <a:lstStyle/>
          <a:p>
            <a:r>
              <a:rPr lang="en-US" dirty="0">
                <a:solidFill>
                  <a:srgbClr val="FF0000"/>
                </a:solidFill>
              </a:rPr>
              <a:t>32.16% chance a positively tested tire is not worn!</a:t>
            </a:r>
          </a:p>
        </p:txBody>
      </p:sp>
    </p:spTree>
    <p:extLst>
      <p:ext uri="{BB962C8B-B14F-4D97-AF65-F5344CB8AC3E}">
        <p14:creationId xmlns:p14="http://schemas.microsoft.com/office/powerpoint/2010/main" val="17469507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ormAutofit/>
          </a:bodyPr>
          <a:lstStyle/>
          <a:p>
            <a:r>
              <a:rPr lang="en-US" sz="4800" dirty="0">
                <a:solidFill>
                  <a:schemeClr val="bg1"/>
                </a:solidFill>
              </a:rPr>
              <a:t>Section IV</a:t>
            </a:r>
          </a:p>
        </p:txBody>
      </p:sp>
      <p:sp>
        <p:nvSpPr>
          <p:cNvPr id="3" name="Subtitle 2"/>
          <p:cNvSpPr>
            <a:spLocks noGrp="1"/>
          </p:cNvSpPr>
          <p:nvPr>
            <p:ph type="subTitle" idx="4294967295"/>
          </p:nvPr>
        </p:nvSpPr>
        <p:spPr>
          <a:xfrm>
            <a:off x="855620" y="2933108"/>
            <a:ext cx="9582736" cy="1137793"/>
          </a:xfrm>
        </p:spPr>
        <p:txBody>
          <a:bodyPr>
            <a:normAutofit/>
          </a:bodyPr>
          <a:lstStyle/>
          <a:p>
            <a:pPr marL="0" indent="0">
              <a:buNone/>
            </a:pPr>
            <a:r>
              <a:rPr lang="en-US" sz="2400" dirty="0">
                <a:solidFill>
                  <a:schemeClr val="bg1"/>
                </a:solidFill>
                <a:latin typeface="+mj-lt"/>
              </a:rPr>
              <a:t>Discovering the Binomial and Beta Distribution</a:t>
            </a:r>
          </a:p>
        </p:txBody>
      </p:sp>
    </p:spTree>
    <p:extLst>
      <p:ext uri="{BB962C8B-B14F-4D97-AF65-F5344CB8AC3E}">
        <p14:creationId xmlns:p14="http://schemas.microsoft.com/office/powerpoint/2010/main" val="20174250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Discussion: Measuring Uncertainty</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5" y="1435608"/>
            <a:ext cx="7385305" cy="4892524"/>
          </a:xfrm>
        </p:spPr>
        <p:txBody>
          <a:bodyPr>
            <a:normAutofit/>
          </a:bodyPr>
          <a:lstStyle/>
          <a:p>
            <a:pPr marL="0" indent="0">
              <a:buNone/>
            </a:pPr>
            <a:r>
              <a:rPr lang="en-US" dirty="0"/>
              <a:t>You and an engineer colleague are testing a system to figure out its rate of failure, and you want at least 90% success rate. </a:t>
            </a:r>
          </a:p>
          <a:p>
            <a:pPr marL="0" indent="0">
              <a:buNone/>
            </a:pPr>
            <a:endParaRPr lang="en-US" dirty="0"/>
          </a:p>
          <a:p>
            <a:pPr marL="0" indent="0">
              <a:buNone/>
            </a:pPr>
            <a:r>
              <a:rPr lang="en-US" dirty="0"/>
              <a:t>Each test is expensive and time-consuming, but you were able to complete 10 tests. </a:t>
            </a:r>
          </a:p>
          <a:p>
            <a:pPr marL="0" indent="0">
              <a:buNone/>
            </a:pPr>
            <a:endParaRPr lang="en-US" dirty="0"/>
          </a:p>
          <a:p>
            <a:pPr marL="0" indent="0">
              <a:buNone/>
            </a:pPr>
            <a:r>
              <a:rPr lang="en-US" dirty="0"/>
              <a:t>8/10 of the tests succeeded but you are dissatisfied that just 10 tests already yielded two failures, and thus conclude an 80% failure rate. </a:t>
            </a:r>
          </a:p>
          <a:p>
            <a:pPr marL="0" indent="0">
              <a:buNone/>
            </a:pPr>
            <a:endParaRPr lang="en-US" dirty="0"/>
          </a:p>
          <a:p>
            <a:pPr marL="0" indent="0">
              <a:buNone/>
            </a:pPr>
            <a:r>
              <a:rPr lang="en-US" b="1" dirty="0"/>
              <a:t>TEST OUTCOME:</a:t>
            </a:r>
          </a:p>
          <a:p>
            <a:endParaRPr lang="en-US" dirty="0"/>
          </a:p>
        </p:txBody>
      </p:sp>
      <p:pic>
        <p:nvPicPr>
          <p:cNvPr id="6" name="Picture 5" descr="A picture containing indoor, building, train, sitting&#10;&#10;Description automatically generated">
            <a:extLst>
              <a:ext uri="{FF2B5EF4-FFF2-40B4-BE49-F238E27FC236}">
                <a16:creationId xmlns:a16="http://schemas.microsoft.com/office/drawing/2014/main" id="{DD83170C-ED51-44D8-A4CD-CBB04EB77D4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90458" y="1475014"/>
            <a:ext cx="3579087" cy="2390830"/>
          </a:xfrm>
          <a:prstGeom prst="rect">
            <a:avLst/>
          </a:prstGeom>
        </p:spPr>
      </p:pic>
      <p:sp>
        <p:nvSpPr>
          <p:cNvPr id="7" name="TextBox 6">
            <a:extLst>
              <a:ext uri="{FF2B5EF4-FFF2-40B4-BE49-F238E27FC236}">
                <a16:creationId xmlns:a16="http://schemas.microsoft.com/office/drawing/2014/main" id="{A1A939C9-F20A-4F36-8437-ACE4A43B4A4A}"/>
              </a:ext>
            </a:extLst>
          </p:cNvPr>
          <p:cNvSpPr txBox="1"/>
          <p:nvPr/>
        </p:nvSpPr>
        <p:spPr>
          <a:xfrm>
            <a:off x="7924800" y="4044471"/>
            <a:ext cx="3644745" cy="230832"/>
          </a:xfrm>
          <a:prstGeom prst="rect">
            <a:avLst/>
          </a:prstGeom>
        </p:spPr>
        <p:txBody>
          <a:bodyPr vert="horz" wrap="square" lIns="91440" tIns="45720" rIns="91440" bIns="45720" rtlCol="0">
            <a:spAutoFit/>
          </a:bodyPr>
          <a:lstStyle/>
          <a:p>
            <a:r>
              <a:rPr lang="en-US" sz="900" dirty="0">
                <a:hlinkClick r:id="rId3" tooltip="https://en.wikipedia.org/wiki/Pratt_%26_Whitney_F100"/>
              </a:rPr>
              <a:t>This Photo</a:t>
            </a:r>
            <a:r>
              <a:rPr lang="en-US" sz="900" dirty="0"/>
              <a:t> is licensed under </a:t>
            </a:r>
            <a:r>
              <a:rPr lang="en-US" sz="900" dirty="0">
                <a:hlinkClick r:id="rId4" tooltip="https://creativecommons.org/licenses/by-sa/3.0/"/>
              </a:rPr>
              <a:t>CC BY-SA</a:t>
            </a:r>
            <a:endParaRPr lang="en-US" sz="900" dirty="0"/>
          </a:p>
        </p:txBody>
      </p:sp>
      <p:grpSp>
        <p:nvGrpSpPr>
          <p:cNvPr id="25" name="Group 24">
            <a:extLst>
              <a:ext uri="{FF2B5EF4-FFF2-40B4-BE49-F238E27FC236}">
                <a16:creationId xmlns:a16="http://schemas.microsoft.com/office/drawing/2014/main" id="{80E9D50B-688B-409D-809C-3AD4ED838805}"/>
              </a:ext>
            </a:extLst>
          </p:cNvPr>
          <p:cNvGrpSpPr/>
          <p:nvPr/>
        </p:nvGrpSpPr>
        <p:grpSpPr>
          <a:xfrm>
            <a:off x="628721" y="4713256"/>
            <a:ext cx="4577019" cy="429986"/>
            <a:chOff x="664680" y="5422173"/>
            <a:chExt cx="4577019" cy="429986"/>
          </a:xfrm>
        </p:grpSpPr>
        <p:pic>
          <p:nvPicPr>
            <p:cNvPr id="9" name="Graphic 8" descr="Checkmark">
              <a:extLst>
                <a:ext uri="{FF2B5EF4-FFF2-40B4-BE49-F238E27FC236}">
                  <a16:creationId xmlns:a16="http://schemas.microsoft.com/office/drawing/2014/main" id="{F22225BB-2D62-4A7C-8CE6-A2CFF125A93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4680" y="5422392"/>
              <a:ext cx="419100" cy="419100"/>
            </a:xfrm>
            <a:prstGeom prst="rect">
              <a:avLst/>
            </a:prstGeom>
          </p:spPr>
        </p:pic>
        <p:pic>
          <p:nvPicPr>
            <p:cNvPr id="10" name="Graphic 9" descr="Checkmark">
              <a:extLst>
                <a:ext uri="{FF2B5EF4-FFF2-40B4-BE49-F238E27FC236}">
                  <a16:creationId xmlns:a16="http://schemas.microsoft.com/office/drawing/2014/main" id="{D5709B4E-B386-44ED-ADD0-5D1CF7CA8F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6671" y="5422392"/>
              <a:ext cx="419100" cy="419100"/>
            </a:xfrm>
            <a:prstGeom prst="rect">
              <a:avLst/>
            </a:prstGeom>
          </p:spPr>
        </p:pic>
        <p:pic>
          <p:nvPicPr>
            <p:cNvPr id="11" name="Graphic 10" descr="Checkmark">
              <a:extLst>
                <a:ext uri="{FF2B5EF4-FFF2-40B4-BE49-F238E27FC236}">
                  <a16:creationId xmlns:a16="http://schemas.microsoft.com/office/drawing/2014/main" id="{521B9829-A673-4E76-AA89-12DD50664B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88662" y="5430447"/>
              <a:ext cx="419100" cy="419100"/>
            </a:xfrm>
            <a:prstGeom prst="rect">
              <a:avLst/>
            </a:prstGeom>
          </p:spPr>
        </p:pic>
        <p:pic>
          <p:nvPicPr>
            <p:cNvPr id="15" name="Graphic 14" descr="Checkmark">
              <a:extLst>
                <a:ext uri="{FF2B5EF4-FFF2-40B4-BE49-F238E27FC236}">
                  <a16:creationId xmlns:a16="http://schemas.microsoft.com/office/drawing/2014/main" id="{1DEB633C-112C-4BC8-87FD-B2B4312A0D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50653" y="5433059"/>
              <a:ext cx="419100" cy="419100"/>
            </a:xfrm>
            <a:prstGeom prst="rect">
              <a:avLst/>
            </a:prstGeom>
          </p:spPr>
        </p:pic>
        <p:pic>
          <p:nvPicPr>
            <p:cNvPr id="16" name="Graphic 15" descr="Checkmark">
              <a:extLst>
                <a:ext uri="{FF2B5EF4-FFF2-40B4-BE49-F238E27FC236}">
                  <a16:creationId xmlns:a16="http://schemas.microsoft.com/office/drawing/2014/main" id="{A4CE7FCF-35AA-4700-BF78-4F29408149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2644" y="5430447"/>
              <a:ext cx="419100" cy="419100"/>
            </a:xfrm>
            <a:prstGeom prst="rect">
              <a:avLst/>
            </a:prstGeom>
          </p:spPr>
        </p:pic>
        <p:pic>
          <p:nvPicPr>
            <p:cNvPr id="18" name="Graphic 17" descr="Checkmark">
              <a:extLst>
                <a:ext uri="{FF2B5EF4-FFF2-40B4-BE49-F238E27FC236}">
                  <a16:creationId xmlns:a16="http://schemas.microsoft.com/office/drawing/2014/main" id="{3A2A59E7-847C-48F0-8A1D-E16EBCA1C6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6626" y="5422173"/>
              <a:ext cx="419100" cy="419100"/>
            </a:xfrm>
            <a:prstGeom prst="rect">
              <a:avLst/>
            </a:prstGeom>
          </p:spPr>
        </p:pic>
        <p:pic>
          <p:nvPicPr>
            <p:cNvPr id="21" name="Graphic 20" descr="Close">
              <a:extLst>
                <a:ext uri="{FF2B5EF4-FFF2-40B4-BE49-F238E27FC236}">
                  <a16:creationId xmlns:a16="http://schemas.microsoft.com/office/drawing/2014/main" id="{7FE23D25-7746-4CFE-A7C2-5CFC839317C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98617" y="5422173"/>
              <a:ext cx="419100" cy="419100"/>
            </a:xfrm>
            <a:prstGeom prst="rect">
              <a:avLst/>
            </a:prstGeom>
          </p:spPr>
        </p:pic>
        <p:pic>
          <p:nvPicPr>
            <p:cNvPr id="22" name="Graphic 21" descr="Checkmark">
              <a:extLst>
                <a:ext uri="{FF2B5EF4-FFF2-40B4-BE49-F238E27FC236}">
                  <a16:creationId xmlns:a16="http://schemas.microsoft.com/office/drawing/2014/main" id="{7E6106FC-5B74-4707-B20A-6B53C5ED6C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60608" y="5430447"/>
              <a:ext cx="419100" cy="419100"/>
            </a:xfrm>
            <a:prstGeom prst="rect">
              <a:avLst/>
            </a:prstGeom>
          </p:spPr>
        </p:pic>
        <p:pic>
          <p:nvPicPr>
            <p:cNvPr id="23" name="Graphic 22" descr="Checkmark">
              <a:extLst>
                <a:ext uri="{FF2B5EF4-FFF2-40B4-BE49-F238E27FC236}">
                  <a16:creationId xmlns:a16="http://schemas.microsoft.com/office/drawing/2014/main" id="{021E2A6A-AD5E-4C50-9524-EABBD1CA9D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22599" y="5422173"/>
              <a:ext cx="419100" cy="419100"/>
            </a:xfrm>
            <a:prstGeom prst="rect">
              <a:avLst/>
            </a:prstGeom>
          </p:spPr>
        </p:pic>
        <p:pic>
          <p:nvPicPr>
            <p:cNvPr id="24" name="Graphic 23" descr="Close">
              <a:extLst>
                <a:ext uri="{FF2B5EF4-FFF2-40B4-BE49-F238E27FC236}">
                  <a16:creationId xmlns:a16="http://schemas.microsoft.com/office/drawing/2014/main" id="{C144B8B9-6631-4021-AE34-9D4E5A484F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74635" y="5430447"/>
              <a:ext cx="419100" cy="419100"/>
            </a:xfrm>
            <a:prstGeom prst="rect">
              <a:avLst/>
            </a:prstGeom>
          </p:spPr>
        </p:pic>
      </p:grpSp>
    </p:spTree>
    <p:extLst>
      <p:ext uri="{BB962C8B-B14F-4D97-AF65-F5344CB8AC3E}">
        <p14:creationId xmlns:p14="http://schemas.microsoft.com/office/powerpoint/2010/main" val="131290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Discussion: Measuring Uncertainty</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5" y="1435608"/>
            <a:ext cx="7271005" cy="4892524"/>
          </a:xfrm>
        </p:spPr>
        <p:txBody>
          <a:bodyPr>
            <a:normAutofit/>
          </a:bodyPr>
          <a:lstStyle/>
          <a:p>
            <a:pPr marL="0" indent="0">
              <a:buNone/>
            </a:pPr>
            <a:r>
              <a:rPr lang="en-US" dirty="0"/>
              <a:t>You propose going back to the drawing board, but the engineer wants to run more tests arguing this could be a fluke. The only way we will know for sure is to run more tests. </a:t>
            </a:r>
          </a:p>
          <a:p>
            <a:pPr marL="0" indent="0">
              <a:buNone/>
            </a:pPr>
            <a:endParaRPr lang="en-US" dirty="0"/>
          </a:p>
          <a:p>
            <a:pPr marL="0" indent="0">
              <a:buNone/>
            </a:pPr>
            <a:r>
              <a:rPr lang="en-US" dirty="0"/>
              <a:t>He argues “what if more tests might yield 90% or greater success? Consider the possible scenario below:”</a:t>
            </a:r>
          </a:p>
          <a:p>
            <a:pPr marL="0" indent="0">
              <a:buNone/>
            </a:pPr>
            <a:endParaRPr lang="en-US" dirty="0"/>
          </a:p>
          <a:p>
            <a:pPr marL="0" indent="0">
              <a:buNone/>
            </a:pPr>
            <a:endParaRPr lang="en-US" dirty="0"/>
          </a:p>
          <a:p>
            <a:pPr marL="0" indent="0">
              <a:buNone/>
            </a:pPr>
            <a:endParaRPr lang="en-US" dirty="0"/>
          </a:p>
          <a:p>
            <a:pPr marL="0" indent="0">
              <a:buNone/>
            </a:pPr>
            <a:r>
              <a:rPr lang="en-US" b="1" dirty="0"/>
              <a:t>POSSIBLE FUTURE TEST OUTCOME:</a:t>
            </a:r>
          </a:p>
          <a:p>
            <a:endParaRPr lang="en-US" dirty="0"/>
          </a:p>
        </p:txBody>
      </p:sp>
      <p:pic>
        <p:nvPicPr>
          <p:cNvPr id="6" name="Picture 5" descr="A picture containing indoor, building, train, sitting&#10;&#10;Description automatically generated">
            <a:extLst>
              <a:ext uri="{FF2B5EF4-FFF2-40B4-BE49-F238E27FC236}">
                <a16:creationId xmlns:a16="http://schemas.microsoft.com/office/drawing/2014/main" id="{DD83170C-ED51-44D8-A4CD-CBB04EB77D4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990458" y="1475014"/>
            <a:ext cx="3579087" cy="2390830"/>
          </a:xfrm>
          <a:prstGeom prst="rect">
            <a:avLst/>
          </a:prstGeom>
        </p:spPr>
      </p:pic>
      <p:sp>
        <p:nvSpPr>
          <p:cNvPr id="7" name="TextBox 6">
            <a:extLst>
              <a:ext uri="{FF2B5EF4-FFF2-40B4-BE49-F238E27FC236}">
                <a16:creationId xmlns:a16="http://schemas.microsoft.com/office/drawing/2014/main" id="{A1A939C9-F20A-4F36-8437-ACE4A43B4A4A}"/>
              </a:ext>
            </a:extLst>
          </p:cNvPr>
          <p:cNvSpPr txBox="1"/>
          <p:nvPr/>
        </p:nvSpPr>
        <p:spPr>
          <a:xfrm>
            <a:off x="7924800" y="4044471"/>
            <a:ext cx="3644745" cy="230832"/>
          </a:xfrm>
          <a:prstGeom prst="rect">
            <a:avLst/>
          </a:prstGeom>
        </p:spPr>
        <p:txBody>
          <a:bodyPr vert="horz" wrap="square" lIns="91440" tIns="45720" rIns="91440" bIns="45720" rtlCol="0">
            <a:spAutoFit/>
          </a:bodyPr>
          <a:lstStyle/>
          <a:p>
            <a:r>
              <a:rPr lang="en-US" sz="900" dirty="0">
                <a:hlinkClick r:id="rId4" tooltip="https://en.wikipedia.org/wiki/Pratt_%26_Whitney_F100"/>
              </a:rPr>
              <a:t>This Photo</a:t>
            </a:r>
            <a:r>
              <a:rPr lang="en-US" sz="900" dirty="0"/>
              <a:t> is licensed under </a:t>
            </a:r>
            <a:r>
              <a:rPr lang="en-US" sz="900" dirty="0">
                <a:hlinkClick r:id="rId5" tooltip="https://creativecommons.org/licenses/by-sa/3.0/"/>
              </a:rPr>
              <a:t>CC BY-SA</a:t>
            </a:r>
            <a:endParaRPr lang="en-US" sz="900" dirty="0"/>
          </a:p>
        </p:txBody>
      </p:sp>
      <p:pic>
        <p:nvPicPr>
          <p:cNvPr id="8" name="Graphic 7" descr="Checkmark">
            <a:extLst>
              <a:ext uri="{FF2B5EF4-FFF2-40B4-BE49-F238E27FC236}">
                <a16:creationId xmlns:a16="http://schemas.microsoft.com/office/drawing/2014/main" id="{B9B4AAF8-C72F-4D21-88DB-FFF0A4BE8E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5884" y="4777633"/>
            <a:ext cx="419100" cy="419100"/>
          </a:xfrm>
          <a:prstGeom prst="rect">
            <a:avLst/>
          </a:prstGeom>
        </p:spPr>
      </p:pic>
      <p:pic>
        <p:nvPicPr>
          <p:cNvPr id="9" name="Graphic 8" descr="Checkmark">
            <a:extLst>
              <a:ext uri="{FF2B5EF4-FFF2-40B4-BE49-F238E27FC236}">
                <a16:creationId xmlns:a16="http://schemas.microsoft.com/office/drawing/2014/main" id="{17FF25AD-BE86-42AB-B9C4-D4BBD363952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7875" y="4777633"/>
            <a:ext cx="419100" cy="419100"/>
          </a:xfrm>
          <a:prstGeom prst="rect">
            <a:avLst/>
          </a:prstGeom>
        </p:spPr>
      </p:pic>
      <p:pic>
        <p:nvPicPr>
          <p:cNvPr id="10" name="Graphic 9" descr="Checkmark">
            <a:extLst>
              <a:ext uri="{FF2B5EF4-FFF2-40B4-BE49-F238E27FC236}">
                <a16:creationId xmlns:a16="http://schemas.microsoft.com/office/drawing/2014/main" id="{FF2F3E30-EA9B-4752-81AA-4A6423A317A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9866" y="4785688"/>
            <a:ext cx="419100" cy="419100"/>
          </a:xfrm>
          <a:prstGeom prst="rect">
            <a:avLst/>
          </a:prstGeom>
        </p:spPr>
      </p:pic>
      <p:pic>
        <p:nvPicPr>
          <p:cNvPr id="11" name="Graphic 10" descr="Checkmark">
            <a:extLst>
              <a:ext uri="{FF2B5EF4-FFF2-40B4-BE49-F238E27FC236}">
                <a16:creationId xmlns:a16="http://schemas.microsoft.com/office/drawing/2014/main" id="{E15F4E1F-3968-483D-863E-90A8EEC0E98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91857" y="4788300"/>
            <a:ext cx="419100" cy="419100"/>
          </a:xfrm>
          <a:prstGeom prst="rect">
            <a:avLst/>
          </a:prstGeom>
        </p:spPr>
      </p:pic>
      <p:pic>
        <p:nvPicPr>
          <p:cNvPr id="12" name="Graphic 11" descr="Checkmark">
            <a:extLst>
              <a:ext uri="{FF2B5EF4-FFF2-40B4-BE49-F238E27FC236}">
                <a16:creationId xmlns:a16="http://schemas.microsoft.com/office/drawing/2014/main" id="{FCC27614-883A-44E0-BA73-36BF221078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53848" y="4785688"/>
            <a:ext cx="419100" cy="419100"/>
          </a:xfrm>
          <a:prstGeom prst="rect">
            <a:avLst/>
          </a:prstGeom>
        </p:spPr>
      </p:pic>
      <p:pic>
        <p:nvPicPr>
          <p:cNvPr id="14" name="Graphic 13" descr="Checkmark">
            <a:extLst>
              <a:ext uri="{FF2B5EF4-FFF2-40B4-BE49-F238E27FC236}">
                <a16:creationId xmlns:a16="http://schemas.microsoft.com/office/drawing/2014/main" id="{1ADDC365-3773-4124-A81D-0BBDB6F43F3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77830" y="4777414"/>
            <a:ext cx="419100" cy="419100"/>
          </a:xfrm>
          <a:prstGeom prst="rect">
            <a:avLst/>
          </a:prstGeom>
        </p:spPr>
      </p:pic>
      <p:pic>
        <p:nvPicPr>
          <p:cNvPr id="15" name="Graphic 14" descr="Close">
            <a:extLst>
              <a:ext uri="{FF2B5EF4-FFF2-40B4-BE49-F238E27FC236}">
                <a16:creationId xmlns:a16="http://schemas.microsoft.com/office/drawing/2014/main" id="{B7985EBA-6D76-43FA-A7D9-D08E19451D1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39821" y="4777414"/>
            <a:ext cx="419100" cy="419100"/>
          </a:xfrm>
          <a:prstGeom prst="rect">
            <a:avLst/>
          </a:prstGeom>
        </p:spPr>
      </p:pic>
      <p:pic>
        <p:nvPicPr>
          <p:cNvPr id="16" name="Graphic 15" descr="Checkmark">
            <a:extLst>
              <a:ext uri="{FF2B5EF4-FFF2-40B4-BE49-F238E27FC236}">
                <a16:creationId xmlns:a16="http://schemas.microsoft.com/office/drawing/2014/main" id="{CD7FAFC6-A2AE-478E-A44F-314F817C47C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01812" y="4785688"/>
            <a:ext cx="419100" cy="419100"/>
          </a:xfrm>
          <a:prstGeom prst="rect">
            <a:avLst/>
          </a:prstGeom>
        </p:spPr>
      </p:pic>
      <p:pic>
        <p:nvPicPr>
          <p:cNvPr id="17" name="Graphic 16" descr="Checkmark">
            <a:extLst>
              <a:ext uri="{FF2B5EF4-FFF2-40B4-BE49-F238E27FC236}">
                <a16:creationId xmlns:a16="http://schemas.microsoft.com/office/drawing/2014/main" id="{2B283BA1-F5D6-489F-B00D-E2D19628578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63803" y="4777414"/>
            <a:ext cx="419100" cy="419100"/>
          </a:xfrm>
          <a:prstGeom prst="rect">
            <a:avLst/>
          </a:prstGeom>
        </p:spPr>
      </p:pic>
      <p:pic>
        <p:nvPicPr>
          <p:cNvPr id="18" name="Graphic 17" descr="Checkmark">
            <a:extLst>
              <a:ext uri="{FF2B5EF4-FFF2-40B4-BE49-F238E27FC236}">
                <a16:creationId xmlns:a16="http://schemas.microsoft.com/office/drawing/2014/main" id="{CF0FE9EA-6BC6-4F36-9E89-5068FD17FE2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225794" y="4769359"/>
            <a:ext cx="419100" cy="419100"/>
          </a:xfrm>
          <a:prstGeom prst="rect">
            <a:avLst/>
          </a:prstGeom>
        </p:spPr>
      </p:pic>
      <p:pic>
        <p:nvPicPr>
          <p:cNvPr id="19" name="Graphic 18" descr="Checkmark">
            <a:extLst>
              <a:ext uri="{FF2B5EF4-FFF2-40B4-BE49-F238E27FC236}">
                <a16:creationId xmlns:a16="http://schemas.microsoft.com/office/drawing/2014/main" id="{14F93D7C-2C6B-4365-8C39-920C9BE53B2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87785" y="4769359"/>
            <a:ext cx="419100" cy="419100"/>
          </a:xfrm>
          <a:prstGeom prst="rect">
            <a:avLst/>
          </a:prstGeom>
        </p:spPr>
      </p:pic>
      <p:pic>
        <p:nvPicPr>
          <p:cNvPr id="20" name="Graphic 19" descr="Checkmark">
            <a:extLst>
              <a:ext uri="{FF2B5EF4-FFF2-40B4-BE49-F238E27FC236}">
                <a16:creationId xmlns:a16="http://schemas.microsoft.com/office/drawing/2014/main" id="{03A47C24-E41A-466A-99C1-EB7F1C12330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149776" y="4777414"/>
            <a:ext cx="419100" cy="419100"/>
          </a:xfrm>
          <a:prstGeom prst="rect">
            <a:avLst/>
          </a:prstGeom>
        </p:spPr>
      </p:pic>
      <p:pic>
        <p:nvPicPr>
          <p:cNvPr id="21" name="Graphic 20" descr="Checkmark">
            <a:extLst>
              <a:ext uri="{FF2B5EF4-FFF2-40B4-BE49-F238E27FC236}">
                <a16:creationId xmlns:a16="http://schemas.microsoft.com/office/drawing/2014/main" id="{32E1C86A-12D1-4614-9CA3-3442FC280A6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06324" y="4777414"/>
            <a:ext cx="419100" cy="419100"/>
          </a:xfrm>
          <a:prstGeom prst="rect">
            <a:avLst/>
          </a:prstGeom>
        </p:spPr>
      </p:pic>
      <p:pic>
        <p:nvPicPr>
          <p:cNvPr id="22" name="Graphic 21" descr="Checkmark">
            <a:extLst>
              <a:ext uri="{FF2B5EF4-FFF2-40B4-BE49-F238E27FC236}">
                <a16:creationId xmlns:a16="http://schemas.microsoft.com/office/drawing/2014/main" id="{1CB244A0-A6FC-41F1-8EFE-7E88F88C80C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79201" y="4761304"/>
            <a:ext cx="419100" cy="419100"/>
          </a:xfrm>
          <a:prstGeom prst="rect">
            <a:avLst/>
          </a:prstGeom>
        </p:spPr>
      </p:pic>
      <p:pic>
        <p:nvPicPr>
          <p:cNvPr id="23" name="Graphic 22" descr="Checkmark">
            <a:extLst>
              <a:ext uri="{FF2B5EF4-FFF2-40B4-BE49-F238E27FC236}">
                <a16:creationId xmlns:a16="http://schemas.microsoft.com/office/drawing/2014/main" id="{EFDCE7F6-599F-4E72-AD92-B4E9EBFB3F5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41192" y="4769359"/>
            <a:ext cx="419100" cy="419100"/>
          </a:xfrm>
          <a:prstGeom prst="rect">
            <a:avLst/>
          </a:prstGeom>
        </p:spPr>
      </p:pic>
      <p:pic>
        <p:nvPicPr>
          <p:cNvPr id="24" name="Graphic 23" descr="Checkmark">
            <a:extLst>
              <a:ext uri="{FF2B5EF4-FFF2-40B4-BE49-F238E27FC236}">
                <a16:creationId xmlns:a16="http://schemas.microsoft.com/office/drawing/2014/main" id="{6A9C1DC5-466C-40BF-9A2F-BDD78CD41D2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97740" y="4769359"/>
            <a:ext cx="419100" cy="419100"/>
          </a:xfrm>
          <a:prstGeom prst="rect">
            <a:avLst/>
          </a:prstGeom>
        </p:spPr>
      </p:pic>
      <p:pic>
        <p:nvPicPr>
          <p:cNvPr id="25" name="Graphic 24" descr="Checkmark">
            <a:extLst>
              <a:ext uri="{FF2B5EF4-FFF2-40B4-BE49-F238E27FC236}">
                <a16:creationId xmlns:a16="http://schemas.microsoft.com/office/drawing/2014/main" id="{2B0BBD9E-A2D5-42A2-9EC1-3E82137EFD6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61459" y="4785688"/>
            <a:ext cx="419100" cy="419100"/>
          </a:xfrm>
          <a:prstGeom prst="rect">
            <a:avLst/>
          </a:prstGeom>
        </p:spPr>
      </p:pic>
      <p:pic>
        <p:nvPicPr>
          <p:cNvPr id="26" name="Graphic 25" descr="Checkmark">
            <a:extLst>
              <a:ext uri="{FF2B5EF4-FFF2-40B4-BE49-F238E27FC236}">
                <a16:creationId xmlns:a16="http://schemas.microsoft.com/office/drawing/2014/main" id="{B27B3A6E-CEEB-41E9-94DF-D08F23511D5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23450" y="4785688"/>
            <a:ext cx="419100" cy="419100"/>
          </a:xfrm>
          <a:prstGeom prst="rect">
            <a:avLst/>
          </a:prstGeom>
        </p:spPr>
      </p:pic>
      <p:pic>
        <p:nvPicPr>
          <p:cNvPr id="27" name="Graphic 26" descr="Checkmark">
            <a:extLst>
              <a:ext uri="{FF2B5EF4-FFF2-40B4-BE49-F238E27FC236}">
                <a16:creationId xmlns:a16="http://schemas.microsoft.com/office/drawing/2014/main" id="{1B642AF1-45BD-47E7-9B76-56205B6F70F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85441" y="4793743"/>
            <a:ext cx="419100" cy="419100"/>
          </a:xfrm>
          <a:prstGeom prst="rect">
            <a:avLst/>
          </a:prstGeom>
        </p:spPr>
      </p:pic>
      <p:pic>
        <p:nvPicPr>
          <p:cNvPr id="28" name="Graphic 27" descr="Checkmark">
            <a:extLst>
              <a:ext uri="{FF2B5EF4-FFF2-40B4-BE49-F238E27FC236}">
                <a16:creationId xmlns:a16="http://schemas.microsoft.com/office/drawing/2014/main" id="{F12E2D70-FD33-4F4F-8385-5D48FE9B0B8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841989" y="4793743"/>
            <a:ext cx="419100" cy="419100"/>
          </a:xfrm>
          <a:prstGeom prst="rect">
            <a:avLst/>
          </a:prstGeom>
        </p:spPr>
      </p:pic>
      <p:pic>
        <p:nvPicPr>
          <p:cNvPr id="29" name="Graphic 28" descr="Checkmark">
            <a:extLst>
              <a:ext uri="{FF2B5EF4-FFF2-40B4-BE49-F238E27FC236}">
                <a16:creationId xmlns:a16="http://schemas.microsoft.com/office/drawing/2014/main" id="{87D10452-3A01-4B0F-B284-2676591E2DD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314866" y="4777633"/>
            <a:ext cx="419100" cy="419100"/>
          </a:xfrm>
          <a:prstGeom prst="rect">
            <a:avLst/>
          </a:prstGeom>
        </p:spPr>
      </p:pic>
      <p:pic>
        <p:nvPicPr>
          <p:cNvPr id="30" name="Graphic 29" descr="Checkmark">
            <a:extLst>
              <a:ext uri="{FF2B5EF4-FFF2-40B4-BE49-F238E27FC236}">
                <a16:creationId xmlns:a16="http://schemas.microsoft.com/office/drawing/2014/main" id="{F83E28B2-6928-4DE1-8B0A-5C720D83E61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76857" y="4785688"/>
            <a:ext cx="419100" cy="419100"/>
          </a:xfrm>
          <a:prstGeom prst="rect">
            <a:avLst/>
          </a:prstGeom>
        </p:spPr>
      </p:pic>
      <p:pic>
        <p:nvPicPr>
          <p:cNvPr id="31" name="Graphic 30" descr="Checkmark">
            <a:extLst>
              <a:ext uri="{FF2B5EF4-FFF2-40B4-BE49-F238E27FC236}">
                <a16:creationId xmlns:a16="http://schemas.microsoft.com/office/drawing/2014/main" id="{CEC1BA7D-5FFE-4A91-BFDD-70732897174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233405" y="4785688"/>
            <a:ext cx="419100" cy="419100"/>
          </a:xfrm>
          <a:prstGeom prst="rect">
            <a:avLst/>
          </a:prstGeom>
        </p:spPr>
      </p:pic>
      <p:pic>
        <p:nvPicPr>
          <p:cNvPr id="32" name="Graphic 31" descr="Checkmark">
            <a:extLst>
              <a:ext uri="{FF2B5EF4-FFF2-40B4-BE49-F238E27FC236}">
                <a16:creationId xmlns:a16="http://schemas.microsoft.com/office/drawing/2014/main" id="{BDFF9DD4-1C37-4B2A-8B70-FE6A2849A5D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2993" y="5211319"/>
            <a:ext cx="419100" cy="419100"/>
          </a:xfrm>
          <a:prstGeom prst="rect">
            <a:avLst/>
          </a:prstGeom>
        </p:spPr>
      </p:pic>
      <p:pic>
        <p:nvPicPr>
          <p:cNvPr id="33" name="Graphic 32" descr="Checkmark">
            <a:extLst>
              <a:ext uri="{FF2B5EF4-FFF2-40B4-BE49-F238E27FC236}">
                <a16:creationId xmlns:a16="http://schemas.microsoft.com/office/drawing/2014/main" id="{09B59427-33E9-4578-ABCB-4CD7C5907A4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4984" y="5211319"/>
            <a:ext cx="419100" cy="419100"/>
          </a:xfrm>
          <a:prstGeom prst="rect">
            <a:avLst/>
          </a:prstGeom>
        </p:spPr>
      </p:pic>
      <p:pic>
        <p:nvPicPr>
          <p:cNvPr id="34" name="Graphic 33" descr="Checkmark">
            <a:extLst>
              <a:ext uri="{FF2B5EF4-FFF2-40B4-BE49-F238E27FC236}">
                <a16:creationId xmlns:a16="http://schemas.microsoft.com/office/drawing/2014/main" id="{8612CC87-EFBF-4830-81F1-BB1206C673F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86975" y="5219374"/>
            <a:ext cx="419100" cy="419100"/>
          </a:xfrm>
          <a:prstGeom prst="rect">
            <a:avLst/>
          </a:prstGeom>
        </p:spPr>
      </p:pic>
      <p:pic>
        <p:nvPicPr>
          <p:cNvPr id="35" name="Graphic 34" descr="Checkmark">
            <a:extLst>
              <a:ext uri="{FF2B5EF4-FFF2-40B4-BE49-F238E27FC236}">
                <a16:creationId xmlns:a16="http://schemas.microsoft.com/office/drawing/2014/main" id="{42645B5D-B1BB-4A29-A734-531FA13F0AD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43523" y="5219374"/>
            <a:ext cx="419100" cy="419100"/>
          </a:xfrm>
          <a:prstGeom prst="rect">
            <a:avLst/>
          </a:prstGeom>
        </p:spPr>
      </p:pic>
      <p:pic>
        <p:nvPicPr>
          <p:cNvPr id="36" name="Graphic 35" descr="Checkmark">
            <a:extLst>
              <a:ext uri="{FF2B5EF4-FFF2-40B4-BE49-F238E27FC236}">
                <a16:creationId xmlns:a16="http://schemas.microsoft.com/office/drawing/2014/main" id="{F0C101E5-D87E-400D-93A6-A941C2CC0FE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416400" y="5203264"/>
            <a:ext cx="419100" cy="419100"/>
          </a:xfrm>
          <a:prstGeom prst="rect">
            <a:avLst/>
          </a:prstGeom>
        </p:spPr>
      </p:pic>
      <p:pic>
        <p:nvPicPr>
          <p:cNvPr id="37" name="Graphic 36" descr="Checkmark">
            <a:extLst>
              <a:ext uri="{FF2B5EF4-FFF2-40B4-BE49-F238E27FC236}">
                <a16:creationId xmlns:a16="http://schemas.microsoft.com/office/drawing/2014/main" id="{C669E9B5-BB96-4686-95B6-C62A4679A38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78391" y="5211319"/>
            <a:ext cx="419100" cy="419100"/>
          </a:xfrm>
          <a:prstGeom prst="rect">
            <a:avLst/>
          </a:prstGeom>
        </p:spPr>
      </p:pic>
      <p:pic>
        <p:nvPicPr>
          <p:cNvPr id="38" name="Graphic 37" descr="Checkmark">
            <a:extLst>
              <a:ext uri="{FF2B5EF4-FFF2-40B4-BE49-F238E27FC236}">
                <a16:creationId xmlns:a16="http://schemas.microsoft.com/office/drawing/2014/main" id="{19990402-1C22-4F5D-9F62-61DF964BE5C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334939" y="5211319"/>
            <a:ext cx="419100" cy="419100"/>
          </a:xfrm>
          <a:prstGeom prst="rect">
            <a:avLst/>
          </a:prstGeom>
        </p:spPr>
      </p:pic>
      <p:pic>
        <p:nvPicPr>
          <p:cNvPr id="39" name="Graphic 38" descr="Checkmark">
            <a:extLst>
              <a:ext uri="{FF2B5EF4-FFF2-40B4-BE49-F238E27FC236}">
                <a16:creationId xmlns:a16="http://schemas.microsoft.com/office/drawing/2014/main" id="{674E403F-9DA1-4889-8016-DB38624B3F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798658" y="5227648"/>
            <a:ext cx="419100" cy="419100"/>
          </a:xfrm>
          <a:prstGeom prst="rect">
            <a:avLst/>
          </a:prstGeom>
        </p:spPr>
      </p:pic>
      <p:pic>
        <p:nvPicPr>
          <p:cNvPr id="40" name="Graphic 39" descr="Checkmark">
            <a:extLst>
              <a:ext uri="{FF2B5EF4-FFF2-40B4-BE49-F238E27FC236}">
                <a16:creationId xmlns:a16="http://schemas.microsoft.com/office/drawing/2014/main" id="{5A801D99-72F0-471D-AAAA-671875AE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60649" y="5227648"/>
            <a:ext cx="419100" cy="419100"/>
          </a:xfrm>
          <a:prstGeom prst="rect">
            <a:avLst/>
          </a:prstGeom>
        </p:spPr>
      </p:pic>
      <p:pic>
        <p:nvPicPr>
          <p:cNvPr id="41" name="Graphic 40" descr="Checkmark">
            <a:extLst>
              <a:ext uri="{FF2B5EF4-FFF2-40B4-BE49-F238E27FC236}">
                <a16:creationId xmlns:a16="http://schemas.microsoft.com/office/drawing/2014/main" id="{58AE0F51-896C-49E8-8A19-18D8B2DF596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722640" y="5235703"/>
            <a:ext cx="419100" cy="419100"/>
          </a:xfrm>
          <a:prstGeom prst="rect">
            <a:avLst/>
          </a:prstGeom>
        </p:spPr>
      </p:pic>
      <p:pic>
        <p:nvPicPr>
          <p:cNvPr id="42" name="Graphic 41" descr="Checkmark">
            <a:extLst>
              <a:ext uri="{FF2B5EF4-FFF2-40B4-BE49-F238E27FC236}">
                <a16:creationId xmlns:a16="http://schemas.microsoft.com/office/drawing/2014/main" id="{1C1FC779-0E04-4EE2-880C-0B6A354CB9C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179188" y="5235703"/>
            <a:ext cx="419100" cy="419100"/>
          </a:xfrm>
          <a:prstGeom prst="rect">
            <a:avLst/>
          </a:prstGeom>
        </p:spPr>
      </p:pic>
      <p:pic>
        <p:nvPicPr>
          <p:cNvPr id="43" name="Graphic 42" descr="Checkmark">
            <a:extLst>
              <a:ext uri="{FF2B5EF4-FFF2-40B4-BE49-F238E27FC236}">
                <a16:creationId xmlns:a16="http://schemas.microsoft.com/office/drawing/2014/main" id="{B5D033DE-8E29-433B-86D2-A128030628A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52065" y="5219593"/>
            <a:ext cx="419100" cy="419100"/>
          </a:xfrm>
          <a:prstGeom prst="rect">
            <a:avLst/>
          </a:prstGeom>
        </p:spPr>
      </p:pic>
      <p:pic>
        <p:nvPicPr>
          <p:cNvPr id="44" name="Graphic 43" descr="Checkmark">
            <a:extLst>
              <a:ext uri="{FF2B5EF4-FFF2-40B4-BE49-F238E27FC236}">
                <a16:creationId xmlns:a16="http://schemas.microsoft.com/office/drawing/2014/main" id="{D4BB40B8-E9B5-42E1-860B-C79B2B57996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14056" y="5227648"/>
            <a:ext cx="419100" cy="419100"/>
          </a:xfrm>
          <a:prstGeom prst="rect">
            <a:avLst/>
          </a:prstGeom>
        </p:spPr>
      </p:pic>
      <p:pic>
        <p:nvPicPr>
          <p:cNvPr id="45" name="Graphic 44" descr="Checkmark">
            <a:extLst>
              <a:ext uri="{FF2B5EF4-FFF2-40B4-BE49-F238E27FC236}">
                <a16:creationId xmlns:a16="http://schemas.microsoft.com/office/drawing/2014/main" id="{EC5AC59F-8178-49DD-8BC3-D2389060348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570604" y="5227648"/>
            <a:ext cx="419100" cy="419100"/>
          </a:xfrm>
          <a:prstGeom prst="rect">
            <a:avLst/>
          </a:prstGeom>
        </p:spPr>
      </p:pic>
      <p:pic>
        <p:nvPicPr>
          <p:cNvPr id="46" name="Graphic 45" descr="Checkmark">
            <a:extLst>
              <a:ext uri="{FF2B5EF4-FFF2-40B4-BE49-F238E27FC236}">
                <a16:creationId xmlns:a16="http://schemas.microsoft.com/office/drawing/2014/main" id="{4C3CE9D1-1866-4934-BEC7-00CE7D02C16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48924" y="5231132"/>
            <a:ext cx="419100" cy="419100"/>
          </a:xfrm>
          <a:prstGeom prst="rect">
            <a:avLst/>
          </a:prstGeom>
        </p:spPr>
      </p:pic>
      <p:pic>
        <p:nvPicPr>
          <p:cNvPr id="47" name="Graphic 46" descr="Checkmark">
            <a:extLst>
              <a:ext uri="{FF2B5EF4-FFF2-40B4-BE49-F238E27FC236}">
                <a16:creationId xmlns:a16="http://schemas.microsoft.com/office/drawing/2014/main" id="{1DF883F7-90D1-41F8-AA83-4B2F00A4A36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12643" y="5247461"/>
            <a:ext cx="419100" cy="419100"/>
          </a:xfrm>
          <a:prstGeom prst="rect">
            <a:avLst/>
          </a:prstGeom>
        </p:spPr>
      </p:pic>
      <p:pic>
        <p:nvPicPr>
          <p:cNvPr id="48" name="Graphic 47" descr="Checkmark">
            <a:extLst>
              <a:ext uri="{FF2B5EF4-FFF2-40B4-BE49-F238E27FC236}">
                <a16:creationId xmlns:a16="http://schemas.microsoft.com/office/drawing/2014/main" id="{746B3F62-96BD-4220-9F19-9E6DD398E8F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74634" y="5247461"/>
            <a:ext cx="419100" cy="419100"/>
          </a:xfrm>
          <a:prstGeom prst="rect">
            <a:avLst/>
          </a:prstGeom>
        </p:spPr>
      </p:pic>
      <p:pic>
        <p:nvPicPr>
          <p:cNvPr id="49" name="Graphic 48" descr="Checkmark">
            <a:extLst>
              <a:ext uri="{FF2B5EF4-FFF2-40B4-BE49-F238E27FC236}">
                <a16:creationId xmlns:a16="http://schemas.microsoft.com/office/drawing/2014/main" id="{576DFBF0-FB08-4F52-A91E-33D619D89A5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36625" y="5255516"/>
            <a:ext cx="419100" cy="419100"/>
          </a:xfrm>
          <a:prstGeom prst="rect">
            <a:avLst/>
          </a:prstGeom>
        </p:spPr>
      </p:pic>
      <p:pic>
        <p:nvPicPr>
          <p:cNvPr id="50" name="Graphic 49" descr="Checkmark">
            <a:extLst>
              <a:ext uri="{FF2B5EF4-FFF2-40B4-BE49-F238E27FC236}">
                <a16:creationId xmlns:a16="http://schemas.microsoft.com/office/drawing/2014/main" id="{9A9726F4-C9F8-4CF6-AB34-22C24CB45D7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93173" y="5255516"/>
            <a:ext cx="419100" cy="419100"/>
          </a:xfrm>
          <a:prstGeom prst="rect">
            <a:avLst/>
          </a:prstGeom>
        </p:spPr>
      </p:pic>
      <p:pic>
        <p:nvPicPr>
          <p:cNvPr id="51" name="Graphic 50" descr="Checkmark">
            <a:extLst>
              <a:ext uri="{FF2B5EF4-FFF2-40B4-BE49-F238E27FC236}">
                <a16:creationId xmlns:a16="http://schemas.microsoft.com/office/drawing/2014/main" id="{ACF3D00F-AFC5-4B5F-A7DD-BE778B3A20B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66050" y="5239406"/>
            <a:ext cx="419100" cy="419100"/>
          </a:xfrm>
          <a:prstGeom prst="rect">
            <a:avLst/>
          </a:prstGeom>
        </p:spPr>
      </p:pic>
      <p:pic>
        <p:nvPicPr>
          <p:cNvPr id="52" name="Graphic 51" descr="Checkmark">
            <a:extLst>
              <a:ext uri="{FF2B5EF4-FFF2-40B4-BE49-F238E27FC236}">
                <a16:creationId xmlns:a16="http://schemas.microsoft.com/office/drawing/2014/main" id="{2651E6FC-F044-476B-9B01-64A8FD3B9BE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828041" y="5247461"/>
            <a:ext cx="419100" cy="419100"/>
          </a:xfrm>
          <a:prstGeom prst="rect">
            <a:avLst/>
          </a:prstGeom>
        </p:spPr>
      </p:pic>
      <p:pic>
        <p:nvPicPr>
          <p:cNvPr id="53" name="Graphic 52" descr="Checkmark">
            <a:extLst>
              <a:ext uri="{FF2B5EF4-FFF2-40B4-BE49-F238E27FC236}">
                <a16:creationId xmlns:a16="http://schemas.microsoft.com/office/drawing/2014/main" id="{B8623CCC-0526-44C5-A1DF-0D8FBEB5889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84589" y="5247461"/>
            <a:ext cx="419100" cy="419100"/>
          </a:xfrm>
          <a:prstGeom prst="rect">
            <a:avLst/>
          </a:prstGeom>
        </p:spPr>
      </p:pic>
      <p:pic>
        <p:nvPicPr>
          <p:cNvPr id="54" name="Graphic 53" descr="Close">
            <a:extLst>
              <a:ext uri="{FF2B5EF4-FFF2-40B4-BE49-F238E27FC236}">
                <a16:creationId xmlns:a16="http://schemas.microsoft.com/office/drawing/2014/main" id="{B01AE704-C17C-4A1D-8095-72CF53C091C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41137" y="5255953"/>
            <a:ext cx="419100" cy="419100"/>
          </a:xfrm>
          <a:prstGeom prst="rect">
            <a:avLst/>
          </a:prstGeom>
        </p:spPr>
      </p:pic>
      <p:pic>
        <p:nvPicPr>
          <p:cNvPr id="55" name="Graphic 54" descr="Checkmark">
            <a:extLst>
              <a:ext uri="{FF2B5EF4-FFF2-40B4-BE49-F238E27FC236}">
                <a16:creationId xmlns:a16="http://schemas.microsoft.com/office/drawing/2014/main" id="{FE4CE3B9-B910-456E-A1CB-9E62E1BDE7F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195956" y="5255516"/>
            <a:ext cx="419100" cy="419100"/>
          </a:xfrm>
          <a:prstGeom prst="rect">
            <a:avLst/>
          </a:prstGeom>
        </p:spPr>
      </p:pic>
      <p:pic>
        <p:nvPicPr>
          <p:cNvPr id="56" name="Graphic 55" descr="Checkmark">
            <a:extLst>
              <a:ext uri="{FF2B5EF4-FFF2-40B4-BE49-F238E27FC236}">
                <a16:creationId xmlns:a16="http://schemas.microsoft.com/office/drawing/2014/main" id="{5FCBE167-F206-44E3-961B-1DBCE757D4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2993" y="5700960"/>
            <a:ext cx="419100" cy="419100"/>
          </a:xfrm>
          <a:prstGeom prst="rect">
            <a:avLst/>
          </a:prstGeom>
        </p:spPr>
      </p:pic>
      <p:pic>
        <p:nvPicPr>
          <p:cNvPr id="57" name="Graphic 56" descr="Checkmark">
            <a:extLst>
              <a:ext uri="{FF2B5EF4-FFF2-40B4-BE49-F238E27FC236}">
                <a16:creationId xmlns:a16="http://schemas.microsoft.com/office/drawing/2014/main" id="{2B0BE1BD-DA79-4AF8-8418-588CE26BA63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4984" y="5700960"/>
            <a:ext cx="419100" cy="419100"/>
          </a:xfrm>
          <a:prstGeom prst="rect">
            <a:avLst/>
          </a:prstGeom>
        </p:spPr>
      </p:pic>
      <p:pic>
        <p:nvPicPr>
          <p:cNvPr id="58" name="Graphic 57" descr="Checkmark">
            <a:extLst>
              <a:ext uri="{FF2B5EF4-FFF2-40B4-BE49-F238E27FC236}">
                <a16:creationId xmlns:a16="http://schemas.microsoft.com/office/drawing/2014/main" id="{AF104A3E-82F3-43B5-9314-75287A91A93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86975" y="5709015"/>
            <a:ext cx="419100" cy="419100"/>
          </a:xfrm>
          <a:prstGeom prst="rect">
            <a:avLst/>
          </a:prstGeom>
        </p:spPr>
      </p:pic>
      <p:pic>
        <p:nvPicPr>
          <p:cNvPr id="59" name="Graphic 58" descr="Checkmark">
            <a:extLst>
              <a:ext uri="{FF2B5EF4-FFF2-40B4-BE49-F238E27FC236}">
                <a16:creationId xmlns:a16="http://schemas.microsoft.com/office/drawing/2014/main" id="{37D76148-071A-4E52-B5AC-F9D508AF20E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43523" y="5709015"/>
            <a:ext cx="419100" cy="419100"/>
          </a:xfrm>
          <a:prstGeom prst="rect">
            <a:avLst/>
          </a:prstGeom>
        </p:spPr>
      </p:pic>
      <p:pic>
        <p:nvPicPr>
          <p:cNvPr id="60" name="Graphic 59" descr="Checkmark">
            <a:extLst>
              <a:ext uri="{FF2B5EF4-FFF2-40B4-BE49-F238E27FC236}">
                <a16:creationId xmlns:a16="http://schemas.microsoft.com/office/drawing/2014/main" id="{8A1085DD-E87A-45A2-B1BF-5496647FEDC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416400" y="5692905"/>
            <a:ext cx="419100" cy="419100"/>
          </a:xfrm>
          <a:prstGeom prst="rect">
            <a:avLst/>
          </a:prstGeom>
        </p:spPr>
      </p:pic>
      <p:pic>
        <p:nvPicPr>
          <p:cNvPr id="61" name="Graphic 60" descr="Checkmark">
            <a:extLst>
              <a:ext uri="{FF2B5EF4-FFF2-40B4-BE49-F238E27FC236}">
                <a16:creationId xmlns:a16="http://schemas.microsoft.com/office/drawing/2014/main" id="{DAF14FFB-15BC-4479-9D21-38BD0EBD01C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78391" y="5700960"/>
            <a:ext cx="419100" cy="419100"/>
          </a:xfrm>
          <a:prstGeom prst="rect">
            <a:avLst/>
          </a:prstGeom>
        </p:spPr>
      </p:pic>
      <p:pic>
        <p:nvPicPr>
          <p:cNvPr id="62" name="Graphic 61" descr="Checkmark">
            <a:extLst>
              <a:ext uri="{FF2B5EF4-FFF2-40B4-BE49-F238E27FC236}">
                <a16:creationId xmlns:a16="http://schemas.microsoft.com/office/drawing/2014/main" id="{402601FA-3A43-41B9-8C6D-F16B5D3E393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334939" y="5700960"/>
            <a:ext cx="419100" cy="419100"/>
          </a:xfrm>
          <a:prstGeom prst="rect">
            <a:avLst/>
          </a:prstGeom>
        </p:spPr>
      </p:pic>
      <p:pic>
        <p:nvPicPr>
          <p:cNvPr id="63" name="Graphic 62" descr="Checkmark">
            <a:extLst>
              <a:ext uri="{FF2B5EF4-FFF2-40B4-BE49-F238E27FC236}">
                <a16:creationId xmlns:a16="http://schemas.microsoft.com/office/drawing/2014/main" id="{E65CFDE2-4A77-4504-B9D9-E390D2FD375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798658" y="5717289"/>
            <a:ext cx="419100" cy="419100"/>
          </a:xfrm>
          <a:prstGeom prst="rect">
            <a:avLst/>
          </a:prstGeom>
        </p:spPr>
      </p:pic>
      <p:pic>
        <p:nvPicPr>
          <p:cNvPr id="64" name="Graphic 63" descr="Checkmark">
            <a:extLst>
              <a:ext uri="{FF2B5EF4-FFF2-40B4-BE49-F238E27FC236}">
                <a16:creationId xmlns:a16="http://schemas.microsoft.com/office/drawing/2014/main" id="{AF1C5A7A-BD59-480C-AD3A-B40848B7492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60649" y="5717289"/>
            <a:ext cx="419100" cy="419100"/>
          </a:xfrm>
          <a:prstGeom prst="rect">
            <a:avLst/>
          </a:prstGeom>
        </p:spPr>
      </p:pic>
      <p:pic>
        <p:nvPicPr>
          <p:cNvPr id="66" name="Graphic 65" descr="Checkmark">
            <a:extLst>
              <a:ext uri="{FF2B5EF4-FFF2-40B4-BE49-F238E27FC236}">
                <a16:creationId xmlns:a16="http://schemas.microsoft.com/office/drawing/2014/main" id="{2FF23698-1137-4128-9FD6-E99AAAF11CD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179188" y="5725344"/>
            <a:ext cx="419100" cy="419100"/>
          </a:xfrm>
          <a:prstGeom prst="rect">
            <a:avLst/>
          </a:prstGeom>
        </p:spPr>
      </p:pic>
      <p:pic>
        <p:nvPicPr>
          <p:cNvPr id="67" name="Graphic 66" descr="Checkmark">
            <a:extLst>
              <a:ext uri="{FF2B5EF4-FFF2-40B4-BE49-F238E27FC236}">
                <a16:creationId xmlns:a16="http://schemas.microsoft.com/office/drawing/2014/main" id="{0E846DCD-E43A-416F-A3FC-F52D046AA0A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52065" y="5709234"/>
            <a:ext cx="419100" cy="419100"/>
          </a:xfrm>
          <a:prstGeom prst="rect">
            <a:avLst/>
          </a:prstGeom>
        </p:spPr>
      </p:pic>
      <p:pic>
        <p:nvPicPr>
          <p:cNvPr id="68" name="Graphic 67" descr="Checkmark">
            <a:extLst>
              <a:ext uri="{FF2B5EF4-FFF2-40B4-BE49-F238E27FC236}">
                <a16:creationId xmlns:a16="http://schemas.microsoft.com/office/drawing/2014/main" id="{4B9C77D7-99D8-4982-A60A-0FB5019BC12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14056" y="5717289"/>
            <a:ext cx="419100" cy="419100"/>
          </a:xfrm>
          <a:prstGeom prst="rect">
            <a:avLst/>
          </a:prstGeom>
        </p:spPr>
      </p:pic>
      <p:pic>
        <p:nvPicPr>
          <p:cNvPr id="69" name="Graphic 68" descr="Checkmark">
            <a:extLst>
              <a:ext uri="{FF2B5EF4-FFF2-40B4-BE49-F238E27FC236}">
                <a16:creationId xmlns:a16="http://schemas.microsoft.com/office/drawing/2014/main" id="{60169152-BE80-4D99-94B6-D53ED6EEE52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570604" y="5717289"/>
            <a:ext cx="419100" cy="419100"/>
          </a:xfrm>
          <a:prstGeom prst="rect">
            <a:avLst/>
          </a:prstGeom>
        </p:spPr>
      </p:pic>
      <p:pic>
        <p:nvPicPr>
          <p:cNvPr id="70" name="Graphic 69" descr="Checkmark">
            <a:extLst>
              <a:ext uri="{FF2B5EF4-FFF2-40B4-BE49-F238E27FC236}">
                <a16:creationId xmlns:a16="http://schemas.microsoft.com/office/drawing/2014/main" id="{478FB023-960A-4E32-BA28-7FC650D21C8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48924" y="5720773"/>
            <a:ext cx="419100" cy="419100"/>
          </a:xfrm>
          <a:prstGeom prst="rect">
            <a:avLst/>
          </a:prstGeom>
        </p:spPr>
      </p:pic>
      <p:pic>
        <p:nvPicPr>
          <p:cNvPr id="71" name="Graphic 70" descr="Checkmark">
            <a:extLst>
              <a:ext uri="{FF2B5EF4-FFF2-40B4-BE49-F238E27FC236}">
                <a16:creationId xmlns:a16="http://schemas.microsoft.com/office/drawing/2014/main" id="{C5FE425C-C88A-44EA-BC17-4476720BADB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12643" y="5737102"/>
            <a:ext cx="419100" cy="419100"/>
          </a:xfrm>
          <a:prstGeom prst="rect">
            <a:avLst/>
          </a:prstGeom>
        </p:spPr>
      </p:pic>
      <p:pic>
        <p:nvPicPr>
          <p:cNvPr id="72" name="Graphic 71" descr="Checkmark">
            <a:extLst>
              <a:ext uri="{FF2B5EF4-FFF2-40B4-BE49-F238E27FC236}">
                <a16:creationId xmlns:a16="http://schemas.microsoft.com/office/drawing/2014/main" id="{F5FD12E1-F849-4D67-B870-7492F0F0851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74634" y="5737102"/>
            <a:ext cx="419100" cy="419100"/>
          </a:xfrm>
          <a:prstGeom prst="rect">
            <a:avLst/>
          </a:prstGeom>
        </p:spPr>
      </p:pic>
      <p:pic>
        <p:nvPicPr>
          <p:cNvPr id="73" name="Graphic 72" descr="Checkmark">
            <a:extLst>
              <a:ext uri="{FF2B5EF4-FFF2-40B4-BE49-F238E27FC236}">
                <a16:creationId xmlns:a16="http://schemas.microsoft.com/office/drawing/2014/main" id="{16CB0D0B-3DEC-4A13-8DFC-7A756BAD14B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36625" y="5745157"/>
            <a:ext cx="419100" cy="419100"/>
          </a:xfrm>
          <a:prstGeom prst="rect">
            <a:avLst/>
          </a:prstGeom>
        </p:spPr>
      </p:pic>
      <p:pic>
        <p:nvPicPr>
          <p:cNvPr id="74" name="Graphic 73" descr="Checkmark">
            <a:extLst>
              <a:ext uri="{FF2B5EF4-FFF2-40B4-BE49-F238E27FC236}">
                <a16:creationId xmlns:a16="http://schemas.microsoft.com/office/drawing/2014/main" id="{8322E57F-4335-4D30-946B-26D72B7C140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93173" y="5745157"/>
            <a:ext cx="419100" cy="419100"/>
          </a:xfrm>
          <a:prstGeom prst="rect">
            <a:avLst/>
          </a:prstGeom>
        </p:spPr>
      </p:pic>
      <p:pic>
        <p:nvPicPr>
          <p:cNvPr id="75" name="Graphic 74" descr="Checkmark">
            <a:extLst>
              <a:ext uri="{FF2B5EF4-FFF2-40B4-BE49-F238E27FC236}">
                <a16:creationId xmlns:a16="http://schemas.microsoft.com/office/drawing/2014/main" id="{C470C256-FBB3-4F61-ACEF-FBCFE735B06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66050" y="5729047"/>
            <a:ext cx="419100" cy="419100"/>
          </a:xfrm>
          <a:prstGeom prst="rect">
            <a:avLst/>
          </a:prstGeom>
        </p:spPr>
      </p:pic>
      <p:pic>
        <p:nvPicPr>
          <p:cNvPr id="76" name="Graphic 75" descr="Checkmark">
            <a:extLst>
              <a:ext uri="{FF2B5EF4-FFF2-40B4-BE49-F238E27FC236}">
                <a16:creationId xmlns:a16="http://schemas.microsoft.com/office/drawing/2014/main" id="{E22B7A6C-F89D-4902-981B-F119830753D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828041" y="5737102"/>
            <a:ext cx="419100" cy="419100"/>
          </a:xfrm>
          <a:prstGeom prst="rect">
            <a:avLst/>
          </a:prstGeom>
        </p:spPr>
      </p:pic>
      <p:pic>
        <p:nvPicPr>
          <p:cNvPr id="77" name="Graphic 76" descr="Checkmark">
            <a:extLst>
              <a:ext uri="{FF2B5EF4-FFF2-40B4-BE49-F238E27FC236}">
                <a16:creationId xmlns:a16="http://schemas.microsoft.com/office/drawing/2014/main" id="{35177D43-37D4-497D-AC83-28C4877F056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84589" y="5737102"/>
            <a:ext cx="419100" cy="419100"/>
          </a:xfrm>
          <a:prstGeom prst="rect">
            <a:avLst/>
          </a:prstGeom>
        </p:spPr>
      </p:pic>
      <p:pic>
        <p:nvPicPr>
          <p:cNvPr id="79" name="Graphic 78" descr="Checkmark">
            <a:extLst>
              <a:ext uri="{FF2B5EF4-FFF2-40B4-BE49-F238E27FC236}">
                <a16:creationId xmlns:a16="http://schemas.microsoft.com/office/drawing/2014/main" id="{ACFF4AA8-CE1C-4C70-B3C8-ED65038F8C1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195956" y="5745157"/>
            <a:ext cx="419100" cy="419100"/>
          </a:xfrm>
          <a:prstGeom prst="rect">
            <a:avLst/>
          </a:prstGeom>
        </p:spPr>
      </p:pic>
      <p:pic>
        <p:nvPicPr>
          <p:cNvPr id="80" name="Graphic 79" descr="Checkmark">
            <a:extLst>
              <a:ext uri="{FF2B5EF4-FFF2-40B4-BE49-F238E27FC236}">
                <a16:creationId xmlns:a16="http://schemas.microsoft.com/office/drawing/2014/main" id="{0D3CD0F0-0DE6-4BA7-B7B4-06D418FCE44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57041" y="5737102"/>
            <a:ext cx="419100" cy="419100"/>
          </a:xfrm>
          <a:prstGeom prst="rect">
            <a:avLst/>
          </a:prstGeom>
        </p:spPr>
      </p:pic>
      <p:pic>
        <p:nvPicPr>
          <p:cNvPr id="81" name="Graphic 80" descr="Close">
            <a:extLst>
              <a:ext uri="{FF2B5EF4-FFF2-40B4-BE49-F238E27FC236}">
                <a16:creationId xmlns:a16="http://schemas.microsoft.com/office/drawing/2014/main" id="{C1860ACF-5ABD-441E-B4E5-07891D13BE4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99054" y="4777414"/>
            <a:ext cx="419100" cy="419100"/>
          </a:xfrm>
          <a:prstGeom prst="rect">
            <a:avLst/>
          </a:prstGeom>
        </p:spPr>
      </p:pic>
      <p:pic>
        <p:nvPicPr>
          <p:cNvPr id="82" name="Graphic 81" descr="Close">
            <a:extLst>
              <a:ext uri="{FF2B5EF4-FFF2-40B4-BE49-F238E27FC236}">
                <a16:creationId xmlns:a16="http://schemas.microsoft.com/office/drawing/2014/main" id="{8B3BAE61-FCAE-42EC-BB09-B8989EE2AEE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722640" y="5745157"/>
            <a:ext cx="419100" cy="419100"/>
          </a:xfrm>
          <a:prstGeom prst="rect">
            <a:avLst/>
          </a:prstGeom>
        </p:spPr>
      </p:pic>
    </p:spTree>
    <p:extLst>
      <p:ext uri="{BB962C8B-B14F-4D97-AF65-F5344CB8AC3E}">
        <p14:creationId xmlns:p14="http://schemas.microsoft.com/office/powerpoint/2010/main" val="834512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Discussion: Measuring Uncertainty</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5" y="1435608"/>
            <a:ext cx="7194805" cy="4892524"/>
          </a:xfrm>
        </p:spPr>
        <p:txBody>
          <a:bodyPr>
            <a:normAutofit/>
          </a:bodyPr>
          <a:lstStyle/>
          <a:p>
            <a:pPr marL="0" indent="0">
              <a:buNone/>
            </a:pPr>
            <a:r>
              <a:rPr lang="en-US" dirty="0"/>
              <a:t>You </a:t>
            </a:r>
            <a:r>
              <a:rPr lang="en-US" i="1" dirty="0"/>
              <a:t>really</a:t>
            </a:r>
            <a:r>
              <a:rPr lang="en-US" dirty="0"/>
              <a:t> do not want to do more tests, but you consider the engineer’s argument. After all, if you flip a coin 10 times and get 8 heads, it does not mean the coin is fixed at 80%. </a:t>
            </a:r>
          </a:p>
          <a:p>
            <a:endParaRPr lang="en-US" dirty="0"/>
          </a:p>
          <a:p>
            <a:pPr marL="0" indent="0">
              <a:buNone/>
            </a:pPr>
            <a:r>
              <a:rPr lang="en-US" b="1" dirty="0"/>
              <a:t>DISCUSSION</a:t>
            </a:r>
          </a:p>
          <a:p>
            <a:pPr marL="0" indent="0">
              <a:buNone/>
            </a:pPr>
            <a:r>
              <a:rPr lang="en-US" dirty="0"/>
              <a:t>Is the success rate really 80%? </a:t>
            </a:r>
          </a:p>
          <a:p>
            <a:pPr marL="0" indent="0">
              <a:buNone/>
            </a:pPr>
            <a:endParaRPr lang="en-US" dirty="0"/>
          </a:p>
          <a:p>
            <a:pPr marL="0" indent="0">
              <a:buNone/>
            </a:pPr>
            <a:r>
              <a:rPr lang="en-US" dirty="0"/>
              <a:t>How do we determine whether 10 tests are enough to discover the underlying probability of success? </a:t>
            </a:r>
          </a:p>
          <a:p>
            <a:pPr marL="0" indent="0">
              <a:buNone/>
            </a:pPr>
            <a:endParaRPr lang="en-US" dirty="0"/>
          </a:p>
          <a:p>
            <a:pPr marL="0" indent="0">
              <a:buNone/>
            </a:pPr>
            <a:r>
              <a:rPr lang="en-US" dirty="0"/>
              <a:t>If the true success rate is 90% or more, could we see 8 out of 10 successes by chance? </a:t>
            </a:r>
          </a:p>
          <a:p>
            <a:pPr marL="0" indent="0">
              <a:buNone/>
            </a:pPr>
            <a:endParaRPr lang="en-US" dirty="0"/>
          </a:p>
          <a:p>
            <a:pPr marL="0" indent="0">
              <a:buNone/>
            </a:pPr>
            <a:r>
              <a:rPr lang="en-US" dirty="0"/>
              <a:t>Why or why not? </a:t>
            </a:r>
          </a:p>
        </p:txBody>
      </p:sp>
      <p:pic>
        <p:nvPicPr>
          <p:cNvPr id="6" name="Picture 5" descr="A picture containing indoor, building, train, sitting&#10;&#10;Description automatically generated">
            <a:extLst>
              <a:ext uri="{FF2B5EF4-FFF2-40B4-BE49-F238E27FC236}">
                <a16:creationId xmlns:a16="http://schemas.microsoft.com/office/drawing/2014/main" id="{DD83170C-ED51-44D8-A4CD-CBB04EB77D4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990458" y="1475014"/>
            <a:ext cx="3579087" cy="2390830"/>
          </a:xfrm>
          <a:prstGeom prst="rect">
            <a:avLst/>
          </a:prstGeom>
        </p:spPr>
      </p:pic>
      <p:sp>
        <p:nvSpPr>
          <p:cNvPr id="7" name="TextBox 6">
            <a:extLst>
              <a:ext uri="{FF2B5EF4-FFF2-40B4-BE49-F238E27FC236}">
                <a16:creationId xmlns:a16="http://schemas.microsoft.com/office/drawing/2014/main" id="{A1A939C9-F20A-4F36-8437-ACE4A43B4A4A}"/>
              </a:ext>
            </a:extLst>
          </p:cNvPr>
          <p:cNvSpPr txBox="1"/>
          <p:nvPr/>
        </p:nvSpPr>
        <p:spPr>
          <a:xfrm>
            <a:off x="7924800" y="4044471"/>
            <a:ext cx="3644745" cy="230832"/>
          </a:xfrm>
          <a:prstGeom prst="rect">
            <a:avLst/>
          </a:prstGeom>
        </p:spPr>
        <p:txBody>
          <a:bodyPr vert="horz" wrap="square" lIns="91440" tIns="45720" rIns="91440" bIns="45720" rtlCol="0">
            <a:spAutoFit/>
          </a:bodyPr>
          <a:lstStyle/>
          <a:p>
            <a:r>
              <a:rPr lang="en-US" sz="900" dirty="0">
                <a:hlinkClick r:id="rId4" tooltip="https://en.wikipedia.org/wiki/Pratt_%26_Whitney_F100"/>
              </a:rPr>
              <a:t>This Photo</a:t>
            </a:r>
            <a:r>
              <a:rPr lang="en-US" sz="900" dirty="0"/>
              <a:t> is licensed under </a:t>
            </a:r>
            <a:r>
              <a:rPr lang="en-US" sz="900" dirty="0">
                <a:hlinkClick r:id="rId5" tooltip="https://creativecommons.org/licenses/by-sa/3.0/"/>
              </a:rPr>
              <a:t>CC BY-SA</a:t>
            </a:r>
            <a:endParaRPr lang="en-US" sz="900" dirty="0"/>
          </a:p>
        </p:txBody>
      </p:sp>
      <p:grpSp>
        <p:nvGrpSpPr>
          <p:cNvPr id="4" name="Group 3">
            <a:extLst>
              <a:ext uri="{FF2B5EF4-FFF2-40B4-BE49-F238E27FC236}">
                <a16:creationId xmlns:a16="http://schemas.microsoft.com/office/drawing/2014/main" id="{B7FBDBB2-16D9-410D-A1B7-EB152163E7EE}"/>
              </a:ext>
            </a:extLst>
          </p:cNvPr>
          <p:cNvGrpSpPr/>
          <p:nvPr/>
        </p:nvGrpSpPr>
        <p:grpSpPr>
          <a:xfrm>
            <a:off x="663150" y="5979958"/>
            <a:ext cx="4577019" cy="429986"/>
            <a:chOff x="615694" y="5123035"/>
            <a:chExt cx="4577019" cy="429986"/>
          </a:xfrm>
        </p:grpSpPr>
        <p:pic>
          <p:nvPicPr>
            <p:cNvPr id="19" name="Graphic 18" descr="Checkmark">
              <a:extLst>
                <a:ext uri="{FF2B5EF4-FFF2-40B4-BE49-F238E27FC236}">
                  <a16:creationId xmlns:a16="http://schemas.microsoft.com/office/drawing/2014/main" id="{A902250A-3566-4367-9A2E-3AD63E70406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694" y="5123254"/>
              <a:ext cx="419100" cy="419100"/>
            </a:xfrm>
            <a:prstGeom prst="rect">
              <a:avLst/>
            </a:prstGeom>
          </p:spPr>
        </p:pic>
        <p:pic>
          <p:nvPicPr>
            <p:cNvPr id="20" name="Graphic 19" descr="Checkmark">
              <a:extLst>
                <a:ext uri="{FF2B5EF4-FFF2-40B4-BE49-F238E27FC236}">
                  <a16:creationId xmlns:a16="http://schemas.microsoft.com/office/drawing/2014/main" id="{DDDDA401-E08A-4984-8A4E-855ECDB4DA0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685" y="5123254"/>
              <a:ext cx="419100" cy="419100"/>
            </a:xfrm>
            <a:prstGeom prst="rect">
              <a:avLst/>
            </a:prstGeom>
          </p:spPr>
        </p:pic>
        <p:pic>
          <p:nvPicPr>
            <p:cNvPr id="24" name="Graphic 23" descr="Checkmark">
              <a:extLst>
                <a:ext uri="{FF2B5EF4-FFF2-40B4-BE49-F238E27FC236}">
                  <a16:creationId xmlns:a16="http://schemas.microsoft.com/office/drawing/2014/main" id="{7A3C44DD-DC98-45CD-8C9A-CFE8EF90568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39676" y="5131309"/>
              <a:ext cx="419100" cy="419100"/>
            </a:xfrm>
            <a:prstGeom prst="rect">
              <a:avLst/>
            </a:prstGeom>
          </p:spPr>
        </p:pic>
        <p:pic>
          <p:nvPicPr>
            <p:cNvPr id="25" name="Graphic 24" descr="Checkmark">
              <a:extLst>
                <a:ext uri="{FF2B5EF4-FFF2-40B4-BE49-F238E27FC236}">
                  <a16:creationId xmlns:a16="http://schemas.microsoft.com/office/drawing/2014/main" id="{85C503FD-2453-4D36-881A-0922141BD0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01667" y="5133921"/>
              <a:ext cx="419100" cy="419100"/>
            </a:xfrm>
            <a:prstGeom prst="rect">
              <a:avLst/>
            </a:prstGeom>
          </p:spPr>
        </p:pic>
        <p:pic>
          <p:nvPicPr>
            <p:cNvPr id="26" name="Graphic 25" descr="Checkmark">
              <a:extLst>
                <a:ext uri="{FF2B5EF4-FFF2-40B4-BE49-F238E27FC236}">
                  <a16:creationId xmlns:a16="http://schemas.microsoft.com/office/drawing/2014/main" id="{B6CF3EF3-0572-4BD0-834B-F1B7E4CF30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63658" y="5131309"/>
              <a:ext cx="419100" cy="419100"/>
            </a:xfrm>
            <a:prstGeom prst="rect">
              <a:avLst/>
            </a:prstGeom>
          </p:spPr>
        </p:pic>
        <p:pic>
          <p:nvPicPr>
            <p:cNvPr id="27" name="Graphic 26" descr="Checkmark">
              <a:extLst>
                <a:ext uri="{FF2B5EF4-FFF2-40B4-BE49-F238E27FC236}">
                  <a16:creationId xmlns:a16="http://schemas.microsoft.com/office/drawing/2014/main" id="{70C4AAFB-6296-462B-8051-853C8F4D190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87640" y="5123035"/>
              <a:ext cx="419100" cy="419100"/>
            </a:xfrm>
            <a:prstGeom prst="rect">
              <a:avLst/>
            </a:prstGeom>
          </p:spPr>
        </p:pic>
        <p:pic>
          <p:nvPicPr>
            <p:cNvPr id="28" name="Graphic 27" descr="Close">
              <a:extLst>
                <a:ext uri="{FF2B5EF4-FFF2-40B4-BE49-F238E27FC236}">
                  <a16:creationId xmlns:a16="http://schemas.microsoft.com/office/drawing/2014/main" id="{EF6E9B29-FBD0-46FB-8519-87E08442A37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49631" y="5123035"/>
              <a:ext cx="419100" cy="419100"/>
            </a:xfrm>
            <a:prstGeom prst="rect">
              <a:avLst/>
            </a:prstGeom>
          </p:spPr>
        </p:pic>
        <p:pic>
          <p:nvPicPr>
            <p:cNvPr id="29" name="Graphic 28" descr="Checkmark">
              <a:extLst>
                <a:ext uri="{FF2B5EF4-FFF2-40B4-BE49-F238E27FC236}">
                  <a16:creationId xmlns:a16="http://schemas.microsoft.com/office/drawing/2014/main" id="{702CECCA-01A0-4586-BFEB-9003B5767D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11622" y="5131309"/>
              <a:ext cx="419100" cy="419100"/>
            </a:xfrm>
            <a:prstGeom prst="rect">
              <a:avLst/>
            </a:prstGeom>
          </p:spPr>
        </p:pic>
        <p:pic>
          <p:nvPicPr>
            <p:cNvPr id="30" name="Graphic 29" descr="Checkmark">
              <a:extLst>
                <a:ext uri="{FF2B5EF4-FFF2-40B4-BE49-F238E27FC236}">
                  <a16:creationId xmlns:a16="http://schemas.microsoft.com/office/drawing/2014/main" id="{93DF8998-205B-4DC4-83CB-52EBE8C90A0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73613" y="5123035"/>
              <a:ext cx="419100" cy="419100"/>
            </a:xfrm>
            <a:prstGeom prst="rect">
              <a:avLst/>
            </a:prstGeom>
          </p:spPr>
        </p:pic>
        <p:pic>
          <p:nvPicPr>
            <p:cNvPr id="31" name="Graphic 30" descr="Close">
              <a:extLst>
                <a:ext uri="{FF2B5EF4-FFF2-40B4-BE49-F238E27FC236}">
                  <a16:creationId xmlns:a16="http://schemas.microsoft.com/office/drawing/2014/main" id="{178AD0DE-FD65-40ED-84FE-99B34E9AD2C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25649" y="5131309"/>
              <a:ext cx="419100" cy="419100"/>
            </a:xfrm>
            <a:prstGeom prst="rect">
              <a:avLst/>
            </a:prstGeom>
          </p:spPr>
        </p:pic>
      </p:grpSp>
    </p:spTree>
    <p:extLst>
      <p:ext uri="{BB962C8B-B14F-4D97-AF65-F5344CB8AC3E}">
        <p14:creationId xmlns:p14="http://schemas.microsoft.com/office/powerpoint/2010/main" val="416667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Discussion: Measuring Uncertainty</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Getting more data is always helpful, but sometimes expense and availability prevents us from doing so. </a:t>
            </a:r>
          </a:p>
          <a:p>
            <a:pPr marL="0" indent="0">
              <a:buNone/>
            </a:pPr>
            <a:endParaRPr lang="en-US" dirty="0"/>
          </a:p>
          <a:p>
            <a:pPr marL="0" indent="0">
              <a:buNone/>
            </a:pPr>
            <a:r>
              <a:rPr lang="en-US" dirty="0"/>
              <a:t>In situations where data is limited, a Bayesian approach can be advantageous over a Frequentist one. </a:t>
            </a:r>
          </a:p>
          <a:p>
            <a:pPr marL="0" indent="0">
              <a:buNone/>
            </a:pPr>
            <a:endParaRPr lang="en-US" dirty="0"/>
          </a:p>
          <a:p>
            <a:pPr marL="0" indent="0">
              <a:buNone/>
            </a:pPr>
            <a:r>
              <a:rPr lang="en-US" dirty="0"/>
              <a:t>Think about the probabilities of probabilities… if an event inherently has a 90% probability of occurring, what is the likelihood I would get 8/10 successes? </a:t>
            </a:r>
          </a:p>
          <a:p>
            <a:pPr marL="0" indent="0">
              <a:buNone/>
            </a:pPr>
            <a:endParaRPr lang="en-US" dirty="0"/>
          </a:p>
        </p:txBody>
      </p:sp>
      <p:pic>
        <p:nvPicPr>
          <p:cNvPr id="6" name="Picture 5" descr="A picture containing indoor, building, train, sitting&#10;&#10;Description automatically generated">
            <a:extLst>
              <a:ext uri="{FF2B5EF4-FFF2-40B4-BE49-F238E27FC236}">
                <a16:creationId xmlns:a16="http://schemas.microsoft.com/office/drawing/2014/main" id="{CFACF709-8CFD-4BC9-A3F7-BE5BA5D6C85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90458" y="1475014"/>
            <a:ext cx="3579087" cy="2390830"/>
          </a:xfrm>
          <a:prstGeom prst="rect">
            <a:avLst/>
          </a:prstGeom>
        </p:spPr>
      </p:pic>
      <p:sp>
        <p:nvSpPr>
          <p:cNvPr id="7" name="TextBox 6">
            <a:extLst>
              <a:ext uri="{FF2B5EF4-FFF2-40B4-BE49-F238E27FC236}">
                <a16:creationId xmlns:a16="http://schemas.microsoft.com/office/drawing/2014/main" id="{DEE1729C-AFBE-4419-81F0-4E6CDBAF19C6}"/>
              </a:ext>
            </a:extLst>
          </p:cNvPr>
          <p:cNvSpPr txBox="1"/>
          <p:nvPr/>
        </p:nvSpPr>
        <p:spPr>
          <a:xfrm>
            <a:off x="7924800" y="4044471"/>
            <a:ext cx="3644745" cy="230832"/>
          </a:xfrm>
          <a:prstGeom prst="rect">
            <a:avLst/>
          </a:prstGeom>
        </p:spPr>
        <p:txBody>
          <a:bodyPr vert="horz" wrap="square" lIns="91440" tIns="45720" rIns="91440" bIns="45720" rtlCol="0">
            <a:spAutoFit/>
          </a:bodyPr>
          <a:lstStyle/>
          <a:p>
            <a:r>
              <a:rPr lang="en-US" sz="900" dirty="0">
                <a:hlinkClick r:id="rId3" tooltip="https://en.wikipedia.org/wiki/Pratt_%26_Whitney_F100"/>
              </a:rPr>
              <a:t>This Photo</a:t>
            </a:r>
            <a:r>
              <a:rPr lang="en-US" sz="900" dirty="0"/>
              <a:t> is licensed under </a:t>
            </a:r>
            <a:r>
              <a:rPr lang="en-US" sz="900" dirty="0">
                <a:hlinkClick r:id="rId4" tooltip="https://creativecommons.org/licenses/by-sa/3.0/"/>
              </a:rPr>
              <a:t>CC BY-SA</a:t>
            </a:r>
            <a:endParaRPr lang="en-US" sz="900" dirty="0"/>
          </a:p>
        </p:txBody>
      </p:sp>
    </p:spTree>
    <p:extLst>
      <p:ext uri="{BB962C8B-B14F-4D97-AF65-F5344CB8AC3E}">
        <p14:creationId xmlns:p14="http://schemas.microsoft.com/office/powerpoint/2010/main" val="1793701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Binomial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4016175" cy="4892524"/>
          </a:xfrm>
        </p:spPr>
        <p:txBody>
          <a:bodyPr>
            <a:normAutofit/>
          </a:bodyPr>
          <a:lstStyle/>
          <a:p>
            <a:pPr marL="0" indent="0">
              <a:buNone/>
            </a:pPr>
            <a:r>
              <a:rPr lang="en-US" dirty="0"/>
              <a:t>Let’s first consider the </a:t>
            </a:r>
            <a:r>
              <a:rPr lang="en-US" b="1" dirty="0">
                <a:solidFill>
                  <a:srgbClr val="FF0000"/>
                </a:solidFill>
              </a:rPr>
              <a:t>binomial distribution </a:t>
            </a:r>
            <a:r>
              <a:rPr lang="en-US" dirty="0"/>
              <a:t>to the right, which shows the </a:t>
            </a:r>
            <a:r>
              <a:rPr lang="en-US" i="1" dirty="0"/>
              <a:t>y</a:t>
            </a:r>
            <a:r>
              <a:rPr lang="en-US" dirty="0"/>
              <a:t> </a:t>
            </a:r>
            <a:r>
              <a:rPr lang="en-US" i="1" dirty="0"/>
              <a:t>likelihood</a:t>
            </a:r>
            <a:r>
              <a:rPr lang="en-US" dirty="0"/>
              <a:t> of</a:t>
            </a:r>
            <a:r>
              <a:rPr lang="en-US" i="1" dirty="0"/>
              <a:t> x successes </a:t>
            </a:r>
            <a:r>
              <a:rPr lang="en-US" dirty="0"/>
              <a:t>when the probability of success is 90% and there are 10 trials. </a:t>
            </a:r>
          </a:p>
          <a:p>
            <a:pPr marL="0" indent="0">
              <a:buNone/>
            </a:pPr>
            <a:endParaRPr lang="en-US" dirty="0"/>
          </a:p>
          <a:p>
            <a:pPr marL="0" indent="0">
              <a:buNone/>
            </a:pPr>
            <a:r>
              <a:rPr lang="en-US" dirty="0"/>
              <a:t>Each bar represents the probability of getting x successes. </a:t>
            </a:r>
          </a:p>
          <a:p>
            <a:pPr marL="0" indent="0">
              <a:buNone/>
            </a:pPr>
            <a:endParaRPr lang="en-US" dirty="0"/>
          </a:p>
          <a:p>
            <a:pPr marL="0" indent="0">
              <a:buNone/>
            </a:pPr>
            <a:r>
              <a:rPr lang="en-US" dirty="0"/>
              <a:t>If the probability of success is 90%, there is a 19.37% probability I will get 8 successes out of 10 trials. </a:t>
            </a:r>
          </a:p>
          <a:p>
            <a:pPr marL="0" indent="0">
              <a:buNone/>
            </a:pPr>
            <a:endParaRPr lang="en-US" dirty="0"/>
          </a:p>
          <a:p>
            <a:pPr marL="0" indent="0">
              <a:buNone/>
            </a:pPr>
            <a:r>
              <a:rPr lang="en-US" dirty="0"/>
              <a:t>Notice that all the outcomes add up to 1.0, or 100%, so this is a </a:t>
            </a:r>
            <a:r>
              <a:rPr lang="en-US" b="1" dirty="0">
                <a:solidFill>
                  <a:srgbClr val="FF0000"/>
                </a:solidFill>
              </a:rPr>
              <a:t>probability distribution</a:t>
            </a:r>
            <a:r>
              <a:rPr lang="en-US" dirty="0"/>
              <a:t>.</a:t>
            </a:r>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838700" y="1377042"/>
            <a:ext cx="6770915" cy="4352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82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Binomial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4016175" cy="4892524"/>
          </a:xfrm>
        </p:spPr>
        <p:txBody>
          <a:bodyPr>
            <a:normAutofit/>
          </a:bodyPr>
          <a:lstStyle/>
          <a:p>
            <a:pPr marL="0" indent="0">
              <a:buNone/>
            </a:pPr>
            <a:r>
              <a:rPr lang="en-US" dirty="0"/>
              <a:t>How would I calculate the probability of 8 or less successes? </a:t>
            </a:r>
          </a:p>
          <a:p>
            <a:pPr marL="0" indent="0">
              <a:buNone/>
            </a:pPr>
            <a:endParaRPr lang="en-US" dirty="0"/>
          </a:p>
          <a:p>
            <a:pPr marL="0" indent="0">
              <a:buNone/>
            </a:pPr>
            <a:r>
              <a:rPr lang="en-US" dirty="0"/>
              <a:t>Sum the probabilities (the bars in red) and you will find the probability of 8 or less successes to be 26.39%</a:t>
            </a:r>
          </a:p>
          <a:p>
            <a:pPr marL="0" indent="0">
              <a:buNone/>
            </a:pPr>
            <a:endParaRPr lang="en-US" dirty="0"/>
          </a:p>
          <a:p>
            <a:pPr marL="0" indent="0">
              <a:buNone/>
            </a:pPr>
            <a:r>
              <a:rPr lang="en-US" dirty="0"/>
              <a:t>If we are interested in having 90% or greater success, then the probability of seeing less than 90% success is 26.39% </a:t>
            </a:r>
            <a:r>
              <a:rPr lang="en-US" b="1" u="sng" dirty="0"/>
              <a:t>EVEN IF</a:t>
            </a:r>
            <a:r>
              <a:rPr lang="en-US" dirty="0"/>
              <a:t> each outcome has a  90% success rate.  </a:t>
            </a:r>
          </a:p>
          <a:p>
            <a:pPr marL="0" indent="0">
              <a:buNone/>
            </a:pPr>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838700" y="1377381"/>
            <a:ext cx="6770915" cy="4352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405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58206-F14E-402B-88B2-28031AFD30C6}"/>
              </a:ext>
            </a:extLst>
          </p:cNvPr>
          <p:cNvSpPr>
            <a:spLocks noGrp="1"/>
          </p:cNvSpPr>
          <p:nvPr>
            <p:ph type="title"/>
          </p:nvPr>
        </p:nvSpPr>
        <p:spPr/>
        <p:txBody>
          <a:bodyPr/>
          <a:lstStyle/>
          <a:p>
            <a:r>
              <a:rPr lang="en-US" dirty="0"/>
              <a:t>Binomial Distribution from Scratch in Python</a:t>
            </a:r>
          </a:p>
        </p:txBody>
      </p:sp>
      <p:sp>
        <p:nvSpPr>
          <p:cNvPr id="4" name="Rectangle 1">
            <a:extLst>
              <a:ext uri="{FF2B5EF4-FFF2-40B4-BE49-F238E27FC236}">
                <a16:creationId xmlns:a16="http://schemas.microsoft.com/office/drawing/2014/main" id="{5A0B4C54-236F-41DC-9B80-8D9D5A094031}"/>
              </a:ext>
            </a:extLst>
          </p:cNvPr>
          <p:cNvSpPr>
            <a:spLocks noChangeArrowheads="1"/>
          </p:cNvSpPr>
          <p:nvPr/>
        </p:nvSpPr>
        <p:spPr bwMode="auto">
          <a:xfrm>
            <a:off x="3229808" y="1611487"/>
            <a:ext cx="5208336" cy="30008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rgbClr val="808080"/>
                </a:solidFill>
                <a:effectLst/>
                <a:latin typeface="Consolas" panose="020B0609020204030204" pitchFamily="49" charset="0"/>
              </a:rPr>
              <a:t># Factorials multiply consecutive descending integers down to 1</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EXAMPLE: 5! = 5 * 4 * 3 * 2 * 1</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a:ln>
                  <a:noFill/>
                </a:ln>
                <a:solidFill>
                  <a:srgbClr val="000000"/>
                </a:solidFill>
                <a:effectLst/>
                <a:latin typeface="Consolas" panose="020B0609020204030204" pitchFamily="49" charset="0"/>
              </a:rPr>
              <a:t>factorial(n: </a:t>
            </a:r>
            <a:r>
              <a:rPr kumimoji="0" lang="en-US" altLang="en-US" sz="900" b="0" i="0" u="none" strike="noStrike" cap="none" normalizeH="0" baseline="0" dirty="0">
                <a:ln>
                  <a:noFill/>
                </a:ln>
                <a:solidFill>
                  <a:srgbClr val="000080"/>
                </a:solidFill>
                <a:effectLst/>
                <a:latin typeface="Consolas" panose="020B0609020204030204" pitchFamily="49" charset="0"/>
              </a:rPr>
              <a:t>int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f = </a:t>
            </a:r>
            <a:r>
              <a:rPr kumimoji="0" lang="en-US" altLang="en-US" sz="900" b="0" i="0" u="none" strike="noStrike" cap="none" normalizeH="0" baseline="0" dirty="0">
                <a:ln>
                  <a:noFill/>
                </a:ln>
                <a:solidFill>
                  <a:srgbClr val="0000FF"/>
                </a:solidFill>
                <a:effectLst/>
                <a:latin typeface="Consolas" panose="020B0609020204030204" pitchFamily="49" charset="0"/>
              </a:rPr>
              <a:t>1</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(n):</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f *=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00"/>
                </a:solidFill>
                <a:effectLst/>
                <a:latin typeface="Consolas" panose="020B0609020204030204" pitchFamily="49" charset="0"/>
              </a:rPr>
              <a:t>f</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Generates the coefficient needed for the binomial distribution</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binomial_coefficient</a:t>
            </a:r>
            <a:r>
              <a:rPr kumimoji="0" lang="en-US" altLang="en-US" sz="900" b="0" i="0" u="none" strike="noStrike" cap="none" normalizeH="0" baseline="0" dirty="0">
                <a:ln>
                  <a:noFill/>
                </a:ln>
                <a:solidFill>
                  <a:srgbClr val="000000"/>
                </a:solidFill>
                <a:effectLst/>
                <a:latin typeface="Consolas" panose="020B0609020204030204" pitchFamily="49" charset="0"/>
              </a:rPr>
              <a:t>(n: </a:t>
            </a:r>
            <a:r>
              <a:rPr kumimoji="0" lang="en-US" altLang="en-US" sz="900" b="0" i="0" u="none" strike="noStrike" cap="none" normalizeH="0" baseline="0" dirty="0">
                <a:ln>
                  <a:noFill/>
                </a:ln>
                <a:solidFill>
                  <a:srgbClr val="000080"/>
                </a:solidFill>
                <a:effectLst/>
                <a:latin typeface="Consolas" panose="020B0609020204030204" pitchFamily="49" charset="0"/>
              </a:rPr>
              <a:t>int</a:t>
            </a:r>
            <a:r>
              <a:rPr kumimoji="0" lang="en-US" altLang="en-US" sz="900" b="0" i="0" u="none" strike="noStrike" cap="none" normalizeH="0" baseline="0" dirty="0">
                <a:ln>
                  <a:noFill/>
                </a:ln>
                <a:solidFill>
                  <a:srgbClr val="000000"/>
                </a:solidFill>
                <a:effectLst/>
                <a:latin typeface="Consolas" panose="020B0609020204030204" pitchFamily="49" charset="0"/>
              </a:rPr>
              <a:t>, k: </a:t>
            </a:r>
            <a:r>
              <a:rPr kumimoji="0" lang="en-US" altLang="en-US" sz="900" b="0" i="0" u="none" strike="noStrike" cap="none" normalizeH="0" baseline="0" dirty="0">
                <a:ln>
                  <a:noFill/>
                </a:ln>
                <a:solidFill>
                  <a:srgbClr val="000080"/>
                </a:solidFill>
                <a:effectLst/>
                <a:latin typeface="Consolas" panose="020B0609020204030204" pitchFamily="49" charset="0"/>
              </a:rPr>
              <a:t>int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00"/>
                </a:solidFill>
                <a:effectLst/>
                <a:latin typeface="Consolas" panose="020B0609020204030204" pitchFamily="49" charset="0"/>
              </a:rPr>
              <a:t>factorial(n) / (factorial(k) * factorial(n - k))</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Binomial distribution calculates the probability of k events out of n trials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given the p probability of k occurring</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binomial_distribution</a:t>
            </a:r>
            <a:r>
              <a:rPr kumimoji="0" lang="en-US" altLang="en-US" sz="900" b="0" i="0" u="none" strike="noStrike" cap="none" normalizeH="0" baseline="0" dirty="0">
                <a:ln>
                  <a:noFill/>
                </a:ln>
                <a:solidFill>
                  <a:srgbClr val="000000"/>
                </a:solidFill>
                <a:effectLst/>
                <a:latin typeface="Consolas" panose="020B0609020204030204" pitchFamily="49" charset="0"/>
              </a:rPr>
              <a:t>(n: </a:t>
            </a:r>
            <a:r>
              <a:rPr kumimoji="0" lang="en-US" altLang="en-US" sz="900" b="0" i="0" u="none" strike="noStrike" cap="none" normalizeH="0" baseline="0" dirty="0">
                <a:ln>
                  <a:noFill/>
                </a:ln>
                <a:solidFill>
                  <a:srgbClr val="000080"/>
                </a:solidFill>
                <a:effectLst/>
                <a:latin typeface="Consolas" panose="020B0609020204030204" pitchFamily="49" charset="0"/>
              </a:rPr>
              <a:t>int</a:t>
            </a:r>
            <a:r>
              <a:rPr kumimoji="0" lang="en-US" altLang="en-US" sz="900" b="0" i="0" u="none" strike="noStrike" cap="none" normalizeH="0" baseline="0" dirty="0">
                <a:ln>
                  <a:noFill/>
                </a:ln>
                <a:solidFill>
                  <a:srgbClr val="000000"/>
                </a:solidFill>
                <a:effectLst/>
                <a:latin typeface="Consolas" panose="020B0609020204030204" pitchFamily="49" charset="0"/>
              </a:rPr>
              <a:t>, k: </a:t>
            </a:r>
            <a:r>
              <a:rPr kumimoji="0" lang="en-US" altLang="en-US" sz="900" b="0" i="0" u="none" strike="noStrike" cap="none" normalizeH="0" baseline="0" dirty="0">
                <a:ln>
                  <a:noFill/>
                </a:ln>
                <a:solidFill>
                  <a:srgbClr val="000080"/>
                </a:solidFill>
                <a:effectLst/>
                <a:latin typeface="Consolas" panose="020B0609020204030204" pitchFamily="49" charset="0"/>
              </a:rPr>
              <a:t>int</a:t>
            </a:r>
            <a:r>
              <a:rPr kumimoji="0" lang="en-US" altLang="en-US" sz="900" b="0" i="0" u="none" strike="noStrike" cap="none" normalizeH="0" baseline="0" dirty="0">
                <a:ln>
                  <a:noFill/>
                </a:ln>
                <a:solidFill>
                  <a:srgbClr val="000000"/>
                </a:solidFill>
                <a:effectLst/>
                <a:latin typeface="Consolas" panose="020B0609020204030204" pitchFamily="49" charset="0"/>
              </a:rPr>
              <a:t>, p: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err="1">
                <a:ln>
                  <a:noFill/>
                </a:ln>
                <a:solidFill>
                  <a:srgbClr val="000000"/>
                </a:solidFill>
                <a:effectLst/>
                <a:latin typeface="Consolas" panose="020B0609020204030204" pitchFamily="49" charset="0"/>
              </a:rPr>
              <a:t>binomial_coefficient</a:t>
            </a:r>
            <a:r>
              <a:rPr kumimoji="0" lang="en-US" altLang="en-US" sz="900" b="0" i="0" u="none" strike="noStrike" cap="none" normalizeH="0" baseline="0" dirty="0">
                <a:ln>
                  <a:noFill/>
                </a:ln>
                <a:solidFill>
                  <a:srgbClr val="000000"/>
                </a:solidFill>
                <a:effectLst/>
                <a:latin typeface="Consolas" panose="020B0609020204030204" pitchFamily="49" charset="0"/>
              </a:rPr>
              <a:t>(n, k) * (p ** k)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p) ** (n - k)</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b="1" dirty="0"/>
          </a:p>
        </p:txBody>
      </p:sp>
      <p:sp>
        <p:nvSpPr>
          <p:cNvPr id="5" name="Rectangle 2">
            <a:extLst>
              <a:ext uri="{FF2B5EF4-FFF2-40B4-BE49-F238E27FC236}">
                <a16:creationId xmlns:a16="http://schemas.microsoft.com/office/drawing/2014/main" id="{00205FF7-D631-49E4-B3F3-180311969DD7}"/>
              </a:ext>
            </a:extLst>
          </p:cNvPr>
          <p:cNvSpPr>
            <a:spLocks noChangeArrowheads="1"/>
          </p:cNvSpPr>
          <p:nvPr/>
        </p:nvSpPr>
        <p:spPr bwMode="auto">
          <a:xfrm>
            <a:off x="3229808" y="4312357"/>
            <a:ext cx="5208336" cy="161582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Consolas" panose="020B0609020204030204" pitchFamily="49" charset="0"/>
              </a:rPr>
              <a:t>p = </a:t>
            </a:r>
            <a:r>
              <a:rPr kumimoji="0" lang="en-US" altLang="en-US" sz="900" b="0" i="0" u="none" strike="noStrike" cap="none" normalizeH="0" baseline="0" dirty="0">
                <a:ln>
                  <a:noFill/>
                </a:ln>
                <a:solidFill>
                  <a:srgbClr val="0000FF"/>
                </a:solidFill>
                <a:effectLst/>
                <a:latin typeface="Consolas" panose="020B0609020204030204" pitchFamily="49" charset="0"/>
              </a:rPr>
              <a:t>.9</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n = </a:t>
            </a:r>
            <a:r>
              <a:rPr kumimoji="0" lang="en-US" altLang="en-US" sz="900" b="0" i="0" u="none" strike="noStrike" cap="none" normalizeH="0" baseline="0" dirty="0">
                <a:ln>
                  <a:noFill/>
                </a:ln>
                <a:solidFill>
                  <a:srgbClr val="0000FF"/>
                </a:solidFill>
                <a:effectLst/>
                <a:latin typeface="Consolas" panose="020B0609020204030204" pitchFamily="49" charset="0"/>
              </a:rPr>
              <a:t>10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prob_eight_or_less_successes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a:ln>
                  <a:noFill/>
                </a:ln>
                <a:solidFill>
                  <a:srgbClr val="000000"/>
                </a:solidFill>
                <a:effectLst/>
                <a:latin typeface="Consolas" panose="020B0609020204030204" pitchFamily="49" charset="0"/>
              </a:rPr>
              <a:t>k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9</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prob_of_k_successes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binomial_distribution</a:t>
            </a:r>
            <a:r>
              <a:rPr kumimoji="0" lang="en-US" altLang="en-US" sz="900" b="0" i="0" u="none" strike="noStrike" cap="none" normalizeH="0" baseline="0" dirty="0">
                <a:ln>
                  <a:noFill/>
                </a:ln>
                <a:solidFill>
                  <a:srgbClr val="000000"/>
                </a:solidFill>
                <a:effectLst/>
                <a:latin typeface="Consolas" panose="020B0609020204030204" pitchFamily="49" charset="0"/>
              </a:rPr>
              <a:t>(n, k, p)</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"PROB {} SUCCESSES: {}"</a:t>
            </a:r>
            <a:r>
              <a:rPr kumimoji="0" lang="en-US" altLang="en-US" sz="900" b="0" i="0" u="none" strike="noStrike" cap="none" normalizeH="0" baseline="0" dirty="0">
                <a:ln>
                  <a:noFill/>
                </a:ln>
                <a:solidFill>
                  <a:srgbClr val="000000"/>
                </a:solidFill>
                <a:effectLst/>
                <a:latin typeface="Consolas" panose="020B0609020204030204" pitchFamily="49" charset="0"/>
              </a:rPr>
              <a:t>.format(k, </a:t>
            </a:r>
            <a:r>
              <a:rPr kumimoji="0" lang="en-US" altLang="en-US" sz="900" b="0" i="0" u="none" strike="noStrike" cap="none" normalizeH="0" baseline="0" dirty="0" err="1">
                <a:ln>
                  <a:noFill/>
                </a:ln>
                <a:solidFill>
                  <a:srgbClr val="000000"/>
                </a:solidFill>
                <a:effectLst/>
                <a:latin typeface="Consolas" panose="020B0609020204030204" pitchFamily="49" charset="0"/>
              </a:rPr>
              <a:t>prob_of_k_successes</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prob_eight_or_less_successes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prob_of_k_successes</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"PROB 8 OR LESS SUCCESSES: {}"</a:t>
            </a:r>
            <a:r>
              <a:rPr kumimoji="0" lang="en-US" altLang="en-US" sz="900" b="0" i="0" u="none" strike="noStrike" cap="none" normalizeH="0" baseline="0" dirty="0">
                <a:ln>
                  <a:noFill/>
                </a:ln>
                <a:solidFill>
                  <a:srgbClr val="000000"/>
                </a:solidFill>
                <a:effectLst/>
                <a:latin typeface="Consolas" panose="020B0609020204030204" pitchFamily="49" charset="0"/>
              </a:rPr>
              <a:t>.format(</a:t>
            </a:r>
            <a:r>
              <a:rPr kumimoji="0" lang="en-US" altLang="en-US" sz="900" b="0" i="0" u="none" strike="noStrike" cap="none" normalizeH="0" baseline="0" dirty="0" err="1">
                <a:ln>
                  <a:noFill/>
                </a:ln>
                <a:solidFill>
                  <a:srgbClr val="000000"/>
                </a:solidFill>
                <a:effectLst/>
                <a:latin typeface="Consolas" panose="020B0609020204030204" pitchFamily="49" charset="0"/>
              </a:rPr>
              <a:t>prob_eight_or_less_successes</a:t>
            </a:r>
            <a:r>
              <a:rPr kumimoji="0" lang="en-US" altLang="en-US" sz="900" b="0" i="0" u="none" strike="noStrike" cap="none" normalizeH="0" baseline="0" dirty="0">
                <a:ln>
                  <a:noFill/>
                </a:ln>
                <a:solidFill>
                  <a:srgbClr val="000000"/>
                </a:solidFill>
                <a:effectLst/>
                <a:latin typeface="Consolas" panose="020B06090202040302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329389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Binomial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4016175" cy="4892524"/>
          </a:xfrm>
        </p:spPr>
        <p:txBody>
          <a:bodyPr>
            <a:normAutofit/>
          </a:bodyPr>
          <a:lstStyle/>
          <a:p>
            <a:pPr marL="0" indent="0">
              <a:buNone/>
            </a:pPr>
            <a:r>
              <a:rPr lang="en-US" dirty="0"/>
              <a:t>So there is a 26.39% chance the engineer is correct, </a:t>
            </a:r>
            <a:r>
              <a:rPr lang="en-US" b="1" i="1" u="sng" dirty="0"/>
              <a:t>ASSUMING</a:t>
            </a:r>
            <a:r>
              <a:rPr lang="en-US" dirty="0"/>
              <a:t> each success has a 90% success rate.  </a:t>
            </a:r>
          </a:p>
          <a:p>
            <a:pPr marL="0" indent="0">
              <a:buNone/>
            </a:pPr>
            <a:endParaRPr lang="en-US" dirty="0"/>
          </a:p>
          <a:p>
            <a:pPr marL="0" indent="0">
              <a:buNone/>
            </a:pPr>
            <a:r>
              <a:rPr lang="en-US" dirty="0"/>
              <a:t>This is informative showing it’s 26.39% possible to see 8 or less successes with an underlying 90% probability.</a:t>
            </a:r>
          </a:p>
          <a:p>
            <a:pPr marL="0" indent="0">
              <a:buNone/>
            </a:pPr>
            <a:endParaRPr lang="en-US" dirty="0"/>
          </a:p>
          <a:p>
            <a:pPr marL="0" indent="0">
              <a:buNone/>
            </a:pPr>
            <a:r>
              <a:rPr lang="en-US" dirty="0"/>
              <a:t>But notice that our model </a:t>
            </a:r>
            <a:r>
              <a:rPr lang="en-US" b="1" i="1" u="sng" dirty="0"/>
              <a:t>ASSUMED</a:t>
            </a:r>
            <a:r>
              <a:rPr lang="en-US" dirty="0"/>
              <a:t> the probability of success is 90%. What if we flipped the question and explored other probabilities besides 90%, and how likely each would produce 8/10 successes? </a:t>
            </a:r>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838700" y="1377381"/>
            <a:ext cx="6770915" cy="4352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028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79370"/>
            <a:ext cx="5015763" cy="462102"/>
          </a:xfrm>
          <a:prstGeom prst="rect">
            <a:avLst/>
          </a:prstGeom>
        </p:spPr>
        <p:txBody>
          <a:bodyPr vert="horz" wrap="square" lIns="0" tIns="15355" rIns="0" bIns="0" rtlCol="0" anchor="ctr">
            <a:spAutoFit/>
          </a:bodyPr>
          <a:lstStyle/>
          <a:p>
            <a:pPr marL="15356">
              <a:spcBef>
                <a:spcPts val="121"/>
              </a:spcBef>
            </a:pPr>
            <a:r>
              <a:rPr spc="277" dirty="0"/>
              <a:t>The </a:t>
            </a:r>
            <a:r>
              <a:rPr spc="326" dirty="0"/>
              <a:t>Monty </a:t>
            </a:r>
            <a:r>
              <a:rPr spc="260" dirty="0"/>
              <a:t>Hall</a:t>
            </a:r>
            <a:r>
              <a:rPr spc="-36" dirty="0"/>
              <a:t> </a:t>
            </a:r>
            <a:r>
              <a:rPr spc="277" dirty="0"/>
              <a:t>Problem</a:t>
            </a:r>
          </a:p>
        </p:txBody>
      </p:sp>
      <p:sp>
        <p:nvSpPr>
          <p:cNvPr id="3" name="object 3"/>
          <p:cNvSpPr/>
          <p:nvPr/>
        </p:nvSpPr>
        <p:spPr>
          <a:xfrm>
            <a:off x="8734016" y="2654766"/>
            <a:ext cx="1861046" cy="1861046"/>
          </a:xfrm>
          <a:prstGeom prst="rect">
            <a:avLst/>
          </a:prstGeom>
          <a:blipFill>
            <a:blip r:embed="rId2" cstate="print"/>
            <a:stretch>
              <a:fillRect/>
            </a:stretch>
          </a:blipFill>
        </p:spPr>
        <p:txBody>
          <a:bodyPr wrap="square" lIns="0" tIns="0" rIns="0" bIns="0" rtlCol="0"/>
          <a:lstStyle/>
          <a:p>
            <a:endParaRPr sz="2176"/>
          </a:p>
        </p:txBody>
      </p:sp>
      <p:sp>
        <p:nvSpPr>
          <p:cNvPr id="6" name="object 6"/>
          <p:cNvSpPr/>
          <p:nvPr/>
        </p:nvSpPr>
        <p:spPr>
          <a:xfrm>
            <a:off x="9157820" y="32075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9931719" y="37603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 name="object 9"/>
          <p:cNvSpPr/>
          <p:nvPr/>
        </p:nvSpPr>
        <p:spPr>
          <a:xfrm>
            <a:off x="8181230" y="2323096"/>
            <a:ext cx="2874487" cy="2321700"/>
          </a:xfrm>
          <a:custGeom>
            <a:avLst/>
            <a:gdLst/>
            <a:ahLst/>
            <a:cxnLst/>
            <a:rect l="l" t="t" r="r" b="b"/>
            <a:pathLst>
              <a:path w="2377440" h="1920239">
                <a:moveTo>
                  <a:pt x="320040"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40"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4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818123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11055718"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1345111" y="2765325"/>
            <a:ext cx="1861046" cy="1861045"/>
          </a:xfrm>
          <a:prstGeom prst="rect">
            <a:avLst/>
          </a:prstGeom>
          <a:blipFill>
            <a:blip r:embed="rId2" cstate="print"/>
            <a:stretch>
              <a:fillRect/>
            </a:stretch>
          </a:blipFill>
        </p:spPr>
        <p:txBody>
          <a:bodyPr wrap="square" lIns="0" tIns="0" rIns="0" bIns="0" rtlCol="0"/>
          <a:lstStyle/>
          <a:p>
            <a:endParaRPr sz="2176"/>
          </a:p>
        </p:txBody>
      </p:sp>
      <p:sp>
        <p:nvSpPr>
          <p:cNvPr id="13" name="object 13"/>
          <p:cNvSpPr/>
          <p:nvPr/>
        </p:nvSpPr>
        <p:spPr>
          <a:xfrm>
            <a:off x="1768914" y="3318110"/>
            <a:ext cx="773900" cy="552786"/>
          </a:xfrm>
          <a:custGeom>
            <a:avLst/>
            <a:gdLst/>
            <a:ahLst/>
            <a:cxnLst/>
            <a:rect l="l" t="t" r="r" b="b"/>
            <a:pathLst>
              <a:path w="640080" h="457200">
                <a:moveTo>
                  <a:pt x="563879" y="0"/>
                </a:moveTo>
                <a:lnTo>
                  <a:pt x="76200" y="0"/>
                </a:ln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close/>
              </a:path>
            </a:pathLst>
          </a:custGeom>
          <a:solidFill>
            <a:srgbClr val="0083D0"/>
          </a:solidFill>
        </p:spPr>
        <p:txBody>
          <a:bodyPr wrap="square" lIns="0" tIns="0" rIns="0" bIns="0" rtlCol="0"/>
          <a:lstStyle/>
          <a:p>
            <a:endParaRPr sz="2176"/>
          </a:p>
        </p:txBody>
      </p:sp>
      <p:sp>
        <p:nvSpPr>
          <p:cNvPr id="14" name="object 14"/>
          <p:cNvSpPr/>
          <p:nvPr/>
        </p:nvSpPr>
        <p:spPr>
          <a:xfrm>
            <a:off x="1768914" y="3318110"/>
            <a:ext cx="773900" cy="552786"/>
          </a:xfrm>
          <a:custGeom>
            <a:avLst/>
            <a:gdLst/>
            <a:ahLst/>
            <a:cxnLst/>
            <a:rect l="l" t="t" r="r" b="b"/>
            <a:pathLst>
              <a:path w="640080" h="457200">
                <a:moveTo>
                  <a:pt x="76200" y="0"/>
                </a:moveTo>
                <a:lnTo>
                  <a:pt x="48220" y="6548"/>
                </a:lnTo>
                <a:lnTo>
                  <a:pt x="23812" y="23812"/>
                </a:lnTo>
                <a:lnTo>
                  <a:pt x="6548" y="48220"/>
                </a:lnTo>
                <a:lnTo>
                  <a:pt x="0" y="76200"/>
                </a:lnTo>
                <a:lnTo>
                  <a:pt x="0" y="381000"/>
                </a:lnTo>
                <a:lnTo>
                  <a:pt x="6548" y="408979"/>
                </a:lnTo>
                <a:lnTo>
                  <a:pt x="23812" y="433387"/>
                </a:lnTo>
                <a:lnTo>
                  <a:pt x="48220" y="450651"/>
                </a:lnTo>
                <a:lnTo>
                  <a:pt x="76200" y="457200"/>
                </a:lnTo>
                <a:lnTo>
                  <a:pt x="563879" y="457200"/>
                </a:lnTo>
                <a:lnTo>
                  <a:pt x="591859" y="450651"/>
                </a:lnTo>
                <a:lnTo>
                  <a:pt x="616267" y="433387"/>
                </a:lnTo>
                <a:lnTo>
                  <a:pt x="633531" y="408979"/>
                </a:lnTo>
                <a:lnTo>
                  <a:pt x="640079" y="381000"/>
                </a:lnTo>
                <a:lnTo>
                  <a:pt x="640079" y="76200"/>
                </a:lnTo>
                <a:lnTo>
                  <a:pt x="633531" y="48220"/>
                </a:lnTo>
                <a:lnTo>
                  <a:pt x="616267" y="23812"/>
                </a:lnTo>
                <a:lnTo>
                  <a:pt x="591859" y="6548"/>
                </a:lnTo>
                <a:lnTo>
                  <a:pt x="563879" y="0"/>
                </a:lnTo>
                <a:lnTo>
                  <a:pt x="762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1768914" y="3318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38708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2017668" y="3436346"/>
            <a:ext cx="323993" cy="323993"/>
          </a:xfrm>
          <a:prstGeom prst="rect">
            <a:avLst/>
          </a:prstGeom>
          <a:blipFill>
            <a:blip r:embed="rId3" cstate="print"/>
            <a:stretch>
              <a:fillRect/>
            </a:stretch>
          </a:blipFill>
        </p:spPr>
        <p:txBody>
          <a:bodyPr wrap="square" lIns="0" tIns="0" rIns="0" bIns="0" rtlCol="0"/>
          <a:lstStyle/>
          <a:p>
            <a:endParaRPr sz="2176"/>
          </a:p>
        </p:txBody>
      </p:sp>
      <p:sp>
        <p:nvSpPr>
          <p:cNvPr id="18" name="object 18"/>
          <p:cNvSpPr/>
          <p:nvPr/>
        </p:nvSpPr>
        <p:spPr>
          <a:xfrm>
            <a:off x="4905975" y="2544210"/>
            <a:ext cx="2059127" cy="2059126"/>
          </a:xfrm>
          <a:prstGeom prst="rect">
            <a:avLst/>
          </a:prstGeom>
          <a:blipFill>
            <a:blip r:embed="rId4" cstate="print"/>
            <a:stretch>
              <a:fillRect/>
            </a:stretch>
          </a:blipFill>
        </p:spPr>
        <p:txBody>
          <a:bodyPr wrap="square" lIns="0" tIns="0" rIns="0" bIns="0" rtlCol="0"/>
          <a:lstStyle/>
          <a:p>
            <a:endParaRPr sz="2176"/>
          </a:p>
        </p:txBody>
      </p:sp>
      <p:sp>
        <p:nvSpPr>
          <p:cNvPr id="19" name="object 19"/>
          <p:cNvSpPr/>
          <p:nvPr/>
        </p:nvSpPr>
        <p:spPr>
          <a:xfrm>
            <a:off x="5724404" y="3052466"/>
            <a:ext cx="437622" cy="437622"/>
          </a:xfrm>
          <a:prstGeom prst="rect">
            <a:avLst/>
          </a:prstGeom>
          <a:blipFill>
            <a:blip r:embed="rId5" cstate="print"/>
            <a:stretch>
              <a:fillRect/>
            </a:stretch>
          </a:blipFill>
        </p:spPr>
        <p:txBody>
          <a:bodyPr wrap="square" lIns="0" tIns="0" rIns="0" bIns="0" rtlCol="0"/>
          <a:lstStyle/>
          <a:p>
            <a:endParaRPr sz="2176"/>
          </a:p>
        </p:txBody>
      </p:sp>
      <p:sp>
        <p:nvSpPr>
          <p:cNvPr id="20" name="object 20"/>
          <p:cNvSpPr/>
          <p:nvPr/>
        </p:nvSpPr>
        <p:spPr>
          <a:xfrm>
            <a:off x="773899" y="2323094"/>
            <a:ext cx="2872951" cy="2321701"/>
          </a:xfrm>
          <a:prstGeom prst="rect">
            <a:avLst/>
          </a:prstGeom>
          <a:blipFill>
            <a:blip r:embed="rId6" cstate="print"/>
            <a:stretch>
              <a:fillRect/>
            </a:stretch>
          </a:blipFill>
        </p:spPr>
        <p:txBody>
          <a:bodyPr wrap="square" lIns="0" tIns="0" rIns="0" bIns="0" rtlCol="0"/>
          <a:lstStyle/>
          <a:p>
            <a:endParaRPr sz="2176"/>
          </a:p>
        </p:txBody>
      </p:sp>
      <p:sp>
        <p:nvSpPr>
          <p:cNvPr id="21" name="object 21"/>
          <p:cNvSpPr/>
          <p:nvPr/>
        </p:nvSpPr>
        <p:spPr>
          <a:xfrm>
            <a:off x="773900"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22" name="object 22"/>
          <p:cNvSpPr/>
          <p:nvPr/>
        </p:nvSpPr>
        <p:spPr>
          <a:xfrm>
            <a:off x="773900"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3648387"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 name="object 24"/>
          <p:cNvSpPr txBox="1"/>
          <p:nvPr/>
        </p:nvSpPr>
        <p:spPr>
          <a:xfrm>
            <a:off x="1644537" y="3287401"/>
            <a:ext cx="1133211"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DOOR</a:t>
            </a:r>
            <a:r>
              <a:rPr sz="2176" spc="-79" dirty="0">
                <a:latin typeface="Tahoma"/>
                <a:cs typeface="Tahoma"/>
              </a:rPr>
              <a:t> </a:t>
            </a:r>
            <a:r>
              <a:rPr sz="2176" spc="193" dirty="0">
                <a:latin typeface="Tahoma"/>
                <a:cs typeface="Tahoma"/>
              </a:rPr>
              <a:t>1</a:t>
            </a:r>
            <a:endParaRPr sz="2176">
              <a:latin typeface="Tahoma"/>
              <a:cs typeface="Tahoma"/>
            </a:endParaRPr>
          </a:p>
        </p:txBody>
      </p:sp>
      <p:sp>
        <p:nvSpPr>
          <p:cNvPr id="25" name="object 25"/>
          <p:cNvSpPr/>
          <p:nvPr/>
        </p:nvSpPr>
        <p:spPr>
          <a:xfrm>
            <a:off x="4422287" y="2323094"/>
            <a:ext cx="2872951" cy="2321701"/>
          </a:xfrm>
          <a:prstGeom prst="rect">
            <a:avLst/>
          </a:prstGeom>
          <a:blipFill>
            <a:blip r:embed="rId7" cstate="print"/>
            <a:stretch>
              <a:fillRect/>
            </a:stretch>
          </a:blipFill>
        </p:spPr>
        <p:txBody>
          <a:bodyPr wrap="square" lIns="0" tIns="0" rIns="0" bIns="0" rtlCol="0"/>
          <a:lstStyle/>
          <a:p>
            <a:endParaRPr sz="2176"/>
          </a:p>
        </p:txBody>
      </p:sp>
      <p:sp>
        <p:nvSpPr>
          <p:cNvPr id="26" name="object 26"/>
          <p:cNvSpPr/>
          <p:nvPr/>
        </p:nvSpPr>
        <p:spPr>
          <a:xfrm>
            <a:off x="4422287" y="2323096"/>
            <a:ext cx="2874487" cy="2321700"/>
          </a:xfrm>
          <a:custGeom>
            <a:avLst/>
            <a:gdLst/>
            <a:ahLst/>
            <a:cxnLst/>
            <a:rect l="l" t="t" r="r" b="b"/>
            <a:pathLst>
              <a:path w="2377440" h="1920239">
                <a:moveTo>
                  <a:pt x="320039" y="0"/>
                </a:moveTo>
                <a:lnTo>
                  <a:pt x="276518" y="3847"/>
                </a:lnTo>
                <a:lnTo>
                  <a:pt x="233718" y="14907"/>
                </a:lnTo>
                <a:lnTo>
                  <a:pt x="192360" y="32460"/>
                </a:lnTo>
                <a:lnTo>
                  <a:pt x="153167" y="55784"/>
                </a:lnTo>
                <a:lnTo>
                  <a:pt x="116859" y="84157"/>
                </a:lnTo>
                <a:lnTo>
                  <a:pt x="84157" y="116859"/>
                </a:lnTo>
                <a:lnTo>
                  <a:pt x="55784" y="153167"/>
                </a:lnTo>
                <a:lnTo>
                  <a:pt x="32460" y="192360"/>
                </a:lnTo>
                <a:lnTo>
                  <a:pt x="14907" y="233718"/>
                </a:lnTo>
                <a:lnTo>
                  <a:pt x="3847" y="276518"/>
                </a:lnTo>
                <a:lnTo>
                  <a:pt x="0" y="320039"/>
                </a:lnTo>
                <a:lnTo>
                  <a:pt x="0" y="1600200"/>
                </a:lnTo>
                <a:lnTo>
                  <a:pt x="3847" y="1643721"/>
                </a:lnTo>
                <a:lnTo>
                  <a:pt x="14907" y="1686521"/>
                </a:lnTo>
                <a:lnTo>
                  <a:pt x="32460" y="1727879"/>
                </a:lnTo>
                <a:lnTo>
                  <a:pt x="55784" y="1767072"/>
                </a:lnTo>
                <a:lnTo>
                  <a:pt x="84157" y="1803380"/>
                </a:lnTo>
                <a:lnTo>
                  <a:pt x="116859" y="1836082"/>
                </a:lnTo>
                <a:lnTo>
                  <a:pt x="153167" y="1864455"/>
                </a:lnTo>
                <a:lnTo>
                  <a:pt x="192360" y="1887779"/>
                </a:lnTo>
                <a:lnTo>
                  <a:pt x="233718" y="1905332"/>
                </a:lnTo>
                <a:lnTo>
                  <a:pt x="276518" y="1916392"/>
                </a:lnTo>
                <a:lnTo>
                  <a:pt x="320039" y="1920239"/>
                </a:lnTo>
                <a:lnTo>
                  <a:pt x="2057400" y="1920239"/>
                </a:lnTo>
                <a:lnTo>
                  <a:pt x="2100921" y="1916392"/>
                </a:lnTo>
                <a:lnTo>
                  <a:pt x="2143721" y="1905332"/>
                </a:lnTo>
                <a:lnTo>
                  <a:pt x="2185079" y="1887779"/>
                </a:lnTo>
                <a:lnTo>
                  <a:pt x="2224272" y="1864455"/>
                </a:lnTo>
                <a:lnTo>
                  <a:pt x="2260580" y="1836082"/>
                </a:lnTo>
                <a:lnTo>
                  <a:pt x="2293282" y="1803380"/>
                </a:lnTo>
                <a:lnTo>
                  <a:pt x="2321655" y="1767072"/>
                </a:lnTo>
                <a:lnTo>
                  <a:pt x="2344979" y="1727879"/>
                </a:lnTo>
                <a:lnTo>
                  <a:pt x="2362532" y="1686521"/>
                </a:lnTo>
                <a:lnTo>
                  <a:pt x="2373592" y="1643721"/>
                </a:lnTo>
                <a:lnTo>
                  <a:pt x="2377440" y="1600200"/>
                </a:lnTo>
                <a:lnTo>
                  <a:pt x="2377440" y="320039"/>
                </a:lnTo>
                <a:lnTo>
                  <a:pt x="2373592" y="276518"/>
                </a:lnTo>
                <a:lnTo>
                  <a:pt x="2362532" y="233718"/>
                </a:lnTo>
                <a:lnTo>
                  <a:pt x="2344979" y="192360"/>
                </a:lnTo>
                <a:lnTo>
                  <a:pt x="2321655" y="153167"/>
                </a:lnTo>
                <a:lnTo>
                  <a:pt x="2293282" y="116859"/>
                </a:lnTo>
                <a:lnTo>
                  <a:pt x="2260580" y="84157"/>
                </a:lnTo>
                <a:lnTo>
                  <a:pt x="2224272" y="55784"/>
                </a:lnTo>
                <a:lnTo>
                  <a:pt x="2185079" y="32460"/>
                </a:lnTo>
                <a:lnTo>
                  <a:pt x="2143721" y="14907"/>
                </a:lnTo>
                <a:lnTo>
                  <a:pt x="2100921" y="3847"/>
                </a:lnTo>
                <a:lnTo>
                  <a:pt x="2057400" y="0"/>
                </a:lnTo>
                <a:lnTo>
                  <a:pt x="320039" y="0"/>
                </a:lnTo>
                <a:close/>
              </a:path>
            </a:pathLst>
          </a:custGeom>
          <a:ln w="3175">
            <a:solidFill>
              <a:srgbClr val="3364A3"/>
            </a:solidFill>
          </a:ln>
        </p:spPr>
        <p:txBody>
          <a:bodyPr wrap="square" lIns="0" tIns="0" rIns="0" bIns="0" rtlCol="0"/>
          <a:lstStyle/>
          <a:p>
            <a:endParaRPr sz="2176"/>
          </a:p>
        </p:txBody>
      </p:sp>
      <p:sp>
        <p:nvSpPr>
          <p:cNvPr id="27" name="object 27"/>
          <p:cNvSpPr/>
          <p:nvPr/>
        </p:nvSpPr>
        <p:spPr>
          <a:xfrm>
            <a:off x="4422287" y="23230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 name="object 28"/>
          <p:cNvSpPr/>
          <p:nvPr/>
        </p:nvSpPr>
        <p:spPr>
          <a:xfrm>
            <a:off x="7296774"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9" name="object 29"/>
          <p:cNvSpPr txBox="1"/>
          <p:nvPr/>
        </p:nvSpPr>
        <p:spPr>
          <a:xfrm>
            <a:off x="5292925" y="3287401"/>
            <a:ext cx="1133211"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DOOR</a:t>
            </a:r>
            <a:r>
              <a:rPr sz="2176" spc="-79" dirty="0">
                <a:latin typeface="Tahoma"/>
                <a:cs typeface="Tahoma"/>
              </a:rPr>
              <a:t> </a:t>
            </a:r>
            <a:r>
              <a:rPr sz="2176" spc="193" dirty="0">
                <a:latin typeface="Tahoma"/>
                <a:cs typeface="Tahoma"/>
              </a:rPr>
              <a:t>2</a:t>
            </a:r>
            <a:endParaRPr sz="2176">
              <a:latin typeface="Tahoma"/>
              <a:cs typeface="Tahoma"/>
            </a:endParaRPr>
          </a:p>
        </p:txBody>
      </p:sp>
      <p:sp>
        <p:nvSpPr>
          <p:cNvPr id="31" name="object 31"/>
          <p:cNvSpPr txBox="1"/>
          <p:nvPr/>
        </p:nvSpPr>
        <p:spPr>
          <a:xfrm>
            <a:off x="417661" y="6272321"/>
            <a:ext cx="254128"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9</a:t>
            </a:fld>
            <a:endParaRPr sz="2176">
              <a:latin typeface="Arial"/>
              <a:cs typeface="Arial"/>
            </a:endParaRPr>
          </a:p>
        </p:txBody>
      </p:sp>
      <p:sp>
        <p:nvSpPr>
          <p:cNvPr id="30" name="object 30"/>
          <p:cNvSpPr txBox="1"/>
          <p:nvPr/>
        </p:nvSpPr>
        <p:spPr>
          <a:xfrm>
            <a:off x="757008" y="5216008"/>
            <a:ext cx="6690245" cy="682354"/>
          </a:xfrm>
          <a:prstGeom prst="rect">
            <a:avLst/>
          </a:prstGeom>
        </p:spPr>
        <p:txBody>
          <a:bodyPr vert="horz" wrap="square" lIns="0" tIns="15355" rIns="0" bIns="0" rtlCol="0">
            <a:spAutoFit/>
          </a:bodyPr>
          <a:lstStyle/>
          <a:p>
            <a:pPr marL="15356">
              <a:lnSpc>
                <a:spcPts val="2569"/>
              </a:lnSpc>
              <a:spcBef>
                <a:spcPts val="121"/>
              </a:spcBef>
            </a:pPr>
            <a:r>
              <a:rPr sz="2176" spc="67" dirty="0">
                <a:latin typeface="Tahoma"/>
                <a:cs typeface="Tahoma"/>
              </a:rPr>
              <a:t>Twist!</a:t>
            </a:r>
            <a:r>
              <a:rPr sz="2176" spc="6" dirty="0">
                <a:latin typeface="Tahoma"/>
                <a:cs typeface="Tahoma"/>
              </a:rPr>
              <a:t> </a:t>
            </a:r>
            <a:r>
              <a:rPr sz="2176" b="1" spc="193" dirty="0">
                <a:latin typeface="Arial"/>
                <a:cs typeface="Arial"/>
              </a:rPr>
              <a:t>Door</a:t>
            </a:r>
            <a:r>
              <a:rPr sz="2176" b="1" spc="151" dirty="0">
                <a:latin typeface="Arial"/>
                <a:cs typeface="Arial"/>
              </a:rPr>
              <a:t> </a:t>
            </a:r>
            <a:r>
              <a:rPr sz="2176" b="1" spc="302" dirty="0">
                <a:latin typeface="Arial"/>
                <a:cs typeface="Arial"/>
              </a:rPr>
              <a:t>3</a:t>
            </a:r>
            <a:r>
              <a:rPr sz="2176" b="1" spc="85" dirty="0">
                <a:latin typeface="Arial"/>
                <a:cs typeface="Arial"/>
              </a:rPr>
              <a:t> </a:t>
            </a:r>
            <a:r>
              <a:rPr sz="2176" spc="169" dirty="0">
                <a:latin typeface="Tahoma"/>
                <a:cs typeface="Tahoma"/>
              </a:rPr>
              <a:t>was</a:t>
            </a:r>
            <a:r>
              <a:rPr sz="2176" spc="6" dirty="0">
                <a:latin typeface="Tahoma"/>
                <a:cs typeface="Tahoma"/>
              </a:rPr>
              <a:t> </a:t>
            </a:r>
            <a:r>
              <a:rPr sz="2176" spc="103" dirty="0">
                <a:latin typeface="Tahoma"/>
                <a:cs typeface="Tahoma"/>
              </a:rPr>
              <a:t>just</a:t>
            </a:r>
            <a:r>
              <a:rPr sz="2176" spc="18" dirty="0">
                <a:latin typeface="Tahoma"/>
                <a:cs typeface="Tahoma"/>
              </a:rPr>
              <a:t> </a:t>
            </a:r>
            <a:r>
              <a:rPr sz="2176" spc="145" dirty="0">
                <a:latin typeface="Tahoma"/>
                <a:cs typeface="Tahoma"/>
              </a:rPr>
              <a:t>opened.</a:t>
            </a:r>
            <a:r>
              <a:rPr sz="2176" spc="12" dirty="0">
                <a:latin typeface="Tahoma"/>
                <a:cs typeface="Tahoma"/>
              </a:rPr>
              <a:t> </a:t>
            </a:r>
            <a:r>
              <a:rPr sz="2176" spc="85" dirty="0">
                <a:latin typeface="Tahoma"/>
                <a:cs typeface="Tahoma"/>
              </a:rPr>
              <a:t>It’s</a:t>
            </a:r>
            <a:r>
              <a:rPr sz="2176" spc="6" dirty="0">
                <a:latin typeface="Tahoma"/>
                <a:cs typeface="Tahoma"/>
              </a:rPr>
              <a:t> </a:t>
            </a:r>
            <a:r>
              <a:rPr sz="2176" spc="187" dirty="0">
                <a:latin typeface="Tahoma"/>
                <a:cs typeface="Tahoma"/>
              </a:rPr>
              <a:t>a</a:t>
            </a:r>
            <a:r>
              <a:rPr sz="2176" spc="24" dirty="0">
                <a:latin typeface="Tahoma"/>
                <a:cs typeface="Tahoma"/>
              </a:rPr>
              <a:t> </a:t>
            </a:r>
            <a:r>
              <a:rPr sz="2176" spc="127" dirty="0">
                <a:latin typeface="Tahoma"/>
                <a:cs typeface="Tahoma"/>
              </a:rPr>
              <a:t>goat.</a:t>
            </a:r>
            <a:endParaRPr sz="2176">
              <a:latin typeface="Tahoma"/>
              <a:cs typeface="Tahoma"/>
            </a:endParaRPr>
          </a:p>
          <a:p>
            <a:pPr marL="15356">
              <a:lnSpc>
                <a:spcPts val="2569"/>
              </a:lnSpc>
            </a:pPr>
            <a:r>
              <a:rPr sz="2176" spc="163" dirty="0">
                <a:latin typeface="Tahoma"/>
                <a:cs typeface="Tahoma"/>
              </a:rPr>
              <a:t>Did</a:t>
            </a:r>
            <a:r>
              <a:rPr sz="2176" spc="-6" dirty="0">
                <a:latin typeface="Tahoma"/>
                <a:cs typeface="Tahoma"/>
              </a:rPr>
              <a:t> </a:t>
            </a:r>
            <a:r>
              <a:rPr sz="2176" spc="169" dirty="0">
                <a:latin typeface="Tahoma"/>
                <a:cs typeface="Tahoma"/>
              </a:rPr>
              <a:t>you</a:t>
            </a:r>
            <a:r>
              <a:rPr sz="2176" spc="12" dirty="0">
                <a:latin typeface="Tahoma"/>
                <a:cs typeface="Tahoma"/>
              </a:rPr>
              <a:t> </a:t>
            </a:r>
            <a:r>
              <a:rPr sz="2176" spc="157" dirty="0">
                <a:latin typeface="Tahoma"/>
                <a:cs typeface="Tahoma"/>
              </a:rPr>
              <a:t>want</a:t>
            </a:r>
            <a:r>
              <a:rPr sz="2176" spc="6" dirty="0">
                <a:latin typeface="Tahoma"/>
                <a:cs typeface="Tahoma"/>
              </a:rPr>
              <a:t> </a:t>
            </a:r>
            <a:r>
              <a:rPr sz="2176" spc="133" dirty="0">
                <a:latin typeface="Tahoma"/>
                <a:cs typeface="Tahoma"/>
              </a:rPr>
              <a:t>to</a:t>
            </a:r>
            <a:r>
              <a:rPr sz="2176" spc="6" dirty="0">
                <a:latin typeface="Tahoma"/>
                <a:cs typeface="Tahoma"/>
              </a:rPr>
              <a:t> </a:t>
            </a:r>
            <a:r>
              <a:rPr sz="2176" spc="145" dirty="0">
                <a:latin typeface="Tahoma"/>
                <a:cs typeface="Tahoma"/>
              </a:rPr>
              <a:t>switch</a:t>
            </a:r>
            <a:r>
              <a:rPr sz="2176" spc="12" dirty="0">
                <a:latin typeface="Tahoma"/>
                <a:cs typeface="Tahoma"/>
              </a:rPr>
              <a:t> </a:t>
            </a:r>
            <a:r>
              <a:rPr sz="2176" spc="138" dirty="0">
                <a:latin typeface="Tahoma"/>
                <a:cs typeface="Tahoma"/>
              </a:rPr>
              <a:t>from</a:t>
            </a:r>
            <a:r>
              <a:rPr sz="2176" spc="60" dirty="0">
                <a:latin typeface="Tahoma"/>
                <a:cs typeface="Tahoma"/>
              </a:rPr>
              <a:t> </a:t>
            </a:r>
            <a:r>
              <a:rPr sz="2176" b="1" spc="193" dirty="0">
                <a:latin typeface="Arial"/>
                <a:cs typeface="Arial"/>
              </a:rPr>
              <a:t>Door</a:t>
            </a:r>
            <a:r>
              <a:rPr sz="2176" b="1" spc="138" dirty="0">
                <a:latin typeface="Arial"/>
                <a:cs typeface="Arial"/>
              </a:rPr>
              <a:t> </a:t>
            </a:r>
            <a:r>
              <a:rPr sz="2176" b="1" spc="302" dirty="0">
                <a:latin typeface="Arial"/>
                <a:cs typeface="Arial"/>
              </a:rPr>
              <a:t>1</a:t>
            </a:r>
            <a:r>
              <a:rPr sz="2176" b="1" spc="91" dirty="0">
                <a:latin typeface="Arial"/>
                <a:cs typeface="Arial"/>
              </a:rPr>
              <a:t> </a:t>
            </a:r>
            <a:r>
              <a:rPr sz="2176" spc="127" dirty="0">
                <a:latin typeface="Tahoma"/>
                <a:cs typeface="Tahoma"/>
              </a:rPr>
              <a:t>to</a:t>
            </a:r>
            <a:r>
              <a:rPr sz="2176" spc="30" dirty="0">
                <a:latin typeface="Tahoma"/>
                <a:cs typeface="Tahoma"/>
              </a:rPr>
              <a:t> </a:t>
            </a:r>
            <a:r>
              <a:rPr sz="2176" b="1" spc="193" dirty="0">
                <a:latin typeface="Arial"/>
                <a:cs typeface="Arial"/>
              </a:rPr>
              <a:t>Door</a:t>
            </a:r>
            <a:r>
              <a:rPr sz="2176" b="1" spc="138" dirty="0">
                <a:latin typeface="Arial"/>
                <a:cs typeface="Arial"/>
              </a:rPr>
              <a:t> </a:t>
            </a:r>
            <a:r>
              <a:rPr sz="2176" b="1" spc="212" dirty="0">
                <a:latin typeface="Arial"/>
                <a:cs typeface="Arial"/>
              </a:rPr>
              <a:t>2</a:t>
            </a:r>
            <a:r>
              <a:rPr sz="2176" spc="212" dirty="0">
                <a:latin typeface="Tahoma"/>
                <a:cs typeface="Tahoma"/>
              </a:rPr>
              <a:t>?</a:t>
            </a:r>
            <a:endParaRPr sz="2176">
              <a:latin typeface="Tahoma"/>
              <a:cs typeface="Tahoma"/>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Beta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b="1" dirty="0"/>
              <a:t>Here’s another way to look at this: </a:t>
            </a:r>
            <a:r>
              <a:rPr lang="en-US" dirty="0"/>
              <a:t>consider all underlying rates of success and how likely each is to produce 8/10 successes.</a:t>
            </a:r>
          </a:p>
          <a:p>
            <a:pPr marL="0" indent="0">
              <a:buNone/>
            </a:pPr>
            <a:endParaRPr lang="en-US" dirty="0"/>
          </a:p>
          <a:p>
            <a:pPr marL="0" indent="0">
              <a:buNone/>
            </a:pPr>
            <a:r>
              <a:rPr lang="en-US" dirty="0"/>
              <a:t>This is the </a:t>
            </a:r>
            <a:r>
              <a:rPr lang="en-US" b="1" dirty="0">
                <a:solidFill>
                  <a:srgbClr val="FF0000"/>
                </a:solidFill>
              </a:rPr>
              <a:t>beta distribution</a:t>
            </a:r>
            <a:r>
              <a:rPr lang="en-US" dirty="0"/>
              <a:t>, which allows us to see the probabilities of probabilities given so many successes and failures.</a:t>
            </a:r>
          </a:p>
          <a:p>
            <a:pPr marL="0" indent="0">
              <a:buNone/>
            </a:pPr>
            <a:endParaRPr lang="en-US" dirty="0"/>
          </a:p>
          <a:p>
            <a:pPr marL="0" indent="0">
              <a:buNone/>
            </a:pPr>
            <a:r>
              <a:rPr lang="en-US" dirty="0"/>
              <a:t>To the right shows the range of likelihoods for each actual rate of success, when 10 trials yields 8 successes. </a:t>
            </a:r>
          </a:p>
          <a:p>
            <a:endParaRPr lang="en-US" dirty="0"/>
          </a:p>
          <a:p>
            <a:pPr marL="0" indent="0">
              <a:buNone/>
            </a:pPr>
            <a:r>
              <a:rPr lang="en-US" dirty="0"/>
              <a:t>The beta distribution accepts two arguments, the </a:t>
            </a:r>
            <a:r>
              <a:rPr lang="en-US" b="1" dirty="0">
                <a:solidFill>
                  <a:srgbClr val="FF0000"/>
                </a:solidFill>
              </a:rPr>
              <a:t>alpha</a:t>
            </a:r>
            <a:r>
              <a:rPr lang="en-US" dirty="0"/>
              <a:t> which is the number of successes, and the </a:t>
            </a:r>
            <a:r>
              <a:rPr lang="en-US" b="1" dirty="0">
                <a:solidFill>
                  <a:srgbClr val="FF0000"/>
                </a:solidFill>
              </a:rPr>
              <a:t>beta</a:t>
            </a:r>
            <a:r>
              <a:rPr lang="en-US" b="1" dirty="0"/>
              <a:t> </a:t>
            </a:r>
            <a:r>
              <a:rPr lang="en-US" dirty="0"/>
              <a:t>which is the number of failures. </a:t>
            </a:r>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895105" cy="523220"/>
          </a:xfrm>
          <a:prstGeom prst="rect">
            <a:avLst/>
          </a:prstGeom>
        </p:spPr>
        <p:txBody>
          <a:bodyPr wrap="none">
            <a:spAutoFit/>
          </a:bodyPr>
          <a:lstStyle/>
          <a:p>
            <a:r>
              <a:rPr lang="en-US" sz="1400" dirty="0">
                <a:hlinkClick r:id="rId3"/>
              </a:rPr>
              <a:t>https://www.desmos.com/calculator/zyranflxo4</a:t>
            </a:r>
            <a:endParaRPr lang="en-US" sz="1400" dirty="0"/>
          </a:p>
          <a:p>
            <a:endParaRPr lang="en-US" sz="1400" dirty="0"/>
          </a:p>
        </p:txBody>
      </p:sp>
      <p:grpSp>
        <p:nvGrpSpPr>
          <p:cNvPr id="6" name="Group 5">
            <a:extLst>
              <a:ext uri="{FF2B5EF4-FFF2-40B4-BE49-F238E27FC236}">
                <a16:creationId xmlns:a16="http://schemas.microsoft.com/office/drawing/2014/main" id="{9D351A56-C67B-40A1-BEA2-FED0FFE98DE9}"/>
              </a:ext>
            </a:extLst>
          </p:cNvPr>
          <p:cNvGrpSpPr/>
          <p:nvPr/>
        </p:nvGrpSpPr>
        <p:grpSpPr>
          <a:xfrm>
            <a:off x="539496" y="5422392"/>
            <a:ext cx="4577019" cy="429986"/>
            <a:chOff x="615694" y="5123035"/>
            <a:chExt cx="4577019" cy="429986"/>
          </a:xfrm>
        </p:grpSpPr>
        <p:pic>
          <p:nvPicPr>
            <p:cNvPr id="7" name="Graphic 6" descr="Checkmark">
              <a:extLst>
                <a:ext uri="{FF2B5EF4-FFF2-40B4-BE49-F238E27FC236}">
                  <a16:creationId xmlns:a16="http://schemas.microsoft.com/office/drawing/2014/main" id="{F3445D8F-03DB-4159-A20C-A7B21C75AE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5694" y="5123254"/>
              <a:ext cx="419100" cy="419100"/>
            </a:xfrm>
            <a:prstGeom prst="rect">
              <a:avLst/>
            </a:prstGeom>
          </p:spPr>
        </p:pic>
        <p:pic>
          <p:nvPicPr>
            <p:cNvPr id="8" name="Graphic 7" descr="Checkmark">
              <a:extLst>
                <a:ext uri="{FF2B5EF4-FFF2-40B4-BE49-F238E27FC236}">
                  <a16:creationId xmlns:a16="http://schemas.microsoft.com/office/drawing/2014/main" id="{CF75E634-A2CF-43E9-9730-35198B6BDD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7685" y="5123254"/>
              <a:ext cx="419100" cy="419100"/>
            </a:xfrm>
            <a:prstGeom prst="rect">
              <a:avLst/>
            </a:prstGeom>
          </p:spPr>
        </p:pic>
        <p:pic>
          <p:nvPicPr>
            <p:cNvPr id="9" name="Graphic 8" descr="Checkmark">
              <a:extLst>
                <a:ext uri="{FF2B5EF4-FFF2-40B4-BE49-F238E27FC236}">
                  <a16:creationId xmlns:a16="http://schemas.microsoft.com/office/drawing/2014/main" id="{847699F0-FE3C-4D92-86C1-A00D6C20AC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39676" y="5131309"/>
              <a:ext cx="419100" cy="419100"/>
            </a:xfrm>
            <a:prstGeom prst="rect">
              <a:avLst/>
            </a:prstGeom>
          </p:spPr>
        </p:pic>
        <p:pic>
          <p:nvPicPr>
            <p:cNvPr id="10" name="Graphic 9" descr="Checkmark">
              <a:extLst>
                <a:ext uri="{FF2B5EF4-FFF2-40B4-BE49-F238E27FC236}">
                  <a16:creationId xmlns:a16="http://schemas.microsoft.com/office/drawing/2014/main" id="{9B2E5D0F-06F4-4874-A0D3-9E359E9B46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01667" y="5133921"/>
              <a:ext cx="419100" cy="419100"/>
            </a:xfrm>
            <a:prstGeom prst="rect">
              <a:avLst/>
            </a:prstGeom>
          </p:spPr>
        </p:pic>
        <p:pic>
          <p:nvPicPr>
            <p:cNvPr id="11" name="Graphic 10" descr="Checkmark">
              <a:extLst>
                <a:ext uri="{FF2B5EF4-FFF2-40B4-BE49-F238E27FC236}">
                  <a16:creationId xmlns:a16="http://schemas.microsoft.com/office/drawing/2014/main" id="{05952314-40DB-49D0-BC86-6AE2FE30C7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63658" y="5131309"/>
              <a:ext cx="419100" cy="419100"/>
            </a:xfrm>
            <a:prstGeom prst="rect">
              <a:avLst/>
            </a:prstGeom>
          </p:spPr>
        </p:pic>
        <p:pic>
          <p:nvPicPr>
            <p:cNvPr id="12" name="Graphic 11" descr="Checkmark">
              <a:extLst>
                <a:ext uri="{FF2B5EF4-FFF2-40B4-BE49-F238E27FC236}">
                  <a16:creationId xmlns:a16="http://schemas.microsoft.com/office/drawing/2014/main" id="{6738D964-6C00-4248-9865-922A155E7C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87640" y="5123035"/>
              <a:ext cx="419100" cy="419100"/>
            </a:xfrm>
            <a:prstGeom prst="rect">
              <a:avLst/>
            </a:prstGeom>
          </p:spPr>
        </p:pic>
        <p:pic>
          <p:nvPicPr>
            <p:cNvPr id="13" name="Graphic 12" descr="Close">
              <a:extLst>
                <a:ext uri="{FF2B5EF4-FFF2-40B4-BE49-F238E27FC236}">
                  <a16:creationId xmlns:a16="http://schemas.microsoft.com/office/drawing/2014/main" id="{BBA7A582-09C3-4B5B-9D69-8A43E9F4B8D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49631" y="5123035"/>
              <a:ext cx="419100" cy="419100"/>
            </a:xfrm>
            <a:prstGeom prst="rect">
              <a:avLst/>
            </a:prstGeom>
          </p:spPr>
        </p:pic>
        <p:pic>
          <p:nvPicPr>
            <p:cNvPr id="14" name="Graphic 13" descr="Checkmark">
              <a:extLst>
                <a:ext uri="{FF2B5EF4-FFF2-40B4-BE49-F238E27FC236}">
                  <a16:creationId xmlns:a16="http://schemas.microsoft.com/office/drawing/2014/main" id="{5EA8F622-96F9-458D-A234-4890D5F48B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11622" y="5131309"/>
              <a:ext cx="419100" cy="419100"/>
            </a:xfrm>
            <a:prstGeom prst="rect">
              <a:avLst/>
            </a:prstGeom>
          </p:spPr>
        </p:pic>
        <p:pic>
          <p:nvPicPr>
            <p:cNvPr id="15" name="Graphic 14" descr="Checkmark">
              <a:extLst>
                <a:ext uri="{FF2B5EF4-FFF2-40B4-BE49-F238E27FC236}">
                  <a16:creationId xmlns:a16="http://schemas.microsoft.com/office/drawing/2014/main" id="{F41585AA-7B31-43B5-AE08-06298A9701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73613" y="5123035"/>
              <a:ext cx="419100" cy="419100"/>
            </a:xfrm>
            <a:prstGeom prst="rect">
              <a:avLst/>
            </a:prstGeom>
          </p:spPr>
        </p:pic>
        <p:pic>
          <p:nvPicPr>
            <p:cNvPr id="16" name="Graphic 15" descr="Close">
              <a:extLst>
                <a:ext uri="{FF2B5EF4-FFF2-40B4-BE49-F238E27FC236}">
                  <a16:creationId xmlns:a16="http://schemas.microsoft.com/office/drawing/2014/main" id="{30D11742-A06D-49A0-9251-A9116CB5D0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25649" y="5131309"/>
              <a:ext cx="419100" cy="419100"/>
            </a:xfrm>
            <a:prstGeom prst="rect">
              <a:avLst/>
            </a:prstGeom>
          </p:spPr>
        </p:pic>
      </p:grpSp>
    </p:spTree>
    <p:extLst>
      <p:ext uri="{BB962C8B-B14F-4D97-AF65-F5344CB8AC3E}">
        <p14:creationId xmlns:p14="http://schemas.microsoft.com/office/powerpoint/2010/main" val="22900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Beta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Given 8/10 successes, the probability that the underlying rate of success is 90% or higher is 22.5%. </a:t>
            </a:r>
          </a:p>
          <a:p>
            <a:endParaRPr lang="en-US" dirty="0"/>
          </a:p>
          <a:p>
            <a:endParaRPr lang="en-US" dirty="0"/>
          </a:p>
          <a:p>
            <a:endParaRPr lang="en-US" dirty="0"/>
          </a:p>
          <a:p>
            <a:endParaRPr lang="en-US" dirty="0"/>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901324" cy="523220"/>
          </a:xfrm>
          <a:prstGeom prst="rect">
            <a:avLst/>
          </a:prstGeom>
        </p:spPr>
        <p:txBody>
          <a:bodyPr wrap="none">
            <a:spAutoFit/>
          </a:bodyPr>
          <a:lstStyle/>
          <a:p>
            <a:r>
              <a:rPr lang="en-US" sz="1400" dirty="0">
                <a:hlinkClick r:id="rId3"/>
              </a:rPr>
              <a:t>https://www.desmos.com/calculator/cakj42wlie</a:t>
            </a:r>
            <a:endParaRPr lang="en-US" sz="1400" dirty="0"/>
          </a:p>
          <a:p>
            <a:endParaRPr lang="en-US" sz="1400" dirty="0"/>
          </a:p>
        </p:txBody>
      </p:sp>
    </p:spTree>
    <p:extLst>
      <p:ext uri="{BB962C8B-B14F-4D97-AF65-F5344CB8AC3E}">
        <p14:creationId xmlns:p14="http://schemas.microsoft.com/office/powerpoint/2010/main" val="577645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Beta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Given 8/10 successes, the probability that the underlying rate of success is 90% or higher is 22.5%. </a:t>
            </a:r>
          </a:p>
          <a:p>
            <a:pPr marL="0" indent="0">
              <a:buNone/>
            </a:pPr>
            <a:endParaRPr lang="en-US" dirty="0"/>
          </a:p>
          <a:p>
            <a:pPr marL="0" indent="0">
              <a:buNone/>
            </a:pPr>
            <a:r>
              <a:rPr lang="en-US" dirty="0"/>
              <a:t>But the probability of the underlying rate being less than 90%  is 77.5%.</a:t>
            </a:r>
          </a:p>
          <a:p>
            <a:endParaRPr lang="en-US" dirty="0"/>
          </a:p>
          <a:p>
            <a:endParaRPr lang="en-US" dirty="0"/>
          </a:p>
          <a:p>
            <a:endParaRPr lang="en-US" dirty="0"/>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901324" cy="523220"/>
          </a:xfrm>
          <a:prstGeom prst="rect">
            <a:avLst/>
          </a:prstGeom>
        </p:spPr>
        <p:txBody>
          <a:bodyPr wrap="none">
            <a:spAutoFit/>
          </a:bodyPr>
          <a:lstStyle/>
          <a:p>
            <a:r>
              <a:rPr lang="en-US" sz="1400" dirty="0">
                <a:hlinkClick r:id="rId3"/>
              </a:rPr>
              <a:t>https://www.desmos.com/calculator/cakj42wlie</a:t>
            </a:r>
            <a:endParaRPr lang="en-US" sz="1400" dirty="0"/>
          </a:p>
          <a:p>
            <a:endParaRPr lang="en-US" sz="1400" dirty="0"/>
          </a:p>
        </p:txBody>
      </p:sp>
    </p:spTree>
    <p:extLst>
      <p:ext uri="{BB962C8B-B14F-4D97-AF65-F5344CB8AC3E}">
        <p14:creationId xmlns:p14="http://schemas.microsoft.com/office/powerpoint/2010/main" val="3673489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Beta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Given 8/10 successes, the probability that the underlying rate of success is 90% or higher is 22.5%. </a:t>
            </a:r>
          </a:p>
          <a:p>
            <a:pPr marL="0" indent="0">
              <a:buNone/>
            </a:pPr>
            <a:endParaRPr lang="en-US" dirty="0"/>
          </a:p>
          <a:p>
            <a:pPr marL="0" indent="0">
              <a:buNone/>
            </a:pPr>
            <a:r>
              <a:rPr lang="en-US" dirty="0"/>
              <a:t>But the probability of the underlying rate being less than 90%  is 77.5%.</a:t>
            </a:r>
          </a:p>
          <a:p>
            <a:pPr marL="0" indent="0">
              <a:buNone/>
            </a:pPr>
            <a:endParaRPr lang="en-US" dirty="0"/>
          </a:p>
          <a:p>
            <a:pPr marL="0" indent="0">
              <a:buNone/>
            </a:pPr>
            <a:r>
              <a:rPr lang="en-US" dirty="0"/>
              <a:t>Given these numbers, is it worth doing more tests? </a:t>
            </a:r>
          </a:p>
          <a:p>
            <a:endParaRPr lang="en-US" dirty="0"/>
          </a:p>
          <a:p>
            <a:endParaRPr lang="en-US" dirty="0"/>
          </a:p>
          <a:p>
            <a:endParaRPr lang="en-US" dirty="0"/>
          </a:p>
          <a:p>
            <a:endParaRPr lang="en-US" dirty="0"/>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901324" cy="523220"/>
          </a:xfrm>
          <a:prstGeom prst="rect">
            <a:avLst/>
          </a:prstGeom>
        </p:spPr>
        <p:txBody>
          <a:bodyPr wrap="none">
            <a:spAutoFit/>
          </a:bodyPr>
          <a:lstStyle/>
          <a:p>
            <a:r>
              <a:rPr lang="en-US" sz="1400" dirty="0">
                <a:hlinkClick r:id="rId3"/>
              </a:rPr>
              <a:t>https://www.desmos.com/calculator/cakj42wlie</a:t>
            </a:r>
            <a:endParaRPr lang="en-US" sz="1400" dirty="0"/>
          </a:p>
          <a:p>
            <a:endParaRPr lang="en-US" sz="1400" dirty="0"/>
          </a:p>
        </p:txBody>
      </p:sp>
    </p:spTree>
    <p:extLst>
      <p:ext uri="{BB962C8B-B14F-4D97-AF65-F5344CB8AC3E}">
        <p14:creationId xmlns:p14="http://schemas.microsoft.com/office/powerpoint/2010/main" val="4255346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Beta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What we essentially have found is there is a 77.5% chance the underlying success rate is below the required threshold of 90%. </a:t>
            </a:r>
          </a:p>
          <a:p>
            <a:endParaRPr lang="en-US" dirty="0"/>
          </a:p>
          <a:p>
            <a:endParaRPr lang="en-US" dirty="0"/>
          </a:p>
          <a:p>
            <a:endParaRPr lang="en-US" dirty="0"/>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901324" cy="523220"/>
          </a:xfrm>
          <a:prstGeom prst="rect">
            <a:avLst/>
          </a:prstGeom>
        </p:spPr>
        <p:txBody>
          <a:bodyPr wrap="none">
            <a:spAutoFit/>
          </a:bodyPr>
          <a:lstStyle/>
          <a:p>
            <a:r>
              <a:rPr lang="en-US" sz="1400" dirty="0">
                <a:hlinkClick r:id="rId3"/>
              </a:rPr>
              <a:t>https://www.desmos.com/calculator/cakj42wlie</a:t>
            </a:r>
            <a:endParaRPr lang="en-US" sz="1400" dirty="0"/>
          </a:p>
          <a:p>
            <a:endParaRPr lang="en-US" sz="1400" dirty="0"/>
          </a:p>
        </p:txBody>
      </p:sp>
    </p:spTree>
    <p:extLst>
      <p:ext uri="{BB962C8B-B14F-4D97-AF65-F5344CB8AC3E}">
        <p14:creationId xmlns:p14="http://schemas.microsoft.com/office/powerpoint/2010/main" val="27324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Beta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What we essentially have found is there is a 77.5% chance the underlying success rate is below the required threshold of 90%. </a:t>
            </a:r>
          </a:p>
          <a:p>
            <a:pPr marL="0" indent="0">
              <a:buNone/>
            </a:pPr>
            <a:endParaRPr lang="en-US" dirty="0"/>
          </a:p>
          <a:p>
            <a:pPr marL="0" indent="0">
              <a:buNone/>
            </a:pPr>
            <a:r>
              <a:rPr lang="en-US" dirty="0"/>
              <a:t>But if we want to gamble on that other 22.5% and order a few more tests to confirm, we can make that call too. </a:t>
            </a:r>
          </a:p>
          <a:p>
            <a:pPr marL="0" indent="0">
              <a:buNone/>
            </a:pPr>
            <a:endParaRPr lang="en-US" dirty="0"/>
          </a:p>
          <a:p>
            <a:endParaRPr lang="en-US" dirty="0"/>
          </a:p>
          <a:p>
            <a:endParaRPr lang="en-US" dirty="0"/>
          </a:p>
          <a:p>
            <a:endParaRPr lang="en-US" dirty="0"/>
          </a:p>
          <a:p>
            <a:endParaRPr lang="en-US" dirty="0"/>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901324" cy="523220"/>
          </a:xfrm>
          <a:prstGeom prst="rect">
            <a:avLst/>
          </a:prstGeom>
        </p:spPr>
        <p:txBody>
          <a:bodyPr wrap="none">
            <a:spAutoFit/>
          </a:bodyPr>
          <a:lstStyle/>
          <a:p>
            <a:r>
              <a:rPr lang="en-US" sz="1400" dirty="0">
                <a:hlinkClick r:id="rId3"/>
              </a:rPr>
              <a:t>https://www.desmos.com/calculator/cakj42wlie</a:t>
            </a:r>
            <a:endParaRPr lang="en-US" sz="1400" dirty="0"/>
          </a:p>
          <a:p>
            <a:endParaRPr lang="en-US" sz="1400" dirty="0"/>
          </a:p>
        </p:txBody>
      </p:sp>
    </p:spTree>
    <p:extLst>
      <p:ext uri="{BB962C8B-B14F-4D97-AF65-F5344CB8AC3E}">
        <p14:creationId xmlns:p14="http://schemas.microsoft.com/office/powerpoint/2010/main" val="446526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Beta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What we essentially have found is there is a 77.5% chance the underlying success rate is below the required threshold of 90%. </a:t>
            </a:r>
          </a:p>
          <a:p>
            <a:pPr marL="0" indent="0">
              <a:buNone/>
            </a:pPr>
            <a:endParaRPr lang="en-US" dirty="0"/>
          </a:p>
          <a:p>
            <a:pPr marL="0" indent="0">
              <a:buNone/>
            </a:pPr>
            <a:r>
              <a:rPr lang="en-US" dirty="0"/>
              <a:t>But if we want to gamble on that other 22.5% and order a few more tests to confirm, we can make that call too. </a:t>
            </a:r>
          </a:p>
          <a:p>
            <a:pPr marL="0" indent="0">
              <a:buNone/>
            </a:pPr>
            <a:endParaRPr lang="en-US" dirty="0"/>
          </a:p>
          <a:p>
            <a:pPr marL="0" indent="0">
              <a:buNone/>
            </a:pPr>
            <a:r>
              <a:rPr lang="en-US" dirty="0"/>
              <a:t>But it may be a risk! Judging just by the numbers, we may just want to abandon testing because there’s a 77.5% chance the test truly failed to meet the 90% success rate. </a:t>
            </a:r>
          </a:p>
          <a:p>
            <a:endParaRPr lang="en-US" dirty="0"/>
          </a:p>
          <a:p>
            <a:endParaRPr lang="en-US" dirty="0"/>
          </a:p>
          <a:p>
            <a:endParaRPr lang="en-US" dirty="0"/>
          </a:p>
          <a:p>
            <a:endParaRPr lang="en-US" dirty="0"/>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901324" cy="523220"/>
          </a:xfrm>
          <a:prstGeom prst="rect">
            <a:avLst/>
          </a:prstGeom>
        </p:spPr>
        <p:txBody>
          <a:bodyPr wrap="none">
            <a:spAutoFit/>
          </a:bodyPr>
          <a:lstStyle/>
          <a:p>
            <a:r>
              <a:rPr lang="en-US" sz="1400" dirty="0">
                <a:hlinkClick r:id="rId3"/>
              </a:rPr>
              <a:t>https://www.desmos.com/calculator/cakj42wlie</a:t>
            </a:r>
            <a:endParaRPr lang="en-US" sz="1400" dirty="0"/>
          </a:p>
          <a:p>
            <a:endParaRPr lang="en-US" sz="1400" dirty="0"/>
          </a:p>
        </p:txBody>
      </p:sp>
    </p:spTree>
    <p:extLst>
      <p:ext uri="{BB962C8B-B14F-4D97-AF65-F5344CB8AC3E}">
        <p14:creationId xmlns:p14="http://schemas.microsoft.com/office/powerpoint/2010/main" val="535067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Using Beta Distribution to Update Predictions</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Let’s say our CFO granted funding for 26 more tests and wanted to take that risk.  </a:t>
            </a:r>
          </a:p>
          <a:p>
            <a:pPr marL="0" indent="0">
              <a:buNone/>
            </a:pPr>
            <a:endParaRPr lang="en-US" dirty="0"/>
          </a:p>
          <a:p>
            <a:pPr marL="0" indent="0">
              <a:buNone/>
            </a:pPr>
            <a:r>
              <a:rPr lang="en-US" dirty="0"/>
              <a:t>Accumulating on top of the 8 successes and 2 failures, we now have 30 successes and 6 failures. </a:t>
            </a:r>
          </a:p>
          <a:p>
            <a:pPr marL="0" indent="0">
              <a:buNone/>
            </a:pPr>
            <a:endParaRPr lang="en-US" dirty="0"/>
          </a:p>
          <a:p>
            <a:pPr marL="0" indent="0">
              <a:buNone/>
            </a:pPr>
            <a:r>
              <a:rPr lang="en-US" dirty="0"/>
              <a:t>Notice our beta distribution got a lot narrower, giving us a stronger </a:t>
            </a:r>
            <a:r>
              <a:rPr lang="en-US" b="1" dirty="0">
                <a:solidFill>
                  <a:srgbClr val="FF0000"/>
                </a:solidFill>
              </a:rPr>
              <a:t>credible interval</a:t>
            </a:r>
            <a:r>
              <a:rPr lang="en-US" dirty="0"/>
              <a:t>.</a:t>
            </a:r>
          </a:p>
          <a:p>
            <a:pPr marL="0" indent="0">
              <a:buNone/>
            </a:pPr>
            <a:endParaRPr lang="en-US" dirty="0"/>
          </a:p>
          <a:p>
            <a:pPr marL="0" indent="0">
              <a:buNone/>
            </a:pPr>
            <a:r>
              <a:rPr lang="en-US" dirty="0"/>
              <a:t>The probability of the underlying success rate being less than 90% is now 86.8%, leaving only 14.2% possibility that our system meets requirements. </a:t>
            </a:r>
          </a:p>
          <a:p>
            <a:pPr marL="0" indent="0">
              <a:buNone/>
            </a:pPr>
            <a:endParaRPr lang="en-US" dirty="0"/>
          </a:p>
          <a:p>
            <a:pPr marL="0" indent="0">
              <a:buNone/>
            </a:pPr>
            <a:r>
              <a:rPr lang="en-US" dirty="0"/>
              <a:t>At this point, it may be time to abandon testing and go back to the drawing board, unless you want to continue gambling on that 14.2%! </a:t>
            </a:r>
          </a:p>
          <a:p>
            <a:pPr marL="0" indent="0">
              <a:buNone/>
            </a:pPr>
            <a:endParaRPr lang="en-US" dirty="0"/>
          </a:p>
          <a:p>
            <a:endParaRPr lang="en-US" dirty="0"/>
          </a:p>
          <a:p>
            <a:endParaRPr lang="en-US" dirty="0"/>
          </a:p>
          <a:p>
            <a:endParaRPr lang="en-US" dirty="0"/>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967753" cy="523220"/>
          </a:xfrm>
          <a:prstGeom prst="rect">
            <a:avLst/>
          </a:prstGeom>
        </p:spPr>
        <p:txBody>
          <a:bodyPr wrap="none">
            <a:spAutoFit/>
          </a:bodyPr>
          <a:lstStyle/>
          <a:p>
            <a:r>
              <a:rPr lang="en-US" sz="1400" dirty="0">
                <a:hlinkClick r:id="rId3"/>
              </a:rPr>
              <a:t>https://www.desmos.com/calculator/xnpjwqclnc</a:t>
            </a:r>
            <a:endParaRPr lang="en-US" sz="1400" dirty="0"/>
          </a:p>
          <a:p>
            <a:endParaRPr lang="en-US" sz="1400" dirty="0"/>
          </a:p>
        </p:txBody>
      </p:sp>
    </p:spTree>
    <p:extLst>
      <p:ext uri="{BB962C8B-B14F-4D97-AF65-F5344CB8AC3E}">
        <p14:creationId xmlns:p14="http://schemas.microsoft.com/office/powerpoint/2010/main" val="2028825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Using Beta Distribution to Update Predictions</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This shows how versatile the Beta distribution is in updating predictions based on new data.</a:t>
            </a:r>
          </a:p>
          <a:p>
            <a:pPr marL="0" indent="0">
              <a:buNone/>
            </a:pPr>
            <a:endParaRPr lang="en-US" dirty="0"/>
          </a:p>
          <a:p>
            <a:pPr marL="0" indent="0">
              <a:buNone/>
            </a:pPr>
            <a:r>
              <a:rPr lang="en-US" dirty="0"/>
              <a:t>When we get more trials and get more successes/failures, the beta distribution will start to narrow more confidently on a smaller range.</a:t>
            </a:r>
          </a:p>
          <a:p>
            <a:pPr marL="0" indent="0">
              <a:buNone/>
            </a:pPr>
            <a:endParaRPr lang="en-US" dirty="0"/>
          </a:p>
          <a:p>
            <a:pPr marL="0" indent="0">
              <a:buNone/>
            </a:pPr>
            <a:r>
              <a:rPr lang="en-US" dirty="0"/>
              <a:t>You can even use the beta distribution to quantify subjective beliefs (using the gambling odds exercise we did earlier) and then merge predictions with different beliefs and data. </a:t>
            </a:r>
          </a:p>
          <a:p>
            <a:pPr marL="0" indent="0">
              <a:buNone/>
            </a:pPr>
            <a:endParaRPr lang="en-US" dirty="0"/>
          </a:p>
          <a:p>
            <a:pPr marL="0" indent="0">
              <a:buNone/>
            </a:pPr>
            <a:r>
              <a:rPr lang="en-US" dirty="0"/>
              <a:t>Starting the beta distribution without any prior data or beliefs is controversial, but you can start with an alpha=1, beta=1 initialization which has a neutral flat line that is easily overridden by new data. </a:t>
            </a:r>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894912" cy="523220"/>
          </a:xfrm>
          <a:prstGeom prst="rect">
            <a:avLst/>
          </a:prstGeom>
        </p:spPr>
        <p:txBody>
          <a:bodyPr wrap="none">
            <a:spAutoFit/>
          </a:bodyPr>
          <a:lstStyle/>
          <a:p>
            <a:r>
              <a:rPr lang="en-US" sz="1400" dirty="0">
                <a:hlinkClick r:id="rId3"/>
              </a:rPr>
              <a:t>https://www.desmos.com/calculator/iji1abdcov</a:t>
            </a:r>
            <a:endParaRPr lang="en-US" sz="1400" dirty="0"/>
          </a:p>
          <a:p>
            <a:endParaRPr lang="en-US" sz="1400" dirty="0"/>
          </a:p>
        </p:txBody>
      </p:sp>
    </p:spTree>
    <p:extLst>
      <p:ext uri="{BB962C8B-B14F-4D97-AF65-F5344CB8AC3E}">
        <p14:creationId xmlns:p14="http://schemas.microsoft.com/office/powerpoint/2010/main" val="1490931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BE942-EA5B-407E-9BE0-E60C2D588944}"/>
              </a:ext>
            </a:extLst>
          </p:cNvPr>
          <p:cNvSpPr>
            <a:spLocks noGrp="1"/>
          </p:cNvSpPr>
          <p:nvPr>
            <p:ph type="title"/>
          </p:nvPr>
        </p:nvSpPr>
        <p:spPr/>
        <p:txBody>
          <a:bodyPr/>
          <a:lstStyle/>
          <a:p>
            <a:r>
              <a:rPr lang="en-US" dirty="0"/>
              <a:t>Integrating Functions </a:t>
            </a:r>
          </a:p>
        </p:txBody>
      </p:sp>
      <p:sp>
        <p:nvSpPr>
          <p:cNvPr id="4" name="Content Placeholder 2">
            <a:extLst>
              <a:ext uri="{FF2B5EF4-FFF2-40B4-BE49-F238E27FC236}">
                <a16:creationId xmlns:a16="http://schemas.microsoft.com/office/drawing/2014/main" id="{5792A22E-63A3-4B89-B626-AAE8DF7A5BE7}"/>
              </a:ext>
            </a:extLst>
          </p:cNvPr>
          <p:cNvSpPr>
            <a:spLocks noGrp="1"/>
          </p:cNvSpPr>
          <p:nvPr>
            <p:ph sz="quarter" idx="10"/>
          </p:nvPr>
        </p:nvSpPr>
        <p:spPr>
          <a:xfrm>
            <a:off x="539496" y="1435608"/>
            <a:ext cx="7020634" cy="4892524"/>
          </a:xfrm>
        </p:spPr>
        <p:txBody>
          <a:bodyPr>
            <a:normAutofit/>
          </a:bodyPr>
          <a:lstStyle/>
          <a:p>
            <a:pPr marL="0" indent="0">
              <a:buNone/>
            </a:pPr>
            <a:r>
              <a:rPr lang="en-US" dirty="0"/>
              <a:t>Before we implement the beta distribution from scratch in Python, let’s first talk about </a:t>
            </a:r>
            <a:r>
              <a:rPr lang="en-US" b="1" dirty="0">
                <a:solidFill>
                  <a:srgbClr val="FF0000"/>
                </a:solidFill>
              </a:rPr>
              <a:t>integration</a:t>
            </a:r>
            <a:r>
              <a:rPr lang="en-US" dirty="0"/>
              <a:t>, or finding the areas under a curve. </a:t>
            </a:r>
          </a:p>
          <a:p>
            <a:pPr marL="0" indent="0">
              <a:buNone/>
            </a:pPr>
            <a:endParaRPr lang="en-US" dirty="0"/>
          </a:p>
          <a:p>
            <a:pPr marL="0" indent="0">
              <a:buNone/>
            </a:pPr>
            <a:r>
              <a:rPr lang="en-US" dirty="0"/>
              <a:t>The binomial distribution was easy to integrate, as each probability was on a discrete value and we can just sum them. </a:t>
            </a:r>
          </a:p>
          <a:p>
            <a:pPr marL="0" indent="0">
              <a:buNone/>
            </a:pPr>
            <a:endParaRPr lang="en-US" dirty="0"/>
          </a:p>
          <a:p>
            <a:pPr marL="0" indent="0">
              <a:buNone/>
            </a:pPr>
            <a:r>
              <a:rPr lang="en-US" dirty="0"/>
              <a:t>But continuous distributions are a different animal, as they are not discrete but rather one continuous, curvy line with infinitely many values.</a:t>
            </a:r>
          </a:p>
          <a:p>
            <a:pPr marL="0" indent="0">
              <a:buNone/>
            </a:pPr>
            <a:endParaRPr lang="en-US" dirty="0"/>
          </a:p>
          <a:p>
            <a:pPr marL="0" indent="0">
              <a:buNone/>
            </a:pPr>
            <a:r>
              <a:rPr lang="en-US" dirty="0"/>
              <a:t>The x-axis and y-axis are both decimals, and the y-axis does not represent probabilities but rather “density” of likelihood.</a:t>
            </a:r>
          </a:p>
          <a:p>
            <a:pPr marL="0" indent="0">
              <a:buNone/>
            </a:pPr>
            <a:endParaRPr lang="en-US" dirty="0"/>
          </a:p>
          <a:p>
            <a:pPr marL="0" indent="0">
              <a:buNone/>
            </a:pPr>
            <a:r>
              <a:rPr lang="en-US" dirty="0"/>
              <a:t>To find a probability, we use the area under the curve for a range of x-values. </a:t>
            </a:r>
          </a:p>
          <a:p>
            <a:pPr marL="0" indent="0">
              <a:buNone/>
            </a:pPr>
            <a:endParaRPr lang="en-US" dirty="0"/>
          </a:p>
        </p:txBody>
      </p:sp>
      <p:pic>
        <p:nvPicPr>
          <p:cNvPr id="6" name="Picture 5">
            <a:extLst>
              <a:ext uri="{FF2B5EF4-FFF2-40B4-BE49-F238E27FC236}">
                <a16:creationId xmlns:a16="http://schemas.microsoft.com/office/drawing/2014/main" id="{DBBC10F3-23E7-4BE6-8CB1-67264A28411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785779" y="1363457"/>
            <a:ext cx="3810000" cy="3810000"/>
          </a:xfrm>
          <a:prstGeom prst="rect">
            <a:avLst/>
          </a:prstGeom>
        </p:spPr>
      </p:pic>
    </p:spTree>
    <p:extLst>
      <p:ext uri="{BB962C8B-B14F-4D97-AF65-F5344CB8AC3E}">
        <p14:creationId xmlns:p14="http://schemas.microsoft.com/office/powerpoint/2010/main" val="4235715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elcome to PowerPoint for Win32.potx" id="{CC5B85EF-600B-41EE-B0F1-7BF5BD14BEC8}" vid="{67085E21-9FFC-49E7-8EF1-8FBDD268C1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Welcome to PowerPoint</Template>
  <TotalTime>4275</TotalTime>
  <Words>14823</Words>
  <Application>Microsoft Office PowerPoint</Application>
  <PresentationFormat>Widescreen</PresentationFormat>
  <Paragraphs>1221</Paragraphs>
  <Slides>146</Slides>
  <Notes>17</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146</vt:i4>
      </vt:variant>
    </vt:vector>
  </HeadingPairs>
  <TitlesOfParts>
    <vt:vector size="158" baseType="lpstr">
      <vt:lpstr>Arial</vt:lpstr>
      <vt:lpstr>Calibri</vt:lpstr>
      <vt:lpstr>Cambria Math</vt:lpstr>
      <vt:lpstr>Consolas</vt:lpstr>
      <vt:lpstr>Segoe UI</vt:lpstr>
      <vt:lpstr>Segoe UI Light</vt:lpstr>
      <vt:lpstr>Tahoma</vt:lpstr>
      <vt:lpstr>Times New Roman</vt:lpstr>
      <vt:lpstr>Trebuchet MS</vt:lpstr>
      <vt:lpstr>Verdana</vt:lpstr>
      <vt:lpstr>WelcomeDoc</vt:lpstr>
      <vt:lpstr>Worksheet</vt:lpstr>
      <vt:lpstr>Probability from Scratch</vt:lpstr>
      <vt:lpstr>About the Speaker</vt:lpstr>
      <vt:lpstr>What to Expect</vt:lpstr>
      <vt:lpstr>Section I</vt:lpstr>
      <vt:lpstr>The Monty Hall Problem</vt:lpstr>
      <vt:lpstr>The Monty Hall Problem</vt:lpstr>
      <vt:lpstr>The Monty Hall Problem</vt:lpstr>
      <vt:lpstr>The Monty Hall Problem</vt:lpstr>
      <vt:lpstr>The Monty Hall Problem</vt:lpstr>
      <vt:lpstr>The Monty Hall Problem</vt:lpstr>
      <vt:lpstr>The Monty Hall Problem</vt:lpstr>
      <vt:lpstr>The Monty Hall Problem</vt:lpstr>
      <vt:lpstr>The Monty Hall Problem</vt:lpstr>
      <vt:lpstr>PowerPoint Presentation</vt:lpstr>
      <vt:lpstr>The Monty Hall Problem</vt:lpstr>
      <vt:lpstr>The Monty Hall Problem</vt:lpstr>
      <vt:lpstr>The Monty Hall Problem</vt:lpstr>
      <vt:lpstr>The Monty Hall Problem</vt:lpstr>
      <vt:lpstr>Monte Carlo Simulation</vt:lpstr>
      <vt:lpstr>PowerPoint Presentation</vt:lpstr>
      <vt:lpstr>Why Learn Probability?</vt:lpstr>
      <vt:lpstr>Probability versus Statistics </vt:lpstr>
      <vt:lpstr>What is Probability?</vt:lpstr>
      <vt:lpstr>Frequentist Probability</vt:lpstr>
      <vt:lpstr>Bayesian Probability</vt:lpstr>
      <vt:lpstr>Bayes versus Frequentist? Which is right? </vt:lpstr>
      <vt:lpstr>Probability and Machine Learning</vt:lpstr>
      <vt:lpstr>Texas Sharpshooter Fallacy</vt:lpstr>
      <vt:lpstr>Texas Sharpshooter Fallacy</vt:lpstr>
      <vt:lpstr>Section II</vt:lpstr>
      <vt:lpstr>Probability Basics</vt:lpstr>
      <vt:lpstr>Where Does Probability Come From?</vt:lpstr>
      <vt:lpstr>Expressing Probability as Odds </vt:lpstr>
      <vt:lpstr>Quantifying Belief with Odds </vt:lpstr>
      <vt:lpstr>Turning Odds into Probabilities</vt:lpstr>
      <vt:lpstr>Joint Probabilities</vt:lpstr>
      <vt:lpstr>Joint Probabilities</vt:lpstr>
      <vt:lpstr>Joint Probabilities</vt:lpstr>
      <vt:lpstr>Floating Point Underflow</vt:lpstr>
      <vt:lpstr>Union Probability – Mutually Exclusive</vt:lpstr>
      <vt:lpstr>Union Probability – Non-Mutually Exclusive</vt:lpstr>
      <vt:lpstr>Union Probability – Non-Mutually Exclusive</vt:lpstr>
      <vt:lpstr>The Sum Rule </vt:lpstr>
      <vt:lpstr>Conditional Probability</vt:lpstr>
      <vt:lpstr>Conditional Probability</vt:lpstr>
      <vt:lpstr>Conditional Probability</vt:lpstr>
      <vt:lpstr>Conditional Probability</vt:lpstr>
      <vt:lpstr>Bayes Theorem</vt:lpstr>
      <vt:lpstr>Bayes Theorem</vt:lpstr>
      <vt:lpstr>Bayes Theorem</vt:lpstr>
      <vt:lpstr>Exercise 1A</vt:lpstr>
      <vt:lpstr>Exercise 1A</vt:lpstr>
      <vt:lpstr>Exercise 1B</vt:lpstr>
      <vt:lpstr>Exercise 1B</vt:lpstr>
      <vt:lpstr>Exercise 1C</vt:lpstr>
      <vt:lpstr>Exercise 1C</vt:lpstr>
      <vt:lpstr>Section III</vt:lpstr>
      <vt:lpstr>Violence and Video Games</vt:lpstr>
      <vt:lpstr>Violence and Video Games</vt:lpstr>
      <vt:lpstr>Violence and Video Games</vt:lpstr>
      <vt:lpstr>Discovering Bayes Theorem</vt:lpstr>
      <vt:lpstr>Discovering Bayes Theorem</vt:lpstr>
      <vt:lpstr>Deriving Bayes Theorem</vt:lpstr>
      <vt:lpstr>Deriving Bayes Theorem</vt:lpstr>
      <vt:lpstr>Visualizing Bayes Theorem (Not to Scale) </vt:lpstr>
      <vt:lpstr>Deriving Bayes Theorem</vt:lpstr>
      <vt:lpstr>Deriving Bayes Theorem</vt:lpstr>
      <vt:lpstr>Bayes and the Confusion Matrix </vt:lpstr>
      <vt:lpstr>Bayes and the Confusion Matrix </vt:lpstr>
      <vt:lpstr>Bayes and the Confusion Matrix </vt:lpstr>
      <vt:lpstr>Bayes and the Confusion Matrix</vt:lpstr>
      <vt:lpstr>Bayes and the Confusion Matrix </vt:lpstr>
      <vt:lpstr>Bayes and the Confusion Matrix </vt:lpstr>
      <vt:lpstr>Normalization Constant</vt:lpstr>
      <vt:lpstr>Normalization Constant</vt:lpstr>
      <vt:lpstr>Chaining Conditional Probabilities</vt:lpstr>
      <vt:lpstr>Exercise 2A</vt:lpstr>
      <vt:lpstr>Exercise 2A</vt:lpstr>
      <vt:lpstr>Exercise 2B</vt:lpstr>
      <vt:lpstr>Exercise 2B</vt:lpstr>
      <vt:lpstr>Section IV</vt:lpstr>
      <vt:lpstr>Discussion: Measuring Uncertainty</vt:lpstr>
      <vt:lpstr>Discussion: Measuring Uncertainty</vt:lpstr>
      <vt:lpstr>Discussion: Measuring Uncertainty</vt:lpstr>
      <vt:lpstr>Discussion: Measuring Uncertainty</vt:lpstr>
      <vt:lpstr>The Binomial Distribution</vt:lpstr>
      <vt:lpstr>The Binomial Distribution</vt:lpstr>
      <vt:lpstr>Binomial Distribution from Scratch in Python</vt:lpstr>
      <vt:lpstr>The Binomial Distribution</vt:lpstr>
      <vt:lpstr>The Beta Distribution</vt:lpstr>
      <vt:lpstr>The Beta Distribution</vt:lpstr>
      <vt:lpstr>The Beta Distribution</vt:lpstr>
      <vt:lpstr>The Beta Distribution</vt:lpstr>
      <vt:lpstr>The Beta Distribution</vt:lpstr>
      <vt:lpstr>The Beta Distribution</vt:lpstr>
      <vt:lpstr>The Beta Distribution</vt:lpstr>
      <vt:lpstr>Using Beta Distribution to Update Predictions</vt:lpstr>
      <vt:lpstr>Using Beta Distribution to Update Predictions</vt:lpstr>
      <vt:lpstr>Integrating Functions </vt:lpstr>
      <vt:lpstr>Integrating Functions </vt:lpstr>
      <vt:lpstr>Integrating Functions in Python</vt:lpstr>
      <vt:lpstr>Integrating the Beta Distribution</vt:lpstr>
      <vt:lpstr>Beta Distribution from Scratch in Python</vt:lpstr>
      <vt:lpstr>Exercise 3A</vt:lpstr>
      <vt:lpstr>Exercise 3A</vt:lpstr>
      <vt:lpstr>Exercise 3B</vt:lpstr>
      <vt:lpstr>Exercise 3B</vt:lpstr>
      <vt:lpstr>Exercise 3D</vt:lpstr>
      <vt:lpstr>Section V</vt:lpstr>
      <vt:lpstr>Discovering the Normal Distribution</vt:lpstr>
      <vt:lpstr>Discovering the Normal Distribution</vt:lpstr>
      <vt:lpstr>Discovering the Normal Distribution</vt:lpstr>
      <vt:lpstr>Discovering the Normal Distribution</vt:lpstr>
      <vt:lpstr>Discovering the Normal Distribution</vt:lpstr>
      <vt:lpstr>Discovering the Normal Distribution</vt:lpstr>
      <vt:lpstr>Discovering the Normal Distribution</vt:lpstr>
      <vt:lpstr>The Normal Distribution Formula</vt:lpstr>
      <vt:lpstr>Discovering the Normal Distribution</vt:lpstr>
      <vt:lpstr>Calculating Probabilities</vt:lpstr>
      <vt:lpstr>Calculating Probabilities</vt:lpstr>
      <vt:lpstr>Calculating Probabilities</vt:lpstr>
      <vt:lpstr>68-95-99.5 Rule </vt:lpstr>
      <vt:lpstr>Cumulative Density Function (CDF)</vt:lpstr>
      <vt:lpstr>Cumulative Density Function (CDF)</vt:lpstr>
      <vt:lpstr>Quantile Function</vt:lpstr>
      <vt:lpstr>Quantile Function</vt:lpstr>
      <vt:lpstr>Generating Random Numbers from a Normal Distribution</vt:lpstr>
      <vt:lpstr>Generating Random Numbers from a Normal Distribution</vt:lpstr>
      <vt:lpstr>Generating Random Numbers from a Normal Distribution</vt:lpstr>
      <vt:lpstr>Generating Random Numbers from a Normal Distribution</vt:lpstr>
      <vt:lpstr>Generating Random Numbers from a Normal Distribution</vt:lpstr>
      <vt:lpstr>Generating Random Numbers from a Normal Distribution</vt:lpstr>
      <vt:lpstr>Generating Random Numbers from a Normal Distribution</vt:lpstr>
      <vt:lpstr>Generating Random Numbers from a Normal Distribution</vt:lpstr>
      <vt:lpstr>Standard Normal Distribution</vt:lpstr>
      <vt:lpstr>Central Limit Theorem</vt:lpstr>
      <vt:lpstr>Central Limit Theorem</vt:lpstr>
      <vt:lpstr>Fitting a Probability Distribution</vt:lpstr>
      <vt:lpstr>Solving for a Fit</vt:lpstr>
      <vt:lpstr>Fitting a Probability Distribution</vt:lpstr>
      <vt:lpstr>Fitting a Probability Distribution</vt:lpstr>
      <vt:lpstr>Other Distribution Types</vt:lpstr>
      <vt:lpstr>Exercise 4A </vt:lpstr>
      <vt:lpstr>Exercise 4A </vt:lpstr>
      <vt:lpstr>Exercise 4B </vt:lpstr>
      <vt:lpstr>Exercise 4B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Fundamentals for Data</dc:title>
  <dc:creator>Thomas Nield</dc:creator>
  <cp:keywords/>
  <cp:lastModifiedBy>Thomas Nield</cp:lastModifiedBy>
  <cp:revision>229</cp:revision>
  <dcterms:created xsi:type="dcterms:W3CDTF">2016-08-14T20:32:10Z</dcterms:created>
  <dcterms:modified xsi:type="dcterms:W3CDTF">2020-10-30T00:00:19Z</dcterms:modified>
  <cp:version/>
</cp:coreProperties>
</file>